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diagrams/quickStyle3.xml" ContentType="application/vnd.openxmlformats-officedocument.drawingml.diagramStyl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diagrams/layout6.xml" ContentType="application/vnd.openxmlformats-officedocument.drawingml.diagram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diagrams/data5.xml" ContentType="application/vnd.openxmlformats-officedocument.drawingml.diagramData+xml"/>
  <Default Extension="tiff" ContentType="image/tiff"/>
  <Override PartName="/ppt/notesSlides/notesSlide11.xml" ContentType="application/vnd.openxmlformats-officedocument.presentationml.notesSlide+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Default Extension="mp4" ContentType="video/mp4"/>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diagrams/colors8.xml" ContentType="application/vnd.openxmlformats-officedocument.drawingml.diagramColors+xml"/>
  <Override PartName="/ppt/diagrams/drawing7.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4" r:id="rId5"/>
    <p:sldMasterId id="2147483757" r:id="rId6"/>
    <p:sldMasterId id="2147483777" r:id="rId7"/>
    <p:sldMasterId id="2147483795" r:id="rId8"/>
    <p:sldMasterId id="2147483808" r:id="rId9"/>
  </p:sldMasterIdLst>
  <p:notesMasterIdLst>
    <p:notesMasterId r:id="rId56"/>
  </p:notesMasterIdLst>
  <p:sldIdLst>
    <p:sldId id="259" r:id="rId10"/>
    <p:sldId id="285" r:id="rId11"/>
    <p:sldId id="282" r:id="rId12"/>
    <p:sldId id="315" r:id="rId13"/>
    <p:sldId id="391" r:id="rId14"/>
    <p:sldId id="260" r:id="rId15"/>
    <p:sldId id="383" r:id="rId16"/>
    <p:sldId id="2038" r:id="rId17"/>
    <p:sldId id="263" r:id="rId18"/>
    <p:sldId id="1257" r:id="rId19"/>
    <p:sldId id="2036" r:id="rId20"/>
    <p:sldId id="283" r:id="rId21"/>
    <p:sldId id="1298" r:id="rId22"/>
    <p:sldId id="1209" r:id="rId23"/>
    <p:sldId id="256" r:id="rId24"/>
    <p:sldId id="1253" r:id="rId25"/>
    <p:sldId id="2025" r:id="rId26"/>
    <p:sldId id="1248" r:id="rId27"/>
    <p:sldId id="270" r:id="rId28"/>
    <p:sldId id="335" r:id="rId29"/>
    <p:sldId id="1295" r:id="rId30"/>
    <p:sldId id="1254" r:id="rId31"/>
    <p:sldId id="2024" r:id="rId32"/>
    <p:sldId id="1267" r:id="rId33"/>
    <p:sldId id="530" r:id="rId34"/>
    <p:sldId id="2020" r:id="rId35"/>
    <p:sldId id="863" r:id="rId36"/>
    <p:sldId id="1265" r:id="rId37"/>
    <p:sldId id="1290" r:id="rId38"/>
    <p:sldId id="2034" r:id="rId39"/>
    <p:sldId id="1294" r:id="rId40"/>
    <p:sldId id="1227" r:id="rId41"/>
    <p:sldId id="2026" r:id="rId42"/>
    <p:sldId id="1287" r:id="rId43"/>
    <p:sldId id="1286" r:id="rId44"/>
    <p:sldId id="2032" r:id="rId45"/>
    <p:sldId id="1230" r:id="rId46"/>
    <p:sldId id="2035" r:id="rId47"/>
    <p:sldId id="2016" r:id="rId48"/>
    <p:sldId id="1222" r:id="rId49"/>
    <p:sldId id="1277" r:id="rId50"/>
    <p:sldId id="1292" r:id="rId51"/>
    <p:sldId id="2012" r:id="rId52"/>
    <p:sldId id="1212" r:id="rId53"/>
    <p:sldId id="2030" r:id="rId54"/>
    <p:sldId id="29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CC"/>
    <a:srgbClr val="FCD4D1"/>
    <a:srgbClr val="317ABD"/>
    <a:srgbClr val="DFCCE4"/>
    <a:srgbClr val="FEE6FD"/>
    <a:srgbClr val="009999"/>
    <a:srgbClr val="694E6E"/>
    <a:srgbClr val="64DDE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5007C6-6E9A-C433-FF16-74F1E5F5AFC0}" v="98" dt="2023-12-20T12:27:56.9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882" autoAdjust="0"/>
    <p:restoredTop sz="95095" autoAdjust="0"/>
  </p:normalViewPr>
  <p:slideViewPr>
    <p:cSldViewPr snapToGrid="0">
      <p:cViewPr varScale="1">
        <p:scale>
          <a:sx n="91" d="100"/>
          <a:sy n="91" d="100"/>
        </p:scale>
        <p:origin x="-252" y="-114"/>
      </p:cViewPr>
      <p:guideLst>
        <p:guide orient="horz" pos="2160"/>
        <p:guide pos="3840"/>
      </p:guideLst>
    </p:cSldViewPr>
  </p:slideViewPr>
  <p:notesTextViewPr>
    <p:cViewPr>
      <p:scale>
        <a:sx n="1" d="1"/>
        <a:sy n="1" d="1"/>
      </p:scale>
      <p:origin x="0" y="0"/>
    </p:cViewPr>
  </p:notesTextViewPr>
  <p:sorterViewPr>
    <p:cViewPr varScale="1">
      <p:scale>
        <a:sx n="1" d="1"/>
        <a:sy n="1" d="1"/>
      </p:scale>
      <p:origin x="0" y="-1215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bleaching_warning_outputs\time_series\HS%20time%20seri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2593791998459053"/>
          <c:y val="3.3043213348331456E-2"/>
          <c:w val="0.85234983430445543"/>
          <c:h val="0.67507779889592068"/>
        </c:manualLayout>
      </c:layout>
      <c:lineChart>
        <c:grouping val="standard"/>
        <c:ser>
          <c:idx val="0"/>
          <c:order val="0"/>
          <c:tx>
            <c:strRef>
              <c:f>ALL_TS!$B$2</c:f>
              <c:strCache>
                <c:ptCount val="1"/>
                <c:pt idx="0">
                  <c:v>Andaman</c:v>
                </c:pt>
              </c:strCache>
            </c:strRef>
          </c:tx>
          <c:marker>
            <c:symbol val="none"/>
          </c:marker>
          <c:cat>
            <c:numRef>
              <c:f>ALL_TS!$A$3:$A$1032</c:f>
              <c:numCache>
                <c:formatCode>dd/mmm/yy</c:formatCode>
                <c:ptCount val="1030"/>
                <c:pt idx="0">
                  <c:v>40180</c:v>
                </c:pt>
                <c:pt idx="1">
                  <c:v>40187</c:v>
                </c:pt>
                <c:pt idx="2">
                  <c:v>40194</c:v>
                </c:pt>
                <c:pt idx="3">
                  <c:v>40201</c:v>
                </c:pt>
                <c:pt idx="4">
                  <c:v>40208</c:v>
                </c:pt>
                <c:pt idx="5">
                  <c:v>40215</c:v>
                </c:pt>
                <c:pt idx="6">
                  <c:v>40222</c:v>
                </c:pt>
                <c:pt idx="7">
                  <c:v>40229</c:v>
                </c:pt>
                <c:pt idx="8">
                  <c:v>40236</c:v>
                </c:pt>
                <c:pt idx="9">
                  <c:v>40243</c:v>
                </c:pt>
                <c:pt idx="10">
                  <c:v>40250</c:v>
                </c:pt>
                <c:pt idx="11">
                  <c:v>40257</c:v>
                </c:pt>
                <c:pt idx="12">
                  <c:v>40264</c:v>
                </c:pt>
                <c:pt idx="13">
                  <c:v>40271</c:v>
                </c:pt>
                <c:pt idx="14">
                  <c:v>40278</c:v>
                </c:pt>
                <c:pt idx="15">
                  <c:v>40285</c:v>
                </c:pt>
                <c:pt idx="16">
                  <c:v>40292</c:v>
                </c:pt>
                <c:pt idx="17">
                  <c:v>40299</c:v>
                </c:pt>
                <c:pt idx="18">
                  <c:v>40306</c:v>
                </c:pt>
                <c:pt idx="19">
                  <c:v>40313</c:v>
                </c:pt>
                <c:pt idx="20">
                  <c:v>40320</c:v>
                </c:pt>
                <c:pt idx="21">
                  <c:v>40327</c:v>
                </c:pt>
                <c:pt idx="22">
                  <c:v>40334</c:v>
                </c:pt>
                <c:pt idx="23">
                  <c:v>40341</c:v>
                </c:pt>
                <c:pt idx="24">
                  <c:v>40348</c:v>
                </c:pt>
                <c:pt idx="25">
                  <c:v>40355</c:v>
                </c:pt>
                <c:pt idx="26">
                  <c:v>40362</c:v>
                </c:pt>
                <c:pt idx="27">
                  <c:v>40369</c:v>
                </c:pt>
                <c:pt idx="28">
                  <c:v>40376</c:v>
                </c:pt>
                <c:pt idx="29">
                  <c:v>40383</c:v>
                </c:pt>
                <c:pt idx="30">
                  <c:v>40390</c:v>
                </c:pt>
                <c:pt idx="31">
                  <c:v>40397</c:v>
                </c:pt>
                <c:pt idx="32">
                  <c:v>40404</c:v>
                </c:pt>
                <c:pt idx="33">
                  <c:v>40411</c:v>
                </c:pt>
                <c:pt idx="34">
                  <c:v>40418</c:v>
                </c:pt>
                <c:pt idx="35">
                  <c:v>40425</c:v>
                </c:pt>
                <c:pt idx="36">
                  <c:v>40432</c:v>
                </c:pt>
                <c:pt idx="37">
                  <c:v>40439</c:v>
                </c:pt>
                <c:pt idx="38">
                  <c:v>40446</c:v>
                </c:pt>
                <c:pt idx="39">
                  <c:v>40453</c:v>
                </c:pt>
                <c:pt idx="40">
                  <c:v>40460</c:v>
                </c:pt>
                <c:pt idx="41">
                  <c:v>40467</c:v>
                </c:pt>
                <c:pt idx="42">
                  <c:v>40474</c:v>
                </c:pt>
                <c:pt idx="43">
                  <c:v>40546</c:v>
                </c:pt>
                <c:pt idx="44">
                  <c:v>40549</c:v>
                </c:pt>
                <c:pt idx="45">
                  <c:v>40552</c:v>
                </c:pt>
                <c:pt idx="46">
                  <c:v>40555</c:v>
                </c:pt>
                <c:pt idx="47">
                  <c:v>40558</c:v>
                </c:pt>
                <c:pt idx="48">
                  <c:v>40561</c:v>
                </c:pt>
                <c:pt idx="49">
                  <c:v>40564</c:v>
                </c:pt>
                <c:pt idx="50">
                  <c:v>40567</c:v>
                </c:pt>
                <c:pt idx="51">
                  <c:v>40570</c:v>
                </c:pt>
                <c:pt idx="52">
                  <c:v>40573</c:v>
                </c:pt>
                <c:pt idx="53">
                  <c:v>40576</c:v>
                </c:pt>
                <c:pt idx="54">
                  <c:v>40579</c:v>
                </c:pt>
                <c:pt idx="55">
                  <c:v>40582</c:v>
                </c:pt>
                <c:pt idx="56">
                  <c:v>40585</c:v>
                </c:pt>
                <c:pt idx="57">
                  <c:v>40588</c:v>
                </c:pt>
                <c:pt idx="58">
                  <c:v>40591</c:v>
                </c:pt>
                <c:pt idx="59">
                  <c:v>40594</c:v>
                </c:pt>
                <c:pt idx="60">
                  <c:v>40597</c:v>
                </c:pt>
                <c:pt idx="61">
                  <c:v>40600</c:v>
                </c:pt>
                <c:pt idx="62">
                  <c:v>40603</c:v>
                </c:pt>
                <c:pt idx="63">
                  <c:v>40606</c:v>
                </c:pt>
                <c:pt idx="64">
                  <c:v>40609</c:v>
                </c:pt>
                <c:pt idx="65">
                  <c:v>40612</c:v>
                </c:pt>
                <c:pt idx="66">
                  <c:v>40615</c:v>
                </c:pt>
                <c:pt idx="67">
                  <c:v>40618</c:v>
                </c:pt>
                <c:pt idx="68">
                  <c:v>40621</c:v>
                </c:pt>
                <c:pt idx="69">
                  <c:v>40624</c:v>
                </c:pt>
                <c:pt idx="70">
                  <c:v>40627</c:v>
                </c:pt>
                <c:pt idx="71">
                  <c:v>40630</c:v>
                </c:pt>
                <c:pt idx="72">
                  <c:v>40633</c:v>
                </c:pt>
                <c:pt idx="73">
                  <c:v>40636</c:v>
                </c:pt>
                <c:pt idx="74">
                  <c:v>40639</c:v>
                </c:pt>
                <c:pt idx="75">
                  <c:v>40642</c:v>
                </c:pt>
                <c:pt idx="76">
                  <c:v>40645</c:v>
                </c:pt>
                <c:pt idx="77">
                  <c:v>40648</c:v>
                </c:pt>
                <c:pt idx="78">
                  <c:v>40651</c:v>
                </c:pt>
                <c:pt idx="79">
                  <c:v>40654</c:v>
                </c:pt>
                <c:pt idx="80">
                  <c:v>40657</c:v>
                </c:pt>
                <c:pt idx="81">
                  <c:v>40660</c:v>
                </c:pt>
                <c:pt idx="82">
                  <c:v>40663</c:v>
                </c:pt>
                <c:pt idx="83">
                  <c:v>40666</c:v>
                </c:pt>
                <c:pt idx="84">
                  <c:v>40669</c:v>
                </c:pt>
                <c:pt idx="85">
                  <c:v>40672</c:v>
                </c:pt>
                <c:pt idx="86">
                  <c:v>40675</c:v>
                </c:pt>
                <c:pt idx="87">
                  <c:v>40678</c:v>
                </c:pt>
                <c:pt idx="88">
                  <c:v>40681</c:v>
                </c:pt>
                <c:pt idx="89">
                  <c:v>40684</c:v>
                </c:pt>
                <c:pt idx="90">
                  <c:v>40687</c:v>
                </c:pt>
                <c:pt idx="91">
                  <c:v>40690</c:v>
                </c:pt>
                <c:pt idx="92">
                  <c:v>40693</c:v>
                </c:pt>
                <c:pt idx="93">
                  <c:v>40696</c:v>
                </c:pt>
                <c:pt idx="94">
                  <c:v>40699</c:v>
                </c:pt>
                <c:pt idx="95">
                  <c:v>40702</c:v>
                </c:pt>
                <c:pt idx="96">
                  <c:v>40705</c:v>
                </c:pt>
                <c:pt idx="97">
                  <c:v>40708</c:v>
                </c:pt>
                <c:pt idx="98">
                  <c:v>40711</c:v>
                </c:pt>
                <c:pt idx="99">
                  <c:v>40714</c:v>
                </c:pt>
                <c:pt idx="100">
                  <c:v>40717</c:v>
                </c:pt>
                <c:pt idx="101">
                  <c:v>40720</c:v>
                </c:pt>
                <c:pt idx="102">
                  <c:v>40723</c:v>
                </c:pt>
                <c:pt idx="103">
                  <c:v>40726</c:v>
                </c:pt>
                <c:pt idx="104">
                  <c:v>40729</c:v>
                </c:pt>
                <c:pt idx="105">
                  <c:v>40732</c:v>
                </c:pt>
                <c:pt idx="106">
                  <c:v>40735</c:v>
                </c:pt>
                <c:pt idx="107">
                  <c:v>40738</c:v>
                </c:pt>
                <c:pt idx="108">
                  <c:v>40741</c:v>
                </c:pt>
                <c:pt idx="109">
                  <c:v>40744</c:v>
                </c:pt>
                <c:pt idx="110">
                  <c:v>40747</c:v>
                </c:pt>
                <c:pt idx="111">
                  <c:v>40750</c:v>
                </c:pt>
                <c:pt idx="112">
                  <c:v>40753</c:v>
                </c:pt>
                <c:pt idx="113">
                  <c:v>40756</c:v>
                </c:pt>
                <c:pt idx="114">
                  <c:v>40759</c:v>
                </c:pt>
                <c:pt idx="115">
                  <c:v>40762</c:v>
                </c:pt>
                <c:pt idx="116">
                  <c:v>40765</c:v>
                </c:pt>
                <c:pt idx="117">
                  <c:v>40768</c:v>
                </c:pt>
                <c:pt idx="118">
                  <c:v>40771</c:v>
                </c:pt>
                <c:pt idx="119">
                  <c:v>40774</c:v>
                </c:pt>
                <c:pt idx="120">
                  <c:v>40777</c:v>
                </c:pt>
                <c:pt idx="121">
                  <c:v>40780</c:v>
                </c:pt>
                <c:pt idx="122">
                  <c:v>40783</c:v>
                </c:pt>
                <c:pt idx="123">
                  <c:v>40786</c:v>
                </c:pt>
                <c:pt idx="124">
                  <c:v>40789</c:v>
                </c:pt>
                <c:pt idx="125">
                  <c:v>40792</c:v>
                </c:pt>
                <c:pt idx="126">
                  <c:v>40795</c:v>
                </c:pt>
                <c:pt idx="127">
                  <c:v>40798</c:v>
                </c:pt>
                <c:pt idx="128">
                  <c:v>40801</c:v>
                </c:pt>
                <c:pt idx="129">
                  <c:v>40804</c:v>
                </c:pt>
                <c:pt idx="130">
                  <c:v>40807</c:v>
                </c:pt>
                <c:pt idx="131">
                  <c:v>40810</c:v>
                </c:pt>
                <c:pt idx="132">
                  <c:v>40813</c:v>
                </c:pt>
                <c:pt idx="133">
                  <c:v>40816</c:v>
                </c:pt>
                <c:pt idx="134">
                  <c:v>40819</c:v>
                </c:pt>
                <c:pt idx="135">
                  <c:v>40822</c:v>
                </c:pt>
                <c:pt idx="136">
                  <c:v>40825</c:v>
                </c:pt>
                <c:pt idx="137">
                  <c:v>40828</c:v>
                </c:pt>
                <c:pt idx="138">
                  <c:v>40831</c:v>
                </c:pt>
                <c:pt idx="139">
                  <c:v>40834</c:v>
                </c:pt>
                <c:pt idx="140">
                  <c:v>40837</c:v>
                </c:pt>
                <c:pt idx="141">
                  <c:v>40840</c:v>
                </c:pt>
                <c:pt idx="142">
                  <c:v>40843</c:v>
                </c:pt>
                <c:pt idx="143">
                  <c:v>40846</c:v>
                </c:pt>
                <c:pt idx="144">
                  <c:v>40849</c:v>
                </c:pt>
                <c:pt idx="145">
                  <c:v>40852</c:v>
                </c:pt>
                <c:pt idx="146">
                  <c:v>40855</c:v>
                </c:pt>
                <c:pt idx="147">
                  <c:v>40858</c:v>
                </c:pt>
                <c:pt idx="148">
                  <c:v>40861</c:v>
                </c:pt>
                <c:pt idx="149">
                  <c:v>40864</c:v>
                </c:pt>
                <c:pt idx="150">
                  <c:v>40867</c:v>
                </c:pt>
                <c:pt idx="151">
                  <c:v>40870</c:v>
                </c:pt>
                <c:pt idx="152">
                  <c:v>40873</c:v>
                </c:pt>
                <c:pt idx="153">
                  <c:v>40876</c:v>
                </c:pt>
                <c:pt idx="154">
                  <c:v>40879</c:v>
                </c:pt>
                <c:pt idx="155">
                  <c:v>40882</c:v>
                </c:pt>
                <c:pt idx="156">
                  <c:v>40885</c:v>
                </c:pt>
                <c:pt idx="157">
                  <c:v>40888</c:v>
                </c:pt>
                <c:pt idx="158">
                  <c:v>40891</c:v>
                </c:pt>
                <c:pt idx="159">
                  <c:v>40894</c:v>
                </c:pt>
                <c:pt idx="160">
                  <c:v>40897</c:v>
                </c:pt>
                <c:pt idx="161">
                  <c:v>40900</c:v>
                </c:pt>
                <c:pt idx="162">
                  <c:v>40903</c:v>
                </c:pt>
                <c:pt idx="163">
                  <c:v>40906</c:v>
                </c:pt>
                <c:pt idx="164">
                  <c:v>40909</c:v>
                </c:pt>
                <c:pt idx="165">
                  <c:v>40912</c:v>
                </c:pt>
                <c:pt idx="166">
                  <c:v>40915</c:v>
                </c:pt>
                <c:pt idx="167">
                  <c:v>40918</c:v>
                </c:pt>
                <c:pt idx="168">
                  <c:v>40921</c:v>
                </c:pt>
                <c:pt idx="169">
                  <c:v>40924</c:v>
                </c:pt>
                <c:pt idx="170">
                  <c:v>40927</c:v>
                </c:pt>
                <c:pt idx="171">
                  <c:v>40930</c:v>
                </c:pt>
                <c:pt idx="172">
                  <c:v>40933</c:v>
                </c:pt>
                <c:pt idx="173">
                  <c:v>40936</c:v>
                </c:pt>
                <c:pt idx="174">
                  <c:v>40939</c:v>
                </c:pt>
                <c:pt idx="175">
                  <c:v>40942</c:v>
                </c:pt>
                <c:pt idx="176">
                  <c:v>40945</c:v>
                </c:pt>
                <c:pt idx="177">
                  <c:v>40948</c:v>
                </c:pt>
                <c:pt idx="178">
                  <c:v>40951</c:v>
                </c:pt>
                <c:pt idx="179">
                  <c:v>40954</c:v>
                </c:pt>
                <c:pt idx="180">
                  <c:v>40957</c:v>
                </c:pt>
                <c:pt idx="181">
                  <c:v>40960</c:v>
                </c:pt>
                <c:pt idx="182">
                  <c:v>40963</c:v>
                </c:pt>
                <c:pt idx="183">
                  <c:v>40966</c:v>
                </c:pt>
                <c:pt idx="184">
                  <c:v>40969</c:v>
                </c:pt>
                <c:pt idx="185">
                  <c:v>40972</c:v>
                </c:pt>
                <c:pt idx="186">
                  <c:v>40975</c:v>
                </c:pt>
                <c:pt idx="187">
                  <c:v>40978</c:v>
                </c:pt>
                <c:pt idx="188">
                  <c:v>40981</c:v>
                </c:pt>
                <c:pt idx="189">
                  <c:v>40984</c:v>
                </c:pt>
                <c:pt idx="190">
                  <c:v>40987</c:v>
                </c:pt>
                <c:pt idx="191">
                  <c:v>40990</c:v>
                </c:pt>
                <c:pt idx="192">
                  <c:v>40993</c:v>
                </c:pt>
                <c:pt idx="193">
                  <c:v>40996</c:v>
                </c:pt>
                <c:pt idx="194">
                  <c:v>40999</c:v>
                </c:pt>
                <c:pt idx="195">
                  <c:v>41002</c:v>
                </c:pt>
                <c:pt idx="196">
                  <c:v>41005</c:v>
                </c:pt>
                <c:pt idx="197">
                  <c:v>41008</c:v>
                </c:pt>
                <c:pt idx="198">
                  <c:v>41011</c:v>
                </c:pt>
                <c:pt idx="199">
                  <c:v>41014</c:v>
                </c:pt>
                <c:pt idx="200">
                  <c:v>41017</c:v>
                </c:pt>
                <c:pt idx="201">
                  <c:v>41020</c:v>
                </c:pt>
                <c:pt idx="202">
                  <c:v>41023</c:v>
                </c:pt>
                <c:pt idx="203">
                  <c:v>41026</c:v>
                </c:pt>
                <c:pt idx="204">
                  <c:v>41029</c:v>
                </c:pt>
                <c:pt idx="205">
                  <c:v>41032</c:v>
                </c:pt>
                <c:pt idx="206">
                  <c:v>41035</c:v>
                </c:pt>
                <c:pt idx="207">
                  <c:v>41038</c:v>
                </c:pt>
                <c:pt idx="208">
                  <c:v>41041</c:v>
                </c:pt>
                <c:pt idx="209">
                  <c:v>41044</c:v>
                </c:pt>
                <c:pt idx="210">
                  <c:v>41047</c:v>
                </c:pt>
                <c:pt idx="211">
                  <c:v>41050</c:v>
                </c:pt>
                <c:pt idx="212">
                  <c:v>41053</c:v>
                </c:pt>
                <c:pt idx="213">
                  <c:v>41056</c:v>
                </c:pt>
                <c:pt idx="214">
                  <c:v>41059</c:v>
                </c:pt>
                <c:pt idx="215">
                  <c:v>41062</c:v>
                </c:pt>
                <c:pt idx="216">
                  <c:v>41065</c:v>
                </c:pt>
                <c:pt idx="217">
                  <c:v>41068</c:v>
                </c:pt>
                <c:pt idx="218">
                  <c:v>41071</c:v>
                </c:pt>
                <c:pt idx="219">
                  <c:v>41074</c:v>
                </c:pt>
                <c:pt idx="220">
                  <c:v>41077</c:v>
                </c:pt>
                <c:pt idx="221">
                  <c:v>41080</c:v>
                </c:pt>
                <c:pt idx="222">
                  <c:v>41083</c:v>
                </c:pt>
                <c:pt idx="223">
                  <c:v>41086</c:v>
                </c:pt>
                <c:pt idx="224">
                  <c:v>41089</c:v>
                </c:pt>
                <c:pt idx="225">
                  <c:v>41092</c:v>
                </c:pt>
                <c:pt idx="226">
                  <c:v>41095</c:v>
                </c:pt>
                <c:pt idx="227">
                  <c:v>41098</c:v>
                </c:pt>
                <c:pt idx="228">
                  <c:v>41101</c:v>
                </c:pt>
                <c:pt idx="229">
                  <c:v>41104</c:v>
                </c:pt>
                <c:pt idx="230">
                  <c:v>41107</c:v>
                </c:pt>
                <c:pt idx="231">
                  <c:v>41110</c:v>
                </c:pt>
                <c:pt idx="232">
                  <c:v>41113</c:v>
                </c:pt>
                <c:pt idx="233">
                  <c:v>41116</c:v>
                </c:pt>
                <c:pt idx="234">
                  <c:v>41119</c:v>
                </c:pt>
                <c:pt idx="235">
                  <c:v>41122</c:v>
                </c:pt>
                <c:pt idx="236">
                  <c:v>41125</c:v>
                </c:pt>
                <c:pt idx="237">
                  <c:v>41128</c:v>
                </c:pt>
                <c:pt idx="238">
                  <c:v>41131</c:v>
                </c:pt>
                <c:pt idx="239">
                  <c:v>41134</c:v>
                </c:pt>
                <c:pt idx="240">
                  <c:v>41137</c:v>
                </c:pt>
                <c:pt idx="241">
                  <c:v>41140</c:v>
                </c:pt>
                <c:pt idx="242">
                  <c:v>41143</c:v>
                </c:pt>
                <c:pt idx="243">
                  <c:v>41146</c:v>
                </c:pt>
                <c:pt idx="244">
                  <c:v>41149</c:v>
                </c:pt>
                <c:pt idx="245">
                  <c:v>41152</c:v>
                </c:pt>
                <c:pt idx="246">
                  <c:v>41155</c:v>
                </c:pt>
                <c:pt idx="247">
                  <c:v>41158</c:v>
                </c:pt>
                <c:pt idx="248">
                  <c:v>41161</c:v>
                </c:pt>
                <c:pt idx="249">
                  <c:v>41164</c:v>
                </c:pt>
                <c:pt idx="250">
                  <c:v>41167</c:v>
                </c:pt>
                <c:pt idx="251">
                  <c:v>41170</c:v>
                </c:pt>
                <c:pt idx="252">
                  <c:v>41173</c:v>
                </c:pt>
                <c:pt idx="253">
                  <c:v>41176</c:v>
                </c:pt>
                <c:pt idx="254">
                  <c:v>41179</c:v>
                </c:pt>
                <c:pt idx="255">
                  <c:v>41182</c:v>
                </c:pt>
                <c:pt idx="256">
                  <c:v>41185</c:v>
                </c:pt>
                <c:pt idx="257">
                  <c:v>41188</c:v>
                </c:pt>
                <c:pt idx="258">
                  <c:v>41191</c:v>
                </c:pt>
                <c:pt idx="259">
                  <c:v>41194</c:v>
                </c:pt>
                <c:pt idx="260">
                  <c:v>41197</c:v>
                </c:pt>
                <c:pt idx="261">
                  <c:v>41200</c:v>
                </c:pt>
                <c:pt idx="262">
                  <c:v>41203</c:v>
                </c:pt>
                <c:pt idx="263">
                  <c:v>41206</c:v>
                </c:pt>
                <c:pt idx="264">
                  <c:v>41209</c:v>
                </c:pt>
                <c:pt idx="265">
                  <c:v>41212</c:v>
                </c:pt>
                <c:pt idx="266">
                  <c:v>41215</c:v>
                </c:pt>
                <c:pt idx="267">
                  <c:v>41218</c:v>
                </c:pt>
                <c:pt idx="268">
                  <c:v>41221</c:v>
                </c:pt>
                <c:pt idx="269">
                  <c:v>41224</c:v>
                </c:pt>
                <c:pt idx="270">
                  <c:v>41227</c:v>
                </c:pt>
                <c:pt idx="271">
                  <c:v>41230</c:v>
                </c:pt>
                <c:pt idx="272">
                  <c:v>41233</c:v>
                </c:pt>
                <c:pt idx="273">
                  <c:v>41236</c:v>
                </c:pt>
                <c:pt idx="274">
                  <c:v>41239</c:v>
                </c:pt>
                <c:pt idx="275">
                  <c:v>41242</c:v>
                </c:pt>
                <c:pt idx="276">
                  <c:v>41245</c:v>
                </c:pt>
                <c:pt idx="277">
                  <c:v>41248</c:v>
                </c:pt>
                <c:pt idx="278">
                  <c:v>41251</c:v>
                </c:pt>
                <c:pt idx="279">
                  <c:v>41254</c:v>
                </c:pt>
                <c:pt idx="280">
                  <c:v>41257</c:v>
                </c:pt>
                <c:pt idx="281">
                  <c:v>41260</c:v>
                </c:pt>
                <c:pt idx="282">
                  <c:v>41263</c:v>
                </c:pt>
                <c:pt idx="283">
                  <c:v>41266</c:v>
                </c:pt>
                <c:pt idx="284">
                  <c:v>41269</c:v>
                </c:pt>
                <c:pt idx="285">
                  <c:v>41272</c:v>
                </c:pt>
                <c:pt idx="286">
                  <c:v>41275</c:v>
                </c:pt>
                <c:pt idx="287">
                  <c:v>41278</c:v>
                </c:pt>
                <c:pt idx="288">
                  <c:v>41281</c:v>
                </c:pt>
                <c:pt idx="289">
                  <c:v>41284</c:v>
                </c:pt>
                <c:pt idx="290">
                  <c:v>41287</c:v>
                </c:pt>
                <c:pt idx="291">
                  <c:v>41290</c:v>
                </c:pt>
                <c:pt idx="292">
                  <c:v>41293</c:v>
                </c:pt>
                <c:pt idx="293">
                  <c:v>41296</c:v>
                </c:pt>
                <c:pt idx="294">
                  <c:v>41299</c:v>
                </c:pt>
                <c:pt idx="295">
                  <c:v>41302</c:v>
                </c:pt>
                <c:pt idx="296">
                  <c:v>41305</c:v>
                </c:pt>
                <c:pt idx="297">
                  <c:v>41308</c:v>
                </c:pt>
                <c:pt idx="298">
                  <c:v>41311</c:v>
                </c:pt>
                <c:pt idx="299">
                  <c:v>41314</c:v>
                </c:pt>
                <c:pt idx="300">
                  <c:v>41317</c:v>
                </c:pt>
                <c:pt idx="301">
                  <c:v>41320</c:v>
                </c:pt>
                <c:pt idx="302">
                  <c:v>41323</c:v>
                </c:pt>
                <c:pt idx="303">
                  <c:v>41326</c:v>
                </c:pt>
                <c:pt idx="304">
                  <c:v>41329</c:v>
                </c:pt>
                <c:pt idx="305">
                  <c:v>41332</c:v>
                </c:pt>
                <c:pt idx="306">
                  <c:v>41335</c:v>
                </c:pt>
                <c:pt idx="307">
                  <c:v>41338</c:v>
                </c:pt>
                <c:pt idx="308">
                  <c:v>41341</c:v>
                </c:pt>
                <c:pt idx="309">
                  <c:v>41344</c:v>
                </c:pt>
                <c:pt idx="310">
                  <c:v>41347</c:v>
                </c:pt>
                <c:pt idx="311">
                  <c:v>41350</c:v>
                </c:pt>
                <c:pt idx="312">
                  <c:v>41353</c:v>
                </c:pt>
                <c:pt idx="313">
                  <c:v>41356</c:v>
                </c:pt>
                <c:pt idx="314">
                  <c:v>41359</c:v>
                </c:pt>
                <c:pt idx="315">
                  <c:v>41362</c:v>
                </c:pt>
                <c:pt idx="316">
                  <c:v>41365</c:v>
                </c:pt>
                <c:pt idx="317">
                  <c:v>41368</c:v>
                </c:pt>
                <c:pt idx="318">
                  <c:v>41371</c:v>
                </c:pt>
                <c:pt idx="319">
                  <c:v>41374</c:v>
                </c:pt>
                <c:pt idx="320">
                  <c:v>41377</c:v>
                </c:pt>
                <c:pt idx="321">
                  <c:v>41380</c:v>
                </c:pt>
                <c:pt idx="322">
                  <c:v>41383</c:v>
                </c:pt>
                <c:pt idx="323">
                  <c:v>41386</c:v>
                </c:pt>
                <c:pt idx="324">
                  <c:v>41389</c:v>
                </c:pt>
                <c:pt idx="325">
                  <c:v>41392</c:v>
                </c:pt>
                <c:pt idx="326">
                  <c:v>41395</c:v>
                </c:pt>
                <c:pt idx="327">
                  <c:v>41398</c:v>
                </c:pt>
                <c:pt idx="328">
                  <c:v>41401</c:v>
                </c:pt>
                <c:pt idx="329">
                  <c:v>41404</c:v>
                </c:pt>
                <c:pt idx="330">
                  <c:v>41407</c:v>
                </c:pt>
                <c:pt idx="331">
                  <c:v>41410</c:v>
                </c:pt>
                <c:pt idx="332">
                  <c:v>41413</c:v>
                </c:pt>
                <c:pt idx="333">
                  <c:v>41416</c:v>
                </c:pt>
                <c:pt idx="334">
                  <c:v>41419</c:v>
                </c:pt>
                <c:pt idx="335">
                  <c:v>41422</c:v>
                </c:pt>
                <c:pt idx="336">
                  <c:v>41425</c:v>
                </c:pt>
                <c:pt idx="337">
                  <c:v>41428</c:v>
                </c:pt>
                <c:pt idx="338">
                  <c:v>41431</c:v>
                </c:pt>
                <c:pt idx="339">
                  <c:v>41434</c:v>
                </c:pt>
                <c:pt idx="340">
                  <c:v>41437</c:v>
                </c:pt>
                <c:pt idx="341">
                  <c:v>41440</c:v>
                </c:pt>
                <c:pt idx="342">
                  <c:v>41443</c:v>
                </c:pt>
                <c:pt idx="343">
                  <c:v>41446</c:v>
                </c:pt>
                <c:pt idx="344">
                  <c:v>41449</c:v>
                </c:pt>
                <c:pt idx="345">
                  <c:v>41452</c:v>
                </c:pt>
                <c:pt idx="346">
                  <c:v>41455</c:v>
                </c:pt>
                <c:pt idx="347">
                  <c:v>41458</c:v>
                </c:pt>
                <c:pt idx="348">
                  <c:v>41461</c:v>
                </c:pt>
                <c:pt idx="349">
                  <c:v>41464</c:v>
                </c:pt>
                <c:pt idx="350">
                  <c:v>41467</c:v>
                </c:pt>
                <c:pt idx="351">
                  <c:v>41470</c:v>
                </c:pt>
                <c:pt idx="352">
                  <c:v>41473</c:v>
                </c:pt>
                <c:pt idx="353">
                  <c:v>41476</c:v>
                </c:pt>
                <c:pt idx="354">
                  <c:v>41479</c:v>
                </c:pt>
                <c:pt idx="355">
                  <c:v>41482</c:v>
                </c:pt>
                <c:pt idx="356">
                  <c:v>41485</c:v>
                </c:pt>
                <c:pt idx="357">
                  <c:v>41488</c:v>
                </c:pt>
                <c:pt idx="358">
                  <c:v>41491</c:v>
                </c:pt>
                <c:pt idx="359">
                  <c:v>41494</c:v>
                </c:pt>
                <c:pt idx="360">
                  <c:v>41497</c:v>
                </c:pt>
                <c:pt idx="361">
                  <c:v>41500</c:v>
                </c:pt>
                <c:pt idx="362">
                  <c:v>41503</c:v>
                </c:pt>
                <c:pt idx="363">
                  <c:v>41506</c:v>
                </c:pt>
                <c:pt idx="364">
                  <c:v>41509</c:v>
                </c:pt>
                <c:pt idx="365">
                  <c:v>41512</c:v>
                </c:pt>
                <c:pt idx="366">
                  <c:v>41515</c:v>
                </c:pt>
                <c:pt idx="367">
                  <c:v>41518</c:v>
                </c:pt>
                <c:pt idx="368">
                  <c:v>41521</c:v>
                </c:pt>
                <c:pt idx="369">
                  <c:v>41524</c:v>
                </c:pt>
                <c:pt idx="370">
                  <c:v>41527</c:v>
                </c:pt>
                <c:pt idx="371">
                  <c:v>41530</c:v>
                </c:pt>
                <c:pt idx="372">
                  <c:v>41533</c:v>
                </c:pt>
                <c:pt idx="373">
                  <c:v>41536</c:v>
                </c:pt>
                <c:pt idx="374">
                  <c:v>41539</c:v>
                </c:pt>
                <c:pt idx="375">
                  <c:v>41542</c:v>
                </c:pt>
                <c:pt idx="376">
                  <c:v>41545</c:v>
                </c:pt>
                <c:pt idx="377">
                  <c:v>41548</c:v>
                </c:pt>
                <c:pt idx="378">
                  <c:v>41551</c:v>
                </c:pt>
                <c:pt idx="379">
                  <c:v>41554</c:v>
                </c:pt>
                <c:pt idx="380">
                  <c:v>41557</c:v>
                </c:pt>
                <c:pt idx="381">
                  <c:v>41560</c:v>
                </c:pt>
                <c:pt idx="382">
                  <c:v>41563</c:v>
                </c:pt>
                <c:pt idx="383">
                  <c:v>41566</c:v>
                </c:pt>
                <c:pt idx="384">
                  <c:v>41569</c:v>
                </c:pt>
                <c:pt idx="385">
                  <c:v>41572</c:v>
                </c:pt>
                <c:pt idx="386">
                  <c:v>41575</c:v>
                </c:pt>
                <c:pt idx="387">
                  <c:v>41578</c:v>
                </c:pt>
                <c:pt idx="388">
                  <c:v>41581</c:v>
                </c:pt>
                <c:pt idx="389">
                  <c:v>41584</c:v>
                </c:pt>
                <c:pt idx="390">
                  <c:v>41587</c:v>
                </c:pt>
                <c:pt idx="391">
                  <c:v>41590</c:v>
                </c:pt>
                <c:pt idx="392">
                  <c:v>41593</c:v>
                </c:pt>
                <c:pt idx="393">
                  <c:v>41596</c:v>
                </c:pt>
                <c:pt idx="394">
                  <c:v>41599</c:v>
                </c:pt>
                <c:pt idx="395">
                  <c:v>41602</c:v>
                </c:pt>
                <c:pt idx="396">
                  <c:v>41605</c:v>
                </c:pt>
                <c:pt idx="397">
                  <c:v>41608</c:v>
                </c:pt>
                <c:pt idx="398">
                  <c:v>41611</c:v>
                </c:pt>
                <c:pt idx="399">
                  <c:v>41614</c:v>
                </c:pt>
                <c:pt idx="400">
                  <c:v>41617</c:v>
                </c:pt>
                <c:pt idx="401">
                  <c:v>41620</c:v>
                </c:pt>
                <c:pt idx="402">
                  <c:v>41623</c:v>
                </c:pt>
                <c:pt idx="403">
                  <c:v>41626</c:v>
                </c:pt>
                <c:pt idx="404">
                  <c:v>41629</c:v>
                </c:pt>
                <c:pt idx="405">
                  <c:v>41632</c:v>
                </c:pt>
                <c:pt idx="406">
                  <c:v>41635</c:v>
                </c:pt>
                <c:pt idx="407">
                  <c:v>41638</c:v>
                </c:pt>
                <c:pt idx="408">
                  <c:v>41641</c:v>
                </c:pt>
                <c:pt idx="409">
                  <c:v>41644</c:v>
                </c:pt>
                <c:pt idx="410">
                  <c:v>41647</c:v>
                </c:pt>
                <c:pt idx="411">
                  <c:v>41650</c:v>
                </c:pt>
                <c:pt idx="412">
                  <c:v>41653</c:v>
                </c:pt>
                <c:pt idx="413">
                  <c:v>41656</c:v>
                </c:pt>
                <c:pt idx="414">
                  <c:v>41659</c:v>
                </c:pt>
                <c:pt idx="415">
                  <c:v>41662</c:v>
                </c:pt>
                <c:pt idx="416">
                  <c:v>41665</c:v>
                </c:pt>
                <c:pt idx="417">
                  <c:v>41668</c:v>
                </c:pt>
                <c:pt idx="418">
                  <c:v>41671</c:v>
                </c:pt>
                <c:pt idx="419">
                  <c:v>41674</c:v>
                </c:pt>
                <c:pt idx="420">
                  <c:v>41677</c:v>
                </c:pt>
                <c:pt idx="421">
                  <c:v>41680</c:v>
                </c:pt>
                <c:pt idx="422">
                  <c:v>41683</c:v>
                </c:pt>
                <c:pt idx="423">
                  <c:v>41686</c:v>
                </c:pt>
                <c:pt idx="424">
                  <c:v>41689</c:v>
                </c:pt>
                <c:pt idx="425">
                  <c:v>41692</c:v>
                </c:pt>
                <c:pt idx="426">
                  <c:v>41695</c:v>
                </c:pt>
                <c:pt idx="427">
                  <c:v>41698</c:v>
                </c:pt>
                <c:pt idx="428">
                  <c:v>41701</c:v>
                </c:pt>
                <c:pt idx="429">
                  <c:v>41704</c:v>
                </c:pt>
                <c:pt idx="430">
                  <c:v>41707</c:v>
                </c:pt>
                <c:pt idx="431">
                  <c:v>41710</c:v>
                </c:pt>
                <c:pt idx="432">
                  <c:v>41713</c:v>
                </c:pt>
                <c:pt idx="433">
                  <c:v>41716</c:v>
                </c:pt>
                <c:pt idx="434">
                  <c:v>41719</c:v>
                </c:pt>
                <c:pt idx="435">
                  <c:v>41722</c:v>
                </c:pt>
                <c:pt idx="436">
                  <c:v>41725</c:v>
                </c:pt>
                <c:pt idx="437">
                  <c:v>41728</c:v>
                </c:pt>
                <c:pt idx="438">
                  <c:v>41731</c:v>
                </c:pt>
                <c:pt idx="439">
                  <c:v>41734</c:v>
                </c:pt>
                <c:pt idx="440">
                  <c:v>41737</c:v>
                </c:pt>
                <c:pt idx="441">
                  <c:v>41740</c:v>
                </c:pt>
                <c:pt idx="442">
                  <c:v>41743</c:v>
                </c:pt>
                <c:pt idx="443">
                  <c:v>41746</c:v>
                </c:pt>
                <c:pt idx="444">
                  <c:v>41749</c:v>
                </c:pt>
                <c:pt idx="445">
                  <c:v>41752</c:v>
                </c:pt>
                <c:pt idx="446">
                  <c:v>41755</c:v>
                </c:pt>
                <c:pt idx="447">
                  <c:v>41758</c:v>
                </c:pt>
                <c:pt idx="448">
                  <c:v>41761</c:v>
                </c:pt>
                <c:pt idx="449">
                  <c:v>41764</c:v>
                </c:pt>
                <c:pt idx="450">
                  <c:v>41767</c:v>
                </c:pt>
                <c:pt idx="451">
                  <c:v>41770</c:v>
                </c:pt>
                <c:pt idx="452">
                  <c:v>41773</c:v>
                </c:pt>
                <c:pt idx="453">
                  <c:v>41776</c:v>
                </c:pt>
                <c:pt idx="454">
                  <c:v>41779</c:v>
                </c:pt>
                <c:pt idx="455">
                  <c:v>41782</c:v>
                </c:pt>
                <c:pt idx="456">
                  <c:v>41785</c:v>
                </c:pt>
                <c:pt idx="457">
                  <c:v>41788</c:v>
                </c:pt>
                <c:pt idx="458">
                  <c:v>41791</c:v>
                </c:pt>
                <c:pt idx="459">
                  <c:v>41794</c:v>
                </c:pt>
                <c:pt idx="460">
                  <c:v>41797</c:v>
                </c:pt>
                <c:pt idx="461">
                  <c:v>41800</c:v>
                </c:pt>
                <c:pt idx="462">
                  <c:v>41803</c:v>
                </c:pt>
                <c:pt idx="463">
                  <c:v>41806</c:v>
                </c:pt>
                <c:pt idx="464">
                  <c:v>41809</c:v>
                </c:pt>
                <c:pt idx="465">
                  <c:v>41812</c:v>
                </c:pt>
                <c:pt idx="466">
                  <c:v>41815</c:v>
                </c:pt>
                <c:pt idx="467">
                  <c:v>41818</c:v>
                </c:pt>
                <c:pt idx="468">
                  <c:v>41821</c:v>
                </c:pt>
                <c:pt idx="469">
                  <c:v>41824</c:v>
                </c:pt>
                <c:pt idx="470">
                  <c:v>41827</c:v>
                </c:pt>
                <c:pt idx="471">
                  <c:v>41830</c:v>
                </c:pt>
                <c:pt idx="472">
                  <c:v>41833</c:v>
                </c:pt>
                <c:pt idx="473">
                  <c:v>41836</c:v>
                </c:pt>
                <c:pt idx="474">
                  <c:v>41839</c:v>
                </c:pt>
                <c:pt idx="475">
                  <c:v>41842</c:v>
                </c:pt>
                <c:pt idx="476">
                  <c:v>41845</c:v>
                </c:pt>
                <c:pt idx="477">
                  <c:v>41848</c:v>
                </c:pt>
                <c:pt idx="478">
                  <c:v>41851</c:v>
                </c:pt>
                <c:pt idx="479">
                  <c:v>41854</c:v>
                </c:pt>
                <c:pt idx="480">
                  <c:v>41857</c:v>
                </c:pt>
                <c:pt idx="481">
                  <c:v>41860</c:v>
                </c:pt>
                <c:pt idx="482">
                  <c:v>41863</c:v>
                </c:pt>
                <c:pt idx="483">
                  <c:v>41866</c:v>
                </c:pt>
                <c:pt idx="484">
                  <c:v>41869</c:v>
                </c:pt>
                <c:pt idx="485">
                  <c:v>41872</c:v>
                </c:pt>
                <c:pt idx="486">
                  <c:v>41875</c:v>
                </c:pt>
                <c:pt idx="487">
                  <c:v>41878</c:v>
                </c:pt>
                <c:pt idx="488">
                  <c:v>41881</c:v>
                </c:pt>
                <c:pt idx="489">
                  <c:v>41884</c:v>
                </c:pt>
                <c:pt idx="490">
                  <c:v>41887</c:v>
                </c:pt>
                <c:pt idx="491">
                  <c:v>41890</c:v>
                </c:pt>
                <c:pt idx="492">
                  <c:v>41893</c:v>
                </c:pt>
                <c:pt idx="493">
                  <c:v>41896</c:v>
                </c:pt>
                <c:pt idx="494">
                  <c:v>41899</c:v>
                </c:pt>
                <c:pt idx="495">
                  <c:v>41902</c:v>
                </c:pt>
                <c:pt idx="496">
                  <c:v>41905</c:v>
                </c:pt>
                <c:pt idx="497">
                  <c:v>41908</c:v>
                </c:pt>
                <c:pt idx="498">
                  <c:v>41911</c:v>
                </c:pt>
                <c:pt idx="499">
                  <c:v>41914</c:v>
                </c:pt>
                <c:pt idx="500">
                  <c:v>41917</c:v>
                </c:pt>
                <c:pt idx="501">
                  <c:v>41920</c:v>
                </c:pt>
                <c:pt idx="502">
                  <c:v>41923</c:v>
                </c:pt>
                <c:pt idx="503">
                  <c:v>41926</c:v>
                </c:pt>
                <c:pt idx="504">
                  <c:v>41929</c:v>
                </c:pt>
                <c:pt idx="505">
                  <c:v>41932</c:v>
                </c:pt>
                <c:pt idx="506">
                  <c:v>41935</c:v>
                </c:pt>
                <c:pt idx="507">
                  <c:v>41938</c:v>
                </c:pt>
                <c:pt idx="508">
                  <c:v>41941</c:v>
                </c:pt>
                <c:pt idx="509">
                  <c:v>41944</c:v>
                </c:pt>
                <c:pt idx="510">
                  <c:v>41947</c:v>
                </c:pt>
                <c:pt idx="511">
                  <c:v>41950</c:v>
                </c:pt>
                <c:pt idx="512">
                  <c:v>41953</c:v>
                </c:pt>
                <c:pt idx="513">
                  <c:v>41956</c:v>
                </c:pt>
                <c:pt idx="514">
                  <c:v>41959</c:v>
                </c:pt>
                <c:pt idx="515">
                  <c:v>41962</c:v>
                </c:pt>
                <c:pt idx="516">
                  <c:v>41965</c:v>
                </c:pt>
                <c:pt idx="517">
                  <c:v>41968</c:v>
                </c:pt>
                <c:pt idx="518">
                  <c:v>41971</c:v>
                </c:pt>
                <c:pt idx="519">
                  <c:v>41974</c:v>
                </c:pt>
                <c:pt idx="520">
                  <c:v>41977</c:v>
                </c:pt>
                <c:pt idx="521">
                  <c:v>41980</c:v>
                </c:pt>
                <c:pt idx="522">
                  <c:v>41983</c:v>
                </c:pt>
                <c:pt idx="523">
                  <c:v>41986</c:v>
                </c:pt>
                <c:pt idx="524">
                  <c:v>41989</c:v>
                </c:pt>
                <c:pt idx="525">
                  <c:v>41992</c:v>
                </c:pt>
                <c:pt idx="526">
                  <c:v>41995</c:v>
                </c:pt>
                <c:pt idx="527">
                  <c:v>41998</c:v>
                </c:pt>
                <c:pt idx="528">
                  <c:v>42001</c:v>
                </c:pt>
                <c:pt idx="529">
                  <c:v>42004</c:v>
                </c:pt>
                <c:pt idx="530">
                  <c:v>42007</c:v>
                </c:pt>
                <c:pt idx="531">
                  <c:v>42010</c:v>
                </c:pt>
                <c:pt idx="532">
                  <c:v>42013</c:v>
                </c:pt>
                <c:pt idx="533">
                  <c:v>42016</c:v>
                </c:pt>
                <c:pt idx="534">
                  <c:v>42019</c:v>
                </c:pt>
                <c:pt idx="535">
                  <c:v>42022</c:v>
                </c:pt>
                <c:pt idx="536">
                  <c:v>42025</c:v>
                </c:pt>
                <c:pt idx="537">
                  <c:v>42028</c:v>
                </c:pt>
                <c:pt idx="538">
                  <c:v>42031</c:v>
                </c:pt>
                <c:pt idx="539">
                  <c:v>42034</c:v>
                </c:pt>
                <c:pt idx="540">
                  <c:v>42037</c:v>
                </c:pt>
                <c:pt idx="541">
                  <c:v>42040</c:v>
                </c:pt>
                <c:pt idx="542">
                  <c:v>42043</c:v>
                </c:pt>
                <c:pt idx="543">
                  <c:v>42046</c:v>
                </c:pt>
                <c:pt idx="544">
                  <c:v>42049</c:v>
                </c:pt>
                <c:pt idx="545">
                  <c:v>42052</c:v>
                </c:pt>
                <c:pt idx="546">
                  <c:v>42055</c:v>
                </c:pt>
                <c:pt idx="547">
                  <c:v>42058</c:v>
                </c:pt>
                <c:pt idx="548">
                  <c:v>42061</c:v>
                </c:pt>
                <c:pt idx="549">
                  <c:v>42064</c:v>
                </c:pt>
                <c:pt idx="550">
                  <c:v>42067</c:v>
                </c:pt>
                <c:pt idx="551">
                  <c:v>42070</c:v>
                </c:pt>
                <c:pt idx="552">
                  <c:v>42073</c:v>
                </c:pt>
                <c:pt idx="553">
                  <c:v>42076</c:v>
                </c:pt>
                <c:pt idx="554">
                  <c:v>42079</c:v>
                </c:pt>
                <c:pt idx="555">
                  <c:v>42082</c:v>
                </c:pt>
                <c:pt idx="556">
                  <c:v>42085</c:v>
                </c:pt>
                <c:pt idx="557">
                  <c:v>42088</c:v>
                </c:pt>
                <c:pt idx="558">
                  <c:v>42091</c:v>
                </c:pt>
                <c:pt idx="559">
                  <c:v>42094</c:v>
                </c:pt>
                <c:pt idx="560">
                  <c:v>42097</c:v>
                </c:pt>
                <c:pt idx="561">
                  <c:v>42100</c:v>
                </c:pt>
                <c:pt idx="562">
                  <c:v>42103</c:v>
                </c:pt>
                <c:pt idx="563">
                  <c:v>42106</c:v>
                </c:pt>
                <c:pt idx="564">
                  <c:v>42109</c:v>
                </c:pt>
                <c:pt idx="565">
                  <c:v>42112</c:v>
                </c:pt>
                <c:pt idx="566">
                  <c:v>42115</c:v>
                </c:pt>
                <c:pt idx="567">
                  <c:v>42118</c:v>
                </c:pt>
                <c:pt idx="568">
                  <c:v>42121</c:v>
                </c:pt>
                <c:pt idx="569">
                  <c:v>42124</c:v>
                </c:pt>
                <c:pt idx="570">
                  <c:v>42127</c:v>
                </c:pt>
                <c:pt idx="571">
                  <c:v>42130</c:v>
                </c:pt>
                <c:pt idx="572">
                  <c:v>42133</c:v>
                </c:pt>
                <c:pt idx="573">
                  <c:v>42136</c:v>
                </c:pt>
                <c:pt idx="574">
                  <c:v>42139</c:v>
                </c:pt>
                <c:pt idx="575">
                  <c:v>42142</c:v>
                </c:pt>
                <c:pt idx="576">
                  <c:v>42145</c:v>
                </c:pt>
                <c:pt idx="577">
                  <c:v>42148</c:v>
                </c:pt>
                <c:pt idx="578">
                  <c:v>42151</c:v>
                </c:pt>
                <c:pt idx="579">
                  <c:v>42154</c:v>
                </c:pt>
                <c:pt idx="580">
                  <c:v>42157</c:v>
                </c:pt>
                <c:pt idx="581">
                  <c:v>42160</c:v>
                </c:pt>
                <c:pt idx="582">
                  <c:v>42163</c:v>
                </c:pt>
                <c:pt idx="583">
                  <c:v>42166</c:v>
                </c:pt>
                <c:pt idx="584">
                  <c:v>42169</c:v>
                </c:pt>
                <c:pt idx="585">
                  <c:v>42172</c:v>
                </c:pt>
                <c:pt idx="586">
                  <c:v>42175</c:v>
                </c:pt>
                <c:pt idx="587">
                  <c:v>42178</c:v>
                </c:pt>
                <c:pt idx="588">
                  <c:v>42181</c:v>
                </c:pt>
                <c:pt idx="589">
                  <c:v>42184</c:v>
                </c:pt>
                <c:pt idx="590">
                  <c:v>42187</c:v>
                </c:pt>
                <c:pt idx="591">
                  <c:v>42190</c:v>
                </c:pt>
                <c:pt idx="592">
                  <c:v>42193</c:v>
                </c:pt>
                <c:pt idx="593">
                  <c:v>42196</c:v>
                </c:pt>
                <c:pt idx="594">
                  <c:v>42199</c:v>
                </c:pt>
                <c:pt idx="595">
                  <c:v>42202</c:v>
                </c:pt>
                <c:pt idx="596">
                  <c:v>42205</c:v>
                </c:pt>
                <c:pt idx="597">
                  <c:v>42208</c:v>
                </c:pt>
                <c:pt idx="598">
                  <c:v>42211</c:v>
                </c:pt>
                <c:pt idx="599">
                  <c:v>42214</c:v>
                </c:pt>
                <c:pt idx="600">
                  <c:v>42217</c:v>
                </c:pt>
                <c:pt idx="601">
                  <c:v>42220</c:v>
                </c:pt>
                <c:pt idx="602">
                  <c:v>42223</c:v>
                </c:pt>
                <c:pt idx="603">
                  <c:v>42226</c:v>
                </c:pt>
                <c:pt idx="604">
                  <c:v>42229</c:v>
                </c:pt>
                <c:pt idx="605">
                  <c:v>42232</c:v>
                </c:pt>
                <c:pt idx="606">
                  <c:v>42235</c:v>
                </c:pt>
                <c:pt idx="607">
                  <c:v>42238</c:v>
                </c:pt>
                <c:pt idx="608">
                  <c:v>42241</c:v>
                </c:pt>
                <c:pt idx="609">
                  <c:v>42244</c:v>
                </c:pt>
                <c:pt idx="610">
                  <c:v>42247</c:v>
                </c:pt>
                <c:pt idx="611">
                  <c:v>42250</c:v>
                </c:pt>
                <c:pt idx="612">
                  <c:v>42253</c:v>
                </c:pt>
                <c:pt idx="613">
                  <c:v>42256</c:v>
                </c:pt>
                <c:pt idx="614">
                  <c:v>42259</c:v>
                </c:pt>
                <c:pt idx="615">
                  <c:v>42262</c:v>
                </c:pt>
                <c:pt idx="616">
                  <c:v>42265</c:v>
                </c:pt>
                <c:pt idx="617">
                  <c:v>42268</c:v>
                </c:pt>
                <c:pt idx="618">
                  <c:v>42271</c:v>
                </c:pt>
                <c:pt idx="619">
                  <c:v>42274</c:v>
                </c:pt>
                <c:pt idx="620">
                  <c:v>42277</c:v>
                </c:pt>
                <c:pt idx="621">
                  <c:v>42280</c:v>
                </c:pt>
                <c:pt idx="622">
                  <c:v>42283</c:v>
                </c:pt>
                <c:pt idx="623">
                  <c:v>42286</c:v>
                </c:pt>
                <c:pt idx="624">
                  <c:v>42289</c:v>
                </c:pt>
                <c:pt idx="625">
                  <c:v>42292</c:v>
                </c:pt>
                <c:pt idx="626">
                  <c:v>42295</c:v>
                </c:pt>
                <c:pt idx="627">
                  <c:v>42298</c:v>
                </c:pt>
                <c:pt idx="628">
                  <c:v>42301</c:v>
                </c:pt>
                <c:pt idx="629">
                  <c:v>42304</c:v>
                </c:pt>
                <c:pt idx="630">
                  <c:v>42307</c:v>
                </c:pt>
                <c:pt idx="631">
                  <c:v>42310</c:v>
                </c:pt>
                <c:pt idx="632">
                  <c:v>42313</c:v>
                </c:pt>
                <c:pt idx="633">
                  <c:v>42316</c:v>
                </c:pt>
                <c:pt idx="634">
                  <c:v>42319</c:v>
                </c:pt>
                <c:pt idx="635">
                  <c:v>42322</c:v>
                </c:pt>
                <c:pt idx="636">
                  <c:v>42325</c:v>
                </c:pt>
                <c:pt idx="637">
                  <c:v>42328</c:v>
                </c:pt>
                <c:pt idx="638">
                  <c:v>42331</c:v>
                </c:pt>
                <c:pt idx="639">
                  <c:v>42334</c:v>
                </c:pt>
                <c:pt idx="640">
                  <c:v>42337</c:v>
                </c:pt>
                <c:pt idx="641">
                  <c:v>42340</c:v>
                </c:pt>
                <c:pt idx="642">
                  <c:v>42343</c:v>
                </c:pt>
                <c:pt idx="643">
                  <c:v>42346</c:v>
                </c:pt>
                <c:pt idx="644">
                  <c:v>42349</c:v>
                </c:pt>
                <c:pt idx="645">
                  <c:v>42352</c:v>
                </c:pt>
                <c:pt idx="646">
                  <c:v>42355</c:v>
                </c:pt>
                <c:pt idx="647">
                  <c:v>42358</c:v>
                </c:pt>
                <c:pt idx="648">
                  <c:v>42361</c:v>
                </c:pt>
                <c:pt idx="649">
                  <c:v>42364</c:v>
                </c:pt>
                <c:pt idx="650">
                  <c:v>42367</c:v>
                </c:pt>
                <c:pt idx="651">
                  <c:v>42370</c:v>
                </c:pt>
                <c:pt idx="652">
                  <c:v>42373</c:v>
                </c:pt>
                <c:pt idx="653">
                  <c:v>42376</c:v>
                </c:pt>
                <c:pt idx="654">
                  <c:v>42379</c:v>
                </c:pt>
                <c:pt idx="655">
                  <c:v>42382</c:v>
                </c:pt>
                <c:pt idx="656">
                  <c:v>42385</c:v>
                </c:pt>
                <c:pt idx="657">
                  <c:v>42388</c:v>
                </c:pt>
                <c:pt idx="658">
                  <c:v>42391</c:v>
                </c:pt>
                <c:pt idx="659">
                  <c:v>42394</c:v>
                </c:pt>
                <c:pt idx="660">
                  <c:v>42397</c:v>
                </c:pt>
                <c:pt idx="661">
                  <c:v>42400</c:v>
                </c:pt>
                <c:pt idx="662">
                  <c:v>42403</c:v>
                </c:pt>
                <c:pt idx="663">
                  <c:v>42406</c:v>
                </c:pt>
                <c:pt idx="664">
                  <c:v>42409</c:v>
                </c:pt>
                <c:pt idx="665">
                  <c:v>42412</c:v>
                </c:pt>
                <c:pt idx="666">
                  <c:v>42415</c:v>
                </c:pt>
                <c:pt idx="667">
                  <c:v>42418</c:v>
                </c:pt>
                <c:pt idx="668">
                  <c:v>42421</c:v>
                </c:pt>
                <c:pt idx="669">
                  <c:v>42424</c:v>
                </c:pt>
                <c:pt idx="670">
                  <c:v>42427</c:v>
                </c:pt>
                <c:pt idx="671">
                  <c:v>42430</c:v>
                </c:pt>
                <c:pt idx="672">
                  <c:v>42433</c:v>
                </c:pt>
                <c:pt idx="673">
                  <c:v>42436</c:v>
                </c:pt>
                <c:pt idx="674">
                  <c:v>42439</c:v>
                </c:pt>
                <c:pt idx="675">
                  <c:v>42442</c:v>
                </c:pt>
                <c:pt idx="676">
                  <c:v>42445</c:v>
                </c:pt>
                <c:pt idx="677">
                  <c:v>42448</c:v>
                </c:pt>
                <c:pt idx="678">
                  <c:v>42451</c:v>
                </c:pt>
                <c:pt idx="679">
                  <c:v>42454</c:v>
                </c:pt>
                <c:pt idx="680">
                  <c:v>42457</c:v>
                </c:pt>
                <c:pt idx="681">
                  <c:v>42460</c:v>
                </c:pt>
                <c:pt idx="682">
                  <c:v>42463</c:v>
                </c:pt>
                <c:pt idx="683">
                  <c:v>42466</c:v>
                </c:pt>
                <c:pt idx="684">
                  <c:v>42469</c:v>
                </c:pt>
                <c:pt idx="685">
                  <c:v>42472</c:v>
                </c:pt>
                <c:pt idx="686">
                  <c:v>42475</c:v>
                </c:pt>
                <c:pt idx="687">
                  <c:v>42478</c:v>
                </c:pt>
                <c:pt idx="688">
                  <c:v>42481</c:v>
                </c:pt>
                <c:pt idx="689">
                  <c:v>42484</c:v>
                </c:pt>
                <c:pt idx="690">
                  <c:v>42487</c:v>
                </c:pt>
                <c:pt idx="691">
                  <c:v>42490</c:v>
                </c:pt>
                <c:pt idx="692">
                  <c:v>42493</c:v>
                </c:pt>
                <c:pt idx="693">
                  <c:v>42496</c:v>
                </c:pt>
                <c:pt idx="694">
                  <c:v>42499</c:v>
                </c:pt>
                <c:pt idx="695">
                  <c:v>42502</c:v>
                </c:pt>
                <c:pt idx="696">
                  <c:v>42505</c:v>
                </c:pt>
                <c:pt idx="697">
                  <c:v>42508</c:v>
                </c:pt>
                <c:pt idx="698">
                  <c:v>42511</c:v>
                </c:pt>
                <c:pt idx="699">
                  <c:v>42514</c:v>
                </c:pt>
                <c:pt idx="700">
                  <c:v>42517</c:v>
                </c:pt>
                <c:pt idx="701">
                  <c:v>42520</c:v>
                </c:pt>
                <c:pt idx="702">
                  <c:v>42523</c:v>
                </c:pt>
                <c:pt idx="703">
                  <c:v>42526</c:v>
                </c:pt>
                <c:pt idx="704">
                  <c:v>42529</c:v>
                </c:pt>
                <c:pt idx="705">
                  <c:v>42532</c:v>
                </c:pt>
                <c:pt idx="706">
                  <c:v>42535</c:v>
                </c:pt>
                <c:pt idx="707">
                  <c:v>42538</c:v>
                </c:pt>
                <c:pt idx="708">
                  <c:v>42541</c:v>
                </c:pt>
                <c:pt idx="709">
                  <c:v>42544</c:v>
                </c:pt>
                <c:pt idx="710">
                  <c:v>42547</c:v>
                </c:pt>
                <c:pt idx="711">
                  <c:v>42550</c:v>
                </c:pt>
                <c:pt idx="712">
                  <c:v>42553</c:v>
                </c:pt>
                <c:pt idx="713">
                  <c:v>42556</c:v>
                </c:pt>
                <c:pt idx="714">
                  <c:v>42559</c:v>
                </c:pt>
                <c:pt idx="715">
                  <c:v>42562</c:v>
                </c:pt>
                <c:pt idx="716">
                  <c:v>42565</c:v>
                </c:pt>
                <c:pt idx="717">
                  <c:v>42568</c:v>
                </c:pt>
                <c:pt idx="718">
                  <c:v>42571</c:v>
                </c:pt>
                <c:pt idx="719">
                  <c:v>42574</c:v>
                </c:pt>
                <c:pt idx="720">
                  <c:v>42577</c:v>
                </c:pt>
                <c:pt idx="721">
                  <c:v>42580</c:v>
                </c:pt>
                <c:pt idx="722">
                  <c:v>42583</c:v>
                </c:pt>
                <c:pt idx="723">
                  <c:v>42586</c:v>
                </c:pt>
                <c:pt idx="724">
                  <c:v>42589</c:v>
                </c:pt>
                <c:pt idx="725">
                  <c:v>42592</c:v>
                </c:pt>
                <c:pt idx="726">
                  <c:v>42595</c:v>
                </c:pt>
                <c:pt idx="727">
                  <c:v>42598</c:v>
                </c:pt>
                <c:pt idx="728">
                  <c:v>42601</c:v>
                </c:pt>
                <c:pt idx="729">
                  <c:v>42604</c:v>
                </c:pt>
                <c:pt idx="730">
                  <c:v>42607</c:v>
                </c:pt>
                <c:pt idx="731">
                  <c:v>42610</c:v>
                </c:pt>
                <c:pt idx="732">
                  <c:v>42613</c:v>
                </c:pt>
                <c:pt idx="733">
                  <c:v>42616</c:v>
                </c:pt>
                <c:pt idx="734">
                  <c:v>42619</c:v>
                </c:pt>
                <c:pt idx="735">
                  <c:v>42622</c:v>
                </c:pt>
                <c:pt idx="736">
                  <c:v>42625</c:v>
                </c:pt>
                <c:pt idx="737">
                  <c:v>42628</c:v>
                </c:pt>
                <c:pt idx="738">
                  <c:v>42631</c:v>
                </c:pt>
                <c:pt idx="739">
                  <c:v>42634</c:v>
                </c:pt>
                <c:pt idx="740">
                  <c:v>42637</c:v>
                </c:pt>
                <c:pt idx="741">
                  <c:v>42640</c:v>
                </c:pt>
                <c:pt idx="742">
                  <c:v>42643</c:v>
                </c:pt>
                <c:pt idx="743">
                  <c:v>42646</c:v>
                </c:pt>
                <c:pt idx="744">
                  <c:v>42649</c:v>
                </c:pt>
                <c:pt idx="745">
                  <c:v>42652</c:v>
                </c:pt>
                <c:pt idx="746">
                  <c:v>42655</c:v>
                </c:pt>
                <c:pt idx="747">
                  <c:v>42658</c:v>
                </c:pt>
                <c:pt idx="748">
                  <c:v>42661</c:v>
                </c:pt>
                <c:pt idx="749">
                  <c:v>42664</c:v>
                </c:pt>
                <c:pt idx="750">
                  <c:v>42667</c:v>
                </c:pt>
                <c:pt idx="751">
                  <c:v>42670</c:v>
                </c:pt>
                <c:pt idx="752">
                  <c:v>42673</c:v>
                </c:pt>
                <c:pt idx="753">
                  <c:v>42676</c:v>
                </c:pt>
                <c:pt idx="754">
                  <c:v>42679</c:v>
                </c:pt>
                <c:pt idx="755">
                  <c:v>42682</c:v>
                </c:pt>
                <c:pt idx="756">
                  <c:v>42685</c:v>
                </c:pt>
                <c:pt idx="757">
                  <c:v>42688</c:v>
                </c:pt>
                <c:pt idx="758">
                  <c:v>42691</c:v>
                </c:pt>
                <c:pt idx="759">
                  <c:v>42694</c:v>
                </c:pt>
                <c:pt idx="760">
                  <c:v>42697</c:v>
                </c:pt>
                <c:pt idx="761">
                  <c:v>42700</c:v>
                </c:pt>
                <c:pt idx="762">
                  <c:v>42703</c:v>
                </c:pt>
                <c:pt idx="763">
                  <c:v>42706</c:v>
                </c:pt>
                <c:pt idx="764">
                  <c:v>42709</c:v>
                </c:pt>
                <c:pt idx="765">
                  <c:v>42712</c:v>
                </c:pt>
                <c:pt idx="766">
                  <c:v>42715</c:v>
                </c:pt>
                <c:pt idx="767">
                  <c:v>42718</c:v>
                </c:pt>
                <c:pt idx="768">
                  <c:v>42721</c:v>
                </c:pt>
                <c:pt idx="769">
                  <c:v>42724</c:v>
                </c:pt>
                <c:pt idx="770">
                  <c:v>42727</c:v>
                </c:pt>
                <c:pt idx="771">
                  <c:v>42730</c:v>
                </c:pt>
                <c:pt idx="772">
                  <c:v>42733</c:v>
                </c:pt>
                <c:pt idx="773">
                  <c:v>42736</c:v>
                </c:pt>
                <c:pt idx="774">
                  <c:v>42739</c:v>
                </c:pt>
                <c:pt idx="775">
                  <c:v>42742</c:v>
                </c:pt>
                <c:pt idx="776">
                  <c:v>42745</c:v>
                </c:pt>
                <c:pt idx="777">
                  <c:v>42748</c:v>
                </c:pt>
                <c:pt idx="778">
                  <c:v>42751</c:v>
                </c:pt>
                <c:pt idx="779">
                  <c:v>42754</c:v>
                </c:pt>
                <c:pt idx="780">
                  <c:v>42757</c:v>
                </c:pt>
                <c:pt idx="781">
                  <c:v>42760</c:v>
                </c:pt>
                <c:pt idx="782">
                  <c:v>42763</c:v>
                </c:pt>
                <c:pt idx="783">
                  <c:v>42766</c:v>
                </c:pt>
                <c:pt idx="784">
                  <c:v>42769</c:v>
                </c:pt>
                <c:pt idx="785">
                  <c:v>42772</c:v>
                </c:pt>
                <c:pt idx="786">
                  <c:v>42775</c:v>
                </c:pt>
                <c:pt idx="787">
                  <c:v>42778</c:v>
                </c:pt>
                <c:pt idx="788">
                  <c:v>42781</c:v>
                </c:pt>
                <c:pt idx="789">
                  <c:v>42784</c:v>
                </c:pt>
                <c:pt idx="790">
                  <c:v>42787</c:v>
                </c:pt>
                <c:pt idx="791">
                  <c:v>42790</c:v>
                </c:pt>
                <c:pt idx="792">
                  <c:v>42793</c:v>
                </c:pt>
                <c:pt idx="793">
                  <c:v>42796</c:v>
                </c:pt>
                <c:pt idx="794">
                  <c:v>42799</c:v>
                </c:pt>
                <c:pt idx="795">
                  <c:v>42802</c:v>
                </c:pt>
                <c:pt idx="796">
                  <c:v>42805</c:v>
                </c:pt>
                <c:pt idx="797">
                  <c:v>42808</c:v>
                </c:pt>
                <c:pt idx="798">
                  <c:v>42811</c:v>
                </c:pt>
                <c:pt idx="799">
                  <c:v>42814</c:v>
                </c:pt>
                <c:pt idx="800">
                  <c:v>42817</c:v>
                </c:pt>
                <c:pt idx="801">
                  <c:v>42820</c:v>
                </c:pt>
                <c:pt idx="802">
                  <c:v>42823</c:v>
                </c:pt>
                <c:pt idx="803">
                  <c:v>42826</c:v>
                </c:pt>
                <c:pt idx="804">
                  <c:v>42829</c:v>
                </c:pt>
                <c:pt idx="805">
                  <c:v>42832</c:v>
                </c:pt>
                <c:pt idx="806">
                  <c:v>42835</c:v>
                </c:pt>
                <c:pt idx="807">
                  <c:v>42838</c:v>
                </c:pt>
                <c:pt idx="808">
                  <c:v>42841</c:v>
                </c:pt>
                <c:pt idx="809">
                  <c:v>42844</c:v>
                </c:pt>
                <c:pt idx="810">
                  <c:v>42847</c:v>
                </c:pt>
                <c:pt idx="811">
                  <c:v>42850</c:v>
                </c:pt>
                <c:pt idx="812">
                  <c:v>42853</c:v>
                </c:pt>
                <c:pt idx="813">
                  <c:v>42856</c:v>
                </c:pt>
                <c:pt idx="814">
                  <c:v>42859</c:v>
                </c:pt>
                <c:pt idx="815">
                  <c:v>42862</c:v>
                </c:pt>
                <c:pt idx="816">
                  <c:v>42865</c:v>
                </c:pt>
                <c:pt idx="817">
                  <c:v>42868</c:v>
                </c:pt>
                <c:pt idx="818">
                  <c:v>42871</c:v>
                </c:pt>
                <c:pt idx="819">
                  <c:v>42874</c:v>
                </c:pt>
                <c:pt idx="820">
                  <c:v>42877</c:v>
                </c:pt>
                <c:pt idx="821">
                  <c:v>42880</c:v>
                </c:pt>
                <c:pt idx="822">
                  <c:v>42883</c:v>
                </c:pt>
                <c:pt idx="823">
                  <c:v>42886</c:v>
                </c:pt>
                <c:pt idx="824">
                  <c:v>42889</c:v>
                </c:pt>
                <c:pt idx="825">
                  <c:v>42892</c:v>
                </c:pt>
                <c:pt idx="826">
                  <c:v>42895</c:v>
                </c:pt>
                <c:pt idx="827">
                  <c:v>42898</c:v>
                </c:pt>
                <c:pt idx="828">
                  <c:v>42901</c:v>
                </c:pt>
                <c:pt idx="829">
                  <c:v>42904</c:v>
                </c:pt>
                <c:pt idx="830">
                  <c:v>42907</c:v>
                </c:pt>
                <c:pt idx="831">
                  <c:v>42910</c:v>
                </c:pt>
                <c:pt idx="832">
                  <c:v>42913</c:v>
                </c:pt>
                <c:pt idx="833">
                  <c:v>42916</c:v>
                </c:pt>
                <c:pt idx="834">
                  <c:v>42919</c:v>
                </c:pt>
                <c:pt idx="835">
                  <c:v>42922</c:v>
                </c:pt>
                <c:pt idx="836">
                  <c:v>42925</c:v>
                </c:pt>
                <c:pt idx="837">
                  <c:v>42928</c:v>
                </c:pt>
                <c:pt idx="838">
                  <c:v>42931</c:v>
                </c:pt>
                <c:pt idx="839">
                  <c:v>42934</c:v>
                </c:pt>
                <c:pt idx="840">
                  <c:v>42937</c:v>
                </c:pt>
                <c:pt idx="841">
                  <c:v>42940</c:v>
                </c:pt>
                <c:pt idx="842">
                  <c:v>42943</c:v>
                </c:pt>
                <c:pt idx="843">
                  <c:v>42946</c:v>
                </c:pt>
                <c:pt idx="844">
                  <c:v>42949</c:v>
                </c:pt>
                <c:pt idx="845">
                  <c:v>42952</c:v>
                </c:pt>
                <c:pt idx="846">
                  <c:v>42955</c:v>
                </c:pt>
                <c:pt idx="847">
                  <c:v>42958</c:v>
                </c:pt>
                <c:pt idx="848">
                  <c:v>42961</c:v>
                </c:pt>
                <c:pt idx="849">
                  <c:v>42964</c:v>
                </c:pt>
                <c:pt idx="850">
                  <c:v>42967</c:v>
                </c:pt>
                <c:pt idx="851">
                  <c:v>42970</c:v>
                </c:pt>
                <c:pt idx="852">
                  <c:v>42973</c:v>
                </c:pt>
                <c:pt idx="853">
                  <c:v>42976</c:v>
                </c:pt>
                <c:pt idx="854">
                  <c:v>42979</c:v>
                </c:pt>
                <c:pt idx="855">
                  <c:v>42982</c:v>
                </c:pt>
                <c:pt idx="856">
                  <c:v>42985</c:v>
                </c:pt>
                <c:pt idx="857">
                  <c:v>42988</c:v>
                </c:pt>
                <c:pt idx="858">
                  <c:v>42991</c:v>
                </c:pt>
                <c:pt idx="859">
                  <c:v>42994</c:v>
                </c:pt>
                <c:pt idx="860">
                  <c:v>42997</c:v>
                </c:pt>
                <c:pt idx="861">
                  <c:v>43000</c:v>
                </c:pt>
                <c:pt idx="862">
                  <c:v>43003</c:v>
                </c:pt>
                <c:pt idx="863">
                  <c:v>43006</c:v>
                </c:pt>
                <c:pt idx="864">
                  <c:v>43009</c:v>
                </c:pt>
                <c:pt idx="865">
                  <c:v>43012</c:v>
                </c:pt>
                <c:pt idx="866">
                  <c:v>43015</c:v>
                </c:pt>
                <c:pt idx="867">
                  <c:v>43018</c:v>
                </c:pt>
                <c:pt idx="868">
                  <c:v>43021</c:v>
                </c:pt>
                <c:pt idx="869">
                  <c:v>43024</c:v>
                </c:pt>
                <c:pt idx="870">
                  <c:v>43027</c:v>
                </c:pt>
                <c:pt idx="871">
                  <c:v>43030</c:v>
                </c:pt>
                <c:pt idx="872">
                  <c:v>43033</c:v>
                </c:pt>
                <c:pt idx="873">
                  <c:v>43036</c:v>
                </c:pt>
                <c:pt idx="874">
                  <c:v>43039</c:v>
                </c:pt>
                <c:pt idx="875">
                  <c:v>43042</c:v>
                </c:pt>
                <c:pt idx="876">
                  <c:v>43045</c:v>
                </c:pt>
                <c:pt idx="877">
                  <c:v>43048</c:v>
                </c:pt>
                <c:pt idx="878">
                  <c:v>43051</c:v>
                </c:pt>
                <c:pt idx="879">
                  <c:v>43054</c:v>
                </c:pt>
                <c:pt idx="880">
                  <c:v>43057</c:v>
                </c:pt>
                <c:pt idx="881">
                  <c:v>43060</c:v>
                </c:pt>
                <c:pt idx="882">
                  <c:v>43063</c:v>
                </c:pt>
                <c:pt idx="883">
                  <c:v>43066</c:v>
                </c:pt>
                <c:pt idx="884">
                  <c:v>43069</c:v>
                </c:pt>
                <c:pt idx="885">
                  <c:v>43072</c:v>
                </c:pt>
                <c:pt idx="886">
                  <c:v>43075</c:v>
                </c:pt>
                <c:pt idx="887">
                  <c:v>43078</c:v>
                </c:pt>
                <c:pt idx="888">
                  <c:v>43081</c:v>
                </c:pt>
                <c:pt idx="889">
                  <c:v>43084</c:v>
                </c:pt>
                <c:pt idx="890">
                  <c:v>43087</c:v>
                </c:pt>
                <c:pt idx="891">
                  <c:v>43090</c:v>
                </c:pt>
                <c:pt idx="892">
                  <c:v>43093</c:v>
                </c:pt>
                <c:pt idx="893">
                  <c:v>43096</c:v>
                </c:pt>
                <c:pt idx="894">
                  <c:v>43099</c:v>
                </c:pt>
                <c:pt idx="895">
                  <c:v>43102</c:v>
                </c:pt>
                <c:pt idx="896">
                  <c:v>43105</c:v>
                </c:pt>
                <c:pt idx="897">
                  <c:v>43108</c:v>
                </c:pt>
                <c:pt idx="898">
                  <c:v>43111</c:v>
                </c:pt>
                <c:pt idx="899">
                  <c:v>43114</c:v>
                </c:pt>
                <c:pt idx="900">
                  <c:v>43117</c:v>
                </c:pt>
                <c:pt idx="901">
                  <c:v>43120</c:v>
                </c:pt>
                <c:pt idx="902">
                  <c:v>43123</c:v>
                </c:pt>
                <c:pt idx="903">
                  <c:v>43126</c:v>
                </c:pt>
                <c:pt idx="904">
                  <c:v>43129</c:v>
                </c:pt>
                <c:pt idx="905">
                  <c:v>43132</c:v>
                </c:pt>
                <c:pt idx="906">
                  <c:v>43135</c:v>
                </c:pt>
                <c:pt idx="907">
                  <c:v>43138</c:v>
                </c:pt>
                <c:pt idx="908">
                  <c:v>43141</c:v>
                </c:pt>
                <c:pt idx="909">
                  <c:v>43144</c:v>
                </c:pt>
                <c:pt idx="910">
                  <c:v>43147</c:v>
                </c:pt>
                <c:pt idx="911">
                  <c:v>43150</c:v>
                </c:pt>
                <c:pt idx="912">
                  <c:v>43153</c:v>
                </c:pt>
                <c:pt idx="913">
                  <c:v>43156</c:v>
                </c:pt>
                <c:pt idx="914">
                  <c:v>43159</c:v>
                </c:pt>
                <c:pt idx="915">
                  <c:v>43162</c:v>
                </c:pt>
                <c:pt idx="916">
                  <c:v>43165</c:v>
                </c:pt>
                <c:pt idx="917">
                  <c:v>43168</c:v>
                </c:pt>
                <c:pt idx="918">
                  <c:v>43171</c:v>
                </c:pt>
                <c:pt idx="919">
                  <c:v>43174</c:v>
                </c:pt>
                <c:pt idx="920">
                  <c:v>43177</c:v>
                </c:pt>
                <c:pt idx="921">
                  <c:v>43180</c:v>
                </c:pt>
                <c:pt idx="922">
                  <c:v>43183</c:v>
                </c:pt>
                <c:pt idx="923">
                  <c:v>43186</c:v>
                </c:pt>
                <c:pt idx="924">
                  <c:v>43189</c:v>
                </c:pt>
                <c:pt idx="925">
                  <c:v>43192</c:v>
                </c:pt>
                <c:pt idx="926">
                  <c:v>43195</c:v>
                </c:pt>
                <c:pt idx="927">
                  <c:v>43198</c:v>
                </c:pt>
                <c:pt idx="928">
                  <c:v>43201</c:v>
                </c:pt>
                <c:pt idx="929">
                  <c:v>43204</c:v>
                </c:pt>
                <c:pt idx="930">
                  <c:v>43207</c:v>
                </c:pt>
                <c:pt idx="931">
                  <c:v>43210</c:v>
                </c:pt>
                <c:pt idx="932">
                  <c:v>43213</c:v>
                </c:pt>
                <c:pt idx="933">
                  <c:v>43216</c:v>
                </c:pt>
                <c:pt idx="934">
                  <c:v>43219</c:v>
                </c:pt>
                <c:pt idx="935">
                  <c:v>43222</c:v>
                </c:pt>
                <c:pt idx="936">
                  <c:v>43225</c:v>
                </c:pt>
                <c:pt idx="937">
                  <c:v>43228</c:v>
                </c:pt>
                <c:pt idx="938">
                  <c:v>43231</c:v>
                </c:pt>
                <c:pt idx="939">
                  <c:v>43234</c:v>
                </c:pt>
                <c:pt idx="940">
                  <c:v>43237</c:v>
                </c:pt>
                <c:pt idx="941">
                  <c:v>43240</c:v>
                </c:pt>
                <c:pt idx="942">
                  <c:v>43243</c:v>
                </c:pt>
                <c:pt idx="943">
                  <c:v>43246</c:v>
                </c:pt>
                <c:pt idx="944">
                  <c:v>43249</c:v>
                </c:pt>
                <c:pt idx="945">
                  <c:v>43252</c:v>
                </c:pt>
                <c:pt idx="946">
                  <c:v>43255</c:v>
                </c:pt>
                <c:pt idx="947">
                  <c:v>43258</c:v>
                </c:pt>
                <c:pt idx="948">
                  <c:v>43261</c:v>
                </c:pt>
                <c:pt idx="949">
                  <c:v>43264</c:v>
                </c:pt>
                <c:pt idx="950">
                  <c:v>43267</c:v>
                </c:pt>
                <c:pt idx="951">
                  <c:v>43270</c:v>
                </c:pt>
                <c:pt idx="952">
                  <c:v>43273</c:v>
                </c:pt>
                <c:pt idx="953">
                  <c:v>43276</c:v>
                </c:pt>
                <c:pt idx="954">
                  <c:v>43279</c:v>
                </c:pt>
                <c:pt idx="955">
                  <c:v>43282</c:v>
                </c:pt>
                <c:pt idx="956">
                  <c:v>43285</c:v>
                </c:pt>
                <c:pt idx="957">
                  <c:v>43288</c:v>
                </c:pt>
                <c:pt idx="958">
                  <c:v>43291</c:v>
                </c:pt>
                <c:pt idx="959">
                  <c:v>43294</c:v>
                </c:pt>
                <c:pt idx="960">
                  <c:v>43297</c:v>
                </c:pt>
                <c:pt idx="961">
                  <c:v>43300</c:v>
                </c:pt>
                <c:pt idx="962">
                  <c:v>43303</c:v>
                </c:pt>
                <c:pt idx="963">
                  <c:v>43306</c:v>
                </c:pt>
                <c:pt idx="964">
                  <c:v>43309</c:v>
                </c:pt>
                <c:pt idx="965">
                  <c:v>43312</c:v>
                </c:pt>
                <c:pt idx="966">
                  <c:v>43315</c:v>
                </c:pt>
                <c:pt idx="967">
                  <c:v>43318</c:v>
                </c:pt>
                <c:pt idx="968">
                  <c:v>43321</c:v>
                </c:pt>
                <c:pt idx="969">
                  <c:v>43324</c:v>
                </c:pt>
                <c:pt idx="970">
                  <c:v>43327</c:v>
                </c:pt>
                <c:pt idx="971">
                  <c:v>43330</c:v>
                </c:pt>
                <c:pt idx="972">
                  <c:v>43333</c:v>
                </c:pt>
                <c:pt idx="973">
                  <c:v>43336</c:v>
                </c:pt>
                <c:pt idx="974">
                  <c:v>43339</c:v>
                </c:pt>
                <c:pt idx="975">
                  <c:v>43342</c:v>
                </c:pt>
                <c:pt idx="976">
                  <c:v>43345</c:v>
                </c:pt>
                <c:pt idx="977">
                  <c:v>43348</c:v>
                </c:pt>
                <c:pt idx="978">
                  <c:v>43351</c:v>
                </c:pt>
                <c:pt idx="979">
                  <c:v>43354</c:v>
                </c:pt>
                <c:pt idx="980">
                  <c:v>43357</c:v>
                </c:pt>
                <c:pt idx="981">
                  <c:v>43360</c:v>
                </c:pt>
                <c:pt idx="982">
                  <c:v>43363</c:v>
                </c:pt>
                <c:pt idx="983">
                  <c:v>43366</c:v>
                </c:pt>
                <c:pt idx="984">
                  <c:v>43369</c:v>
                </c:pt>
                <c:pt idx="985">
                  <c:v>43372</c:v>
                </c:pt>
                <c:pt idx="986">
                  <c:v>43375</c:v>
                </c:pt>
                <c:pt idx="987">
                  <c:v>43378</c:v>
                </c:pt>
                <c:pt idx="988">
                  <c:v>43381</c:v>
                </c:pt>
                <c:pt idx="989">
                  <c:v>43384</c:v>
                </c:pt>
                <c:pt idx="990">
                  <c:v>43387</c:v>
                </c:pt>
                <c:pt idx="991">
                  <c:v>43390</c:v>
                </c:pt>
                <c:pt idx="992">
                  <c:v>43393</c:v>
                </c:pt>
                <c:pt idx="993">
                  <c:v>43396</c:v>
                </c:pt>
                <c:pt idx="994">
                  <c:v>43399</c:v>
                </c:pt>
                <c:pt idx="995">
                  <c:v>43402</c:v>
                </c:pt>
                <c:pt idx="996">
                  <c:v>43405</c:v>
                </c:pt>
                <c:pt idx="997">
                  <c:v>43408</c:v>
                </c:pt>
                <c:pt idx="998">
                  <c:v>43411</c:v>
                </c:pt>
                <c:pt idx="999">
                  <c:v>43414</c:v>
                </c:pt>
                <c:pt idx="1000">
                  <c:v>43417</c:v>
                </c:pt>
                <c:pt idx="1001">
                  <c:v>43420</c:v>
                </c:pt>
                <c:pt idx="1002">
                  <c:v>43423</c:v>
                </c:pt>
                <c:pt idx="1003">
                  <c:v>43426</c:v>
                </c:pt>
                <c:pt idx="1004">
                  <c:v>43429</c:v>
                </c:pt>
                <c:pt idx="1005">
                  <c:v>43432</c:v>
                </c:pt>
                <c:pt idx="1006">
                  <c:v>43435</c:v>
                </c:pt>
                <c:pt idx="1007">
                  <c:v>43438</c:v>
                </c:pt>
                <c:pt idx="1008">
                  <c:v>43441</c:v>
                </c:pt>
                <c:pt idx="1009">
                  <c:v>43444</c:v>
                </c:pt>
                <c:pt idx="1010">
                  <c:v>43447</c:v>
                </c:pt>
                <c:pt idx="1011">
                  <c:v>43450</c:v>
                </c:pt>
                <c:pt idx="1012">
                  <c:v>43453</c:v>
                </c:pt>
                <c:pt idx="1013">
                  <c:v>43456</c:v>
                </c:pt>
                <c:pt idx="1014">
                  <c:v>43459</c:v>
                </c:pt>
                <c:pt idx="1015">
                  <c:v>43462</c:v>
                </c:pt>
                <c:pt idx="1016">
                  <c:v>43465</c:v>
                </c:pt>
                <c:pt idx="1017">
                  <c:v>43468</c:v>
                </c:pt>
                <c:pt idx="1018">
                  <c:v>43471</c:v>
                </c:pt>
                <c:pt idx="1019">
                  <c:v>43474</c:v>
                </c:pt>
                <c:pt idx="1020">
                  <c:v>43477</c:v>
                </c:pt>
                <c:pt idx="1021">
                  <c:v>43480</c:v>
                </c:pt>
                <c:pt idx="1022">
                  <c:v>43483</c:v>
                </c:pt>
                <c:pt idx="1023">
                  <c:v>43486</c:v>
                </c:pt>
                <c:pt idx="1024">
                  <c:v>43489</c:v>
                </c:pt>
                <c:pt idx="1025">
                  <c:v>43492</c:v>
                </c:pt>
                <c:pt idx="1026">
                  <c:v>43495</c:v>
                </c:pt>
                <c:pt idx="1027">
                  <c:v>43498</c:v>
                </c:pt>
                <c:pt idx="1028">
                  <c:v>43501</c:v>
                </c:pt>
                <c:pt idx="1029">
                  <c:v>43504</c:v>
                </c:pt>
              </c:numCache>
            </c:numRef>
          </c:cat>
          <c:val>
            <c:numRef>
              <c:f>ALL_TS!$B$3:$B$1032</c:f>
              <c:numCache>
                <c:formatCode>General</c:formatCode>
                <c:ptCount val="1030"/>
                <c:pt idx="0">
                  <c:v>-1.7199999999999862</c:v>
                </c:pt>
                <c:pt idx="1">
                  <c:v>-1.5</c:v>
                </c:pt>
                <c:pt idx="2">
                  <c:v>-0.98999999999999844</c:v>
                </c:pt>
                <c:pt idx="3">
                  <c:v>-0.91000000000000014</c:v>
                </c:pt>
                <c:pt idx="4">
                  <c:v>-1.2199999999999818</c:v>
                </c:pt>
                <c:pt idx="5">
                  <c:v>-1.3900000000000021</c:v>
                </c:pt>
                <c:pt idx="6">
                  <c:v>-1.2100000000000009</c:v>
                </c:pt>
                <c:pt idx="7">
                  <c:v>-0.69000000000000461</c:v>
                </c:pt>
                <c:pt idx="8">
                  <c:v>-0.63000000000000422</c:v>
                </c:pt>
                <c:pt idx="9">
                  <c:v>-0.34000000000000136</c:v>
                </c:pt>
                <c:pt idx="10">
                  <c:v>0.13</c:v>
                </c:pt>
                <c:pt idx="11">
                  <c:v>0.47000000000000008</c:v>
                </c:pt>
                <c:pt idx="12">
                  <c:v>0.85999999999999965</c:v>
                </c:pt>
                <c:pt idx="13">
                  <c:v>0.73000000000000065</c:v>
                </c:pt>
                <c:pt idx="14">
                  <c:v>1</c:v>
                </c:pt>
                <c:pt idx="15">
                  <c:v>1.6099999999999877</c:v>
                </c:pt>
                <c:pt idx="16">
                  <c:v>1.7899999999999898</c:v>
                </c:pt>
                <c:pt idx="17">
                  <c:v>1.7699999999999894</c:v>
                </c:pt>
                <c:pt idx="18">
                  <c:v>2.3599999999999977</c:v>
                </c:pt>
                <c:pt idx="19">
                  <c:v>2</c:v>
                </c:pt>
                <c:pt idx="20">
                  <c:v>1.6499999999999881</c:v>
                </c:pt>
                <c:pt idx="21">
                  <c:v>1.41</c:v>
                </c:pt>
                <c:pt idx="22">
                  <c:v>1.3500000000000021</c:v>
                </c:pt>
                <c:pt idx="23">
                  <c:v>0.73000000000000065</c:v>
                </c:pt>
                <c:pt idx="24">
                  <c:v>3.999999999999921E-2</c:v>
                </c:pt>
                <c:pt idx="25">
                  <c:v>-0.32000000000000289</c:v>
                </c:pt>
                <c:pt idx="26">
                  <c:v>-0.33000000000000207</c:v>
                </c:pt>
                <c:pt idx="27">
                  <c:v>-0.15000000000000024</c:v>
                </c:pt>
                <c:pt idx="28">
                  <c:v>-0.41000000000000031</c:v>
                </c:pt>
                <c:pt idx="29">
                  <c:v>-0.34000000000000136</c:v>
                </c:pt>
                <c:pt idx="30">
                  <c:v>-0.49000000000000032</c:v>
                </c:pt>
                <c:pt idx="31">
                  <c:v>-0.77000000000000302</c:v>
                </c:pt>
                <c:pt idx="32">
                  <c:v>-1.010000000000002</c:v>
                </c:pt>
                <c:pt idx="33">
                  <c:v>-0.94000000000000161</c:v>
                </c:pt>
                <c:pt idx="34">
                  <c:v>-0.98999999999999844</c:v>
                </c:pt>
                <c:pt idx="35">
                  <c:v>-0.7400000000000031</c:v>
                </c:pt>
                <c:pt idx="36">
                  <c:v>-0.55999999999999872</c:v>
                </c:pt>
                <c:pt idx="37">
                  <c:v>-0.80000000000000071</c:v>
                </c:pt>
                <c:pt idx="38">
                  <c:v>-0.47000000000000008</c:v>
                </c:pt>
                <c:pt idx="39">
                  <c:v>-0.2</c:v>
                </c:pt>
                <c:pt idx="40">
                  <c:v>-0.24000000000000019</c:v>
                </c:pt>
                <c:pt idx="41">
                  <c:v>-0.53999999999999915</c:v>
                </c:pt>
                <c:pt idx="42">
                  <c:v>-0.66000000000000614</c:v>
                </c:pt>
                <c:pt idx="43" formatCode="0.00">
                  <c:v>-7.3000000000000134E-2</c:v>
                </c:pt>
                <c:pt idx="44" formatCode="0.00">
                  <c:v>-0.44200000000000106</c:v>
                </c:pt>
                <c:pt idx="45" formatCode="0.00">
                  <c:v>-0.30000000000000032</c:v>
                </c:pt>
                <c:pt idx="46" formatCode="0.00">
                  <c:v>-0.28800000000000031</c:v>
                </c:pt>
                <c:pt idx="47" formatCode="0.00">
                  <c:v>-0.75700000000000522</c:v>
                </c:pt>
                <c:pt idx="48" formatCode="0.00">
                  <c:v>-1.6359999999999895</c:v>
                </c:pt>
                <c:pt idx="49" formatCode="0.00">
                  <c:v>-1.7000000000000037</c:v>
                </c:pt>
                <c:pt idx="50" formatCode="0.00">
                  <c:v>-1.7120000000000037</c:v>
                </c:pt>
                <c:pt idx="51" formatCode="0.00">
                  <c:v>-1.7600000000000044</c:v>
                </c:pt>
                <c:pt idx="52" formatCode="0.00">
                  <c:v>-4.0000000000000112E-2</c:v>
                </c:pt>
                <c:pt idx="53" formatCode="0.00">
                  <c:v>-0.2</c:v>
                </c:pt>
                <c:pt idx="54" formatCode="0.00">
                  <c:v>-2.1750011444091797</c:v>
                </c:pt>
                <c:pt idx="57" formatCode="0.00">
                  <c:v>-2.1750011444091797</c:v>
                </c:pt>
                <c:pt idx="58" formatCode="0.00">
                  <c:v>-1.7250003814697301</c:v>
                </c:pt>
                <c:pt idx="59" formatCode="0.00">
                  <c:v>-1.5750007629394498</c:v>
                </c:pt>
                <c:pt idx="60" formatCode="0.00">
                  <c:v>-1.875</c:v>
                </c:pt>
                <c:pt idx="61" formatCode="0.00">
                  <c:v>-1.7250003814697301</c:v>
                </c:pt>
                <c:pt idx="63" formatCode="0.00">
                  <c:v>-1.7250003814697301</c:v>
                </c:pt>
                <c:pt idx="64" formatCode="0.00">
                  <c:v>-1.27500152587891</c:v>
                </c:pt>
                <c:pt idx="68" formatCode="0.00">
                  <c:v>-2.0250015258789098</c:v>
                </c:pt>
                <c:pt idx="72" formatCode="0.00">
                  <c:v>-1.27500152587891</c:v>
                </c:pt>
                <c:pt idx="73" formatCode="0.00">
                  <c:v>-1.4250011444091695</c:v>
                </c:pt>
                <c:pt idx="74" formatCode="0.00">
                  <c:v>-0.97500038146972656</c:v>
                </c:pt>
                <c:pt idx="75" formatCode="0.00">
                  <c:v>-0.82500076293945301</c:v>
                </c:pt>
                <c:pt idx="76" formatCode="0.00">
                  <c:v>-0.97500038146972656</c:v>
                </c:pt>
                <c:pt idx="77" formatCode="0.00">
                  <c:v>-0.97500038146972656</c:v>
                </c:pt>
                <c:pt idx="78" formatCode="0.00">
                  <c:v>-0.82500076293945301</c:v>
                </c:pt>
                <c:pt idx="84" formatCode="0.00">
                  <c:v>0.37500000000000233</c:v>
                </c:pt>
                <c:pt idx="87" formatCode="0.00">
                  <c:v>-0.37500000000000233</c:v>
                </c:pt>
                <c:pt idx="88" formatCode="0.00">
                  <c:v>-0.37500000000000233</c:v>
                </c:pt>
                <c:pt idx="92" formatCode="0.00">
                  <c:v>-1.27500152587891</c:v>
                </c:pt>
                <c:pt idx="100" formatCode="0.00">
                  <c:v>-1.27500152587891</c:v>
                </c:pt>
                <c:pt idx="103" formatCode="0.00">
                  <c:v>-0.52500152587890558</c:v>
                </c:pt>
                <c:pt idx="105" formatCode="0.00">
                  <c:v>-4.1249999999999645</c:v>
                </c:pt>
                <c:pt idx="112" formatCode="0.00">
                  <c:v>-2.3250007629394602</c:v>
                </c:pt>
                <c:pt idx="119" formatCode="0.00">
                  <c:v>-1.58501052856445</c:v>
                </c:pt>
                <c:pt idx="120" formatCode="0.00">
                  <c:v>-1.8250007629394498</c:v>
                </c:pt>
                <c:pt idx="121" formatCode="0.00">
                  <c:v>-1.7350044250488301</c:v>
                </c:pt>
                <c:pt idx="122" formatCode="0.00">
                  <c:v>-1.6250190734863301</c:v>
                </c:pt>
                <c:pt idx="123" formatCode="0.00">
                  <c:v>-1.69499588012695</c:v>
                </c:pt>
                <c:pt idx="124" formatCode="0.00">
                  <c:v>-1.6550178527832105</c:v>
                </c:pt>
                <c:pt idx="125" formatCode="0.00">
                  <c:v>-1.7150154113769545</c:v>
                </c:pt>
                <c:pt idx="126" formatCode="0.00">
                  <c:v>-1.70500564575195</c:v>
                </c:pt>
                <c:pt idx="127" formatCode="0.00">
                  <c:v>-1.5650215148925799</c:v>
                </c:pt>
                <c:pt idx="128" formatCode="0.00">
                  <c:v>-1.83501052856445</c:v>
                </c:pt>
                <c:pt idx="129" formatCode="0.00">
                  <c:v>-1.6850166320800799</c:v>
                </c:pt>
                <c:pt idx="130" formatCode="0.00">
                  <c:v>-1.7350044250488301</c:v>
                </c:pt>
                <c:pt idx="131" formatCode="0.00">
                  <c:v>-1.6550178527832105</c:v>
                </c:pt>
                <c:pt idx="132" formatCode="0.00">
                  <c:v>-1.7150154113769545</c:v>
                </c:pt>
                <c:pt idx="133" formatCode="0.00">
                  <c:v>-1.69499588012695</c:v>
                </c:pt>
                <c:pt idx="134" formatCode="0.00">
                  <c:v>-1.70500564575195</c:v>
                </c:pt>
                <c:pt idx="135" formatCode="0.00">
                  <c:v>-1.3650093078613299</c:v>
                </c:pt>
                <c:pt idx="136" formatCode="0.00">
                  <c:v>-1.3650093078613299</c:v>
                </c:pt>
                <c:pt idx="137" formatCode="0.00">
                  <c:v>-1.3849983215332105</c:v>
                </c:pt>
                <c:pt idx="138" formatCode="0.00">
                  <c:v>-0.35500000000000032</c:v>
                </c:pt>
                <c:pt idx="139" formatCode="0.00">
                  <c:v>-1.0350199999999998</c:v>
                </c:pt>
                <c:pt idx="140" formatCode="0.00">
                  <c:v>-0.90501799999999533</c:v>
                </c:pt>
                <c:pt idx="141" formatCode="0.00">
                  <c:v>-0.86500900000000602</c:v>
                </c:pt>
                <c:pt idx="142" formatCode="0.00">
                  <c:v>-0.84501999999999999</c:v>
                </c:pt>
                <c:pt idx="143" formatCode="0.00">
                  <c:v>-0.80501199999999951</c:v>
                </c:pt>
                <c:pt idx="144" formatCode="0.00">
                  <c:v>-0.75499300000000591</c:v>
                </c:pt>
                <c:pt idx="145" formatCode="0.00">
                  <c:v>-0.82500099999999998</c:v>
                </c:pt>
                <c:pt idx="146" formatCode="0.00">
                  <c:v>-0.36500900000000008</c:v>
                </c:pt>
                <c:pt idx="147" formatCode="0.00">
                  <c:v>-0.60500000000000065</c:v>
                </c:pt>
                <c:pt idx="148" formatCode="0.00">
                  <c:v>-0.63499799999999995</c:v>
                </c:pt>
                <c:pt idx="149" formatCode="0.00">
                  <c:v>-0.57500099999999998</c:v>
                </c:pt>
                <c:pt idx="150" formatCode="0.00">
                  <c:v>-0.80501199999999951</c:v>
                </c:pt>
                <c:pt idx="151" formatCode="0.00">
                  <c:v>-0.78502300000000003</c:v>
                </c:pt>
                <c:pt idx="152" formatCode="0.00">
                  <c:v>-0.76500299999999999</c:v>
                </c:pt>
                <c:pt idx="153" formatCode="0.00">
                  <c:v>-1.02501</c:v>
                </c:pt>
                <c:pt idx="154" formatCode="0.00">
                  <c:v>-1.0350199999999998</c:v>
                </c:pt>
                <c:pt idx="155" formatCode="0.00">
                  <c:v>-1.2649999999999895</c:v>
                </c:pt>
                <c:pt idx="156" formatCode="0.00">
                  <c:v>-1.2050099999999895</c:v>
                </c:pt>
                <c:pt idx="157" formatCode="0.00">
                  <c:v>-1.2349999999999886</c:v>
                </c:pt>
                <c:pt idx="158" formatCode="0.00">
                  <c:v>-1.355</c:v>
                </c:pt>
                <c:pt idx="159" formatCode="0.00">
                  <c:v>-1.3450199999999999</c:v>
                </c:pt>
                <c:pt idx="160" formatCode="0.00">
                  <c:v>-1.7649999999999937</c:v>
                </c:pt>
                <c:pt idx="161" formatCode="0.00">
                  <c:v>-1.7450100000000037</c:v>
                </c:pt>
                <c:pt idx="162" formatCode="0.00">
                  <c:v>-1.8750199999999999</c:v>
                </c:pt>
                <c:pt idx="163" formatCode="0.00">
                  <c:v>-1.9849999999999952</c:v>
                </c:pt>
                <c:pt idx="164" formatCode="0.00">
                  <c:v>-1.8650100000000001</c:v>
                </c:pt>
                <c:pt idx="165" formatCode="0.00">
                  <c:v>-2.3249999999999997</c:v>
                </c:pt>
                <c:pt idx="166" formatCode="0.00">
                  <c:v>-1.875</c:v>
                </c:pt>
                <c:pt idx="167" formatCode="0.00">
                  <c:v>-1.875</c:v>
                </c:pt>
                <c:pt idx="168" formatCode="0.00">
                  <c:v>-1.7249999999999932</c:v>
                </c:pt>
                <c:pt idx="169" formatCode="0.00">
                  <c:v>-2.1749999999999998</c:v>
                </c:pt>
                <c:pt idx="170" formatCode="0.00">
                  <c:v>-2.7749999999999999</c:v>
                </c:pt>
                <c:pt idx="171" formatCode="0.00">
                  <c:v>-2.3249999999999997</c:v>
                </c:pt>
                <c:pt idx="172" formatCode="0.00">
                  <c:v>-2.3249999999999997</c:v>
                </c:pt>
                <c:pt idx="173" formatCode="0.00">
                  <c:v>-2.4749999999999988</c:v>
                </c:pt>
                <c:pt idx="176" formatCode="0.00">
                  <c:v>-2.3249999999999997</c:v>
                </c:pt>
                <c:pt idx="177" formatCode="0.00">
                  <c:v>-2.1749999999999998</c:v>
                </c:pt>
                <c:pt idx="178" formatCode="0.00">
                  <c:v>-2.3249999999999997</c:v>
                </c:pt>
                <c:pt idx="179" formatCode="0.00">
                  <c:v>-2.1749999999999998</c:v>
                </c:pt>
                <c:pt idx="180" formatCode="0.00">
                  <c:v>-2.1749999999999998</c:v>
                </c:pt>
                <c:pt idx="181" formatCode="0.00">
                  <c:v>-2.4749999999999988</c:v>
                </c:pt>
                <c:pt idx="182" formatCode="0.00">
                  <c:v>-2.4749999999999988</c:v>
                </c:pt>
                <c:pt idx="183" formatCode="0.00">
                  <c:v>-2.4749999999999988</c:v>
                </c:pt>
                <c:pt idx="184" formatCode="0.00">
                  <c:v>-2.1749999999999998</c:v>
                </c:pt>
                <c:pt idx="185" formatCode="0.00">
                  <c:v>-1.4249999999999865</c:v>
                </c:pt>
                <c:pt idx="189" formatCode="0.00">
                  <c:v>-1.125</c:v>
                </c:pt>
                <c:pt idx="190" formatCode="0.00">
                  <c:v>-1.125</c:v>
                </c:pt>
                <c:pt idx="191" formatCode="0.00">
                  <c:v>-1.125</c:v>
                </c:pt>
                <c:pt idx="192" formatCode="0.00">
                  <c:v>-0.97500000000000053</c:v>
                </c:pt>
                <c:pt idx="193" formatCode="0.00">
                  <c:v>-0.82500099999999998</c:v>
                </c:pt>
                <c:pt idx="195" formatCode="0.00">
                  <c:v>-0.97500000000000053</c:v>
                </c:pt>
                <c:pt idx="196" formatCode="0.00">
                  <c:v>-0.97500000000000053</c:v>
                </c:pt>
                <c:pt idx="198" formatCode="0.00">
                  <c:v>-0.37500000000000233</c:v>
                </c:pt>
                <c:pt idx="199" formatCode="0.00">
                  <c:v>-0.52500199999999997</c:v>
                </c:pt>
                <c:pt idx="200" formatCode="0.00">
                  <c:v>-0.22500000000000056</c:v>
                </c:pt>
                <c:pt idx="204" formatCode="0.00">
                  <c:v>-7.5000800000000034E-2</c:v>
                </c:pt>
                <c:pt idx="208" formatCode="0.00">
                  <c:v>-0.37500000000000233</c:v>
                </c:pt>
                <c:pt idx="222" formatCode="0.00">
                  <c:v>-1.7249999999999932</c:v>
                </c:pt>
                <c:pt idx="226" formatCode="0.00">
                  <c:v>-3.0749999999999997</c:v>
                </c:pt>
                <c:pt idx="228" formatCode="0.00">
                  <c:v>-1.125</c:v>
                </c:pt>
                <c:pt idx="230" formatCode="0.00">
                  <c:v>-1.875</c:v>
                </c:pt>
                <c:pt idx="232" formatCode="0.00">
                  <c:v>-1.575</c:v>
                </c:pt>
                <c:pt idx="236" formatCode="0.00">
                  <c:v>-3.2250000000000001</c:v>
                </c:pt>
                <c:pt idx="238" formatCode="0.00">
                  <c:v>-2.3249999999999997</c:v>
                </c:pt>
                <c:pt idx="241" formatCode="0.00">
                  <c:v>-0.97500000000000053</c:v>
                </c:pt>
                <c:pt idx="246" formatCode="0.00">
                  <c:v>-2.9249999999999998</c:v>
                </c:pt>
                <c:pt idx="251" formatCode="0.00">
                  <c:v>-1.7249999999999932</c:v>
                </c:pt>
                <c:pt idx="255" formatCode="0.00">
                  <c:v>-1.7249999999999932</c:v>
                </c:pt>
                <c:pt idx="256" formatCode="0.00">
                  <c:v>-2.3249999999999997</c:v>
                </c:pt>
                <c:pt idx="257" formatCode="0.00">
                  <c:v>-2.3249999999999997</c:v>
                </c:pt>
                <c:pt idx="259" formatCode="0.00">
                  <c:v>-1.125</c:v>
                </c:pt>
                <c:pt idx="260" formatCode="0.00">
                  <c:v>-1.125</c:v>
                </c:pt>
                <c:pt idx="261" formatCode="0.00">
                  <c:v>-0.67500100000000696</c:v>
                </c:pt>
                <c:pt idx="262" formatCode="0.00">
                  <c:v>-0.37500000000000233</c:v>
                </c:pt>
                <c:pt idx="263" formatCode="0.00">
                  <c:v>-1.125</c:v>
                </c:pt>
                <c:pt idx="265" formatCode="0.00">
                  <c:v>-0.82500099999999998</c:v>
                </c:pt>
                <c:pt idx="266" formatCode="0.00">
                  <c:v>-0.97500000000000053</c:v>
                </c:pt>
                <c:pt idx="267" formatCode="0.00">
                  <c:v>7.4998900000000507E-2</c:v>
                </c:pt>
                <c:pt idx="268" formatCode="0.00">
                  <c:v>-0.22500000000000056</c:v>
                </c:pt>
                <c:pt idx="269" formatCode="0.00">
                  <c:v>-0.52500199999999997</c:v>
                </c:pt>
                <c:pt idx="272" formatCode="0.00">
                  <c:v>-0.82500099999999998</c:v>
                </c:pt>
                <c:pt idx="273" formatCode="0.00">
                  <c:v>-0.37500000000000233</c:v>
                </c:pt>
                <c:pt idx="274" formatCode="0.00">
                  <c:v>-0.22500000000000056</c:v>
                </c:pt>
                <c:pt idx="275" formatCode="0.00">
                  <c:v>-0.52500199999999997</c:v>
                </c:pt>
                <c:pt idx="277" formatCode="0.00">
                  <c:v>-1.2749999999999895</c:v>
                </c:pt>
                <c:pt idx="278" formatCode="0.00">
                  <c:v>-1.125</c:v>
                </c:pt>
                <c:pt idx="279" formatCode="0.00">
                  <c:v>-2.0249999999999999</c:v>
                </c:pt>
                <c:pt idx="280" formatCode="0.00">
                  <c:v>-1.125</c:v>
                </c:pt>
                <c:pt idx="281" formatCode="0.00">
                  <c:v>-1.7249999999999932</c:v>
                </c:pt>
                <c:pt idx="282" formatCode="0.00">
                  <c:v>-1.2749999999999895</c:v>
                </c:pt>
                <c:pt idx="283" formatCode="0.00">
                  <c:v>-1.125</c:v>
                </c:pt>
                <c:pt idx="285" formatCode="0.00">
                  <c:v>-1.575</c:v>
                </c:pt>
                <c:pt idx="286" formatCode="0.00">
                  <c:v>-1.7249999999999932</c:v>
                </c:pt>
                <c:pt idx="287" formatCode="0.00">
                  <c:v>-1.575</c:v>
                </c:pt>
                <c:pt idx="288" formatCode="0.00">
                  <c:v>-1.7249999999999932</c:v>
                </c:pt>
                <c:pt idx="289" formatCode="0.00">
                  <c:v>-1.4249999999999865</c:v>
                </c:pt>
                <c:pt idx="290" formatCode="0.00">
                  <c:v>-0.97500000000000053</c:v>
                </c:pt>
                <c:pt idx="291" formatCode="0.00">
                  <c:v>-2.0249999999999999</c:v>
                </c:pt>
                <c:pt idx="292" formatCode="0.00">
                  <c:v>-0.52500199999999997</c:v>
                </c:pt>
                <c:pt idx="293" formatCode="0.00">
                  <c:v>-0.67500100000000696</c:v>
                </c:pt>
                <c:pt idx="294" formatCode="0.00">
                  <c:v>-1.7249999999999932</c:v>
                </c:pt>
                <c:pt idx="295" formatCode="0.00">
                  <c:v>-2.5499999999999998</c:v>
                </c:pt>
                <c:pt idx="296" formatCode="0.00">
                  <c:v>-3.3749999999999987</c:v>
                </c:pt>
                <c:pt idx="297" formatCode="0.00">
                  <c:v>-3.3749999999999987</c:v>
                </c:pt>
                <c:pt idx="298" formatCode="0.00">
                  <c:v>-1.125</c:v>
                </c:pt>
                <c:pt idx="299" formatCode="0.00">
                  <c:v>-0.52500000000000002</c:v>
                </c:pt>
                <c:pt idx="300" formatCode="0.00">
                  <c:v>-1.7249999999999932</c:v>
                </c:pt>
                <c:pt idx="301" formatCode="0.00">
                  <c:v>-0.67500100000000696</c:v>
                </c:pt>
                <c:pt idx="302" formatCode="0.00">
                  <c:v>0.2249980000000017</c:v>
                </c:pt>
                <c:pt idx="303" formatCode="0.00">
                  <c:v>-0.52500000000000002</c:v>
                </c:pt>
                <c:pt idx="304" formatCode="0.00">
                  <c:v>-0.52500000000000002</c:v>
                </c:pt>
                <c:pt idx="305" formatCode="0.00">
                  <c:v>-2.0249999999999999</c:v>
                </c:pt>
                <c:pt idx="306" formatCode="0.00">
                  <c:v>0.2249980000000017</c:v>
                </c:pt>
                <c:pt idx="307" formatCode="0.00">
                  <c:v>-0.82500099999999998</c:v>
                </c:pt>
                <c:pt idx="308" formatCode="0.00">
                  <c:v>7.4998900000000507E-2</c:v>
                </c:pt>
                <c:pt idx="309" formatCode="0.00">
                  <c:v>0.82499900000000603</c:v>
                </c:pt>
                <c:pt idx="310" formatCode="0.00">
                  <c:v>-0.22500000000000056</c:v>
                </c:pt>
                <c:pt idx="311" formatCode="0.00">
                  <c:v>7.4998900000000507E-2</c:v>
                </c:pt>
                <c:pt idx="312" formatCode="0.00">
                  <c:v>0.37500000000000233</c:v>
                </c:pt>
                <c:pt idx="313" formatCode="0.00">
                  <c:v>0.2249980000000017</c:v>
                </c:pt>
                <c:pt idx="314" formatCode="0.00">
                  <c:v>-1.125</c:v>
                </c:pt>
                <c:pt idx="315" formatCode="0.00">
                  <c:v>0.82499900000000603</c:v>
                </c:pt>
                <c:pt idx="316" formatCode="0.00">
                  <c:v>7.4998900000000507E-2</c:v>
                </c:pt>
                <c:pt idx="317" formatCode="0.00">
                  <c:v>-0.37500000000000233</c:v>
                </c:pt>
                <c:pt idx="318" formatCode="0.00">
                  <c:v>-0.37500000000000233</c:v>
                </c:pt>
                <c:pt idx="319" formatCode="0.00">
                  <c:v>0.37500000000000233</c:v>
                </c:pt>
                <c:pt idx="320" formatCode="0.00">
                  <c:v>2.1749999999999998</c:v>
                </c:pt>
                <c:pt idx="321" formatCode="0.00">
                  <c:v>-1.2749999999999895</c:v>
                </c:pt>
                <c:pt idx="322" formatCode="0.00">
                  <c:v>-7.5000800000000034E-2</c:v>
                </c:pt>
                <c:pt idx="323" formatCode="0.00">
                  <c:v>0.82500099999999998</c:v>
                </c:pt>
                <c:pt idx="324" formatCode="0.00">
                  <c:v>1.2749999999999895</c:v>
                </c:pt>
                <c:pt idx="325" formatCode="0.00">
                  <c:v>7.5000800000000034E-2</c:v>
                </c:pt>
                <c:pt idx="326" formatCode="0.00">
                  <c:v>1.4249999999999865</c:v>
                </c:pt>
                <c:pt idx="327" formatCode="0.00">
                  <c:v>1.2749999999999895</c:v>
                </c:pt>
                <c:pt idx="328" formatCode="0.00">
                  <c:v>0.9749980000000037</c:v>
                </c:pt>
                <c:pt idx="329" formatCode="0.00">
                  <c:v>1.575</c:v>
                </c:pt>
                <c:pt idx="331" formatCode="0.00">
                  <c:v>0.37500000000000233</c:v>
                </c:pt>
                <c:pt idx="339" formatCode="0.00">
                  <c:v>-0.67500100000000696</c:v>
                </c:pt>
                <c:pt idx="349" formatCode="0.00">
                  <c:v>-1.575</c:v>
                </c:pt>
                <c:pt idx="355" formatCode="0.00">
                  <c:v>-3.2250000000000001</c:v>
                </c:pt>
                <c:pt idx="356" formatCode="0.00">
                  <c:v>-2.4749999999999988</c:v>
                </c:pt>
                <c:pt idx="357" formatCode="0.00">
                  <c:v>-3.5249999999999999</c:v>
                </c:pt>
                <c:pt idx="359" formatCode="0.00">
                  <c:v>-1.2749999999999895</c:v>
                </c:pt>
                <c:pt idx="361" formatCode="0.00">
                  <c:v>-1.4249999999999865</c:v>
                </c:pt>
                <c:pt idx="363" formatCode="0.00">
                  <c:v>-0.22500000000000056</c:v>
                </c:pt>
                <c:pt idx="365" formatCode="0.00">
                  <c:v>-1.875</c:v>
                </c:pt>
                <c:pt idx="366" formatCode="0.00">
                  <c:v>-1.875</c:v>
                </c:pt>
                <c:pt idx="367" formatCode="0.00">
                  <c:v>-3.2250000000000001</c:v>
                </c:pt>
                <c:pt idx="368" formatCode="0.00">
                  <c:v>-1.575</c:v>
                </c:pt>
                <c:pt idx="369" formatCode="0.00">
                  <c:v>-1.575</c:v>
                </c:pt>
                <c:pt idx="376" formatCode="0.00">
                  <c:v>-0.37500000000000233</c:v>
                </c:pt>
                <c:pt idx="377" formatCode="0.00">
                  <c:v>-0.97500000000000053</c:v>
                </c:pt>
                <c:pt idx="378" formatCode="0.00">
                  <c:v>0.67499900000001034</c:v>
                </c:pt>
                <c:pt idx="379" formatCode="0.00">
                  <c:v>-1.7249999999999932</c:v>
                </c:pt>
                <c:pt idx="381" formatCode="0.00">
                  <c:v>7.4998900000000507E-2</c:v>
                </c:pt>
                <c:pt idx="382" formatCode="0.00">
                  <c:v>-1.125</c:v>
                </c:pt>
                <c:pt idx="383" formatCode="0.00">
                  <c:v>-0.22500000000000056</c:v>
                </c:pt>
                <c:pt idx="384" formatCode="0.00">
                  <c:v>-1.125</c:v>
                </c:pt>
                <c:pt idx="385" formatCode="0.00">
                  <c:v>-0.97500000000000053</c:v>
                </c:pt>
                <c:pt idx="386" formatCode="0.00">
                  <c:v>-1.125</c:v>
                </c:pt>
                <c:pt idx="387" formatCode="0.00">
                  <c:v>-7.5000800000000034E-2</c:v>
                </c:pt>
                <c:pt idx="388" formatCode="0.00">
                  <c:v>-0.22500000000000056</c:v>
                </c:pt>
                <c:pt idx="389" formatCode="0.00">
                  <c:v>0.37500000000000233</c:v>
                </c:pt>
                <c:pt idx="390" formatCode="0.00">
                  <c:v>-1.125</c:v>
                </c:pt>
                <c:pt idx="392" formatCode="0.00">
                  <c:v>-0.37500000000000233</c:v>
                </c:pt>
                <c:pt idx="393" formatCode="0.00">
                  <c:v>-0.82500099999999998</c:v>
                </c:pt>
                <c:pt idx="394" formatCode="0.00">
                  <c:v>0.2249980000000017</c:v>
                </c:pt>
                <c:pt idx="395" formatCode="0.00">
                  <c:v>-0.97500000000000053</c:v>
                </c:pt>
                <c:pt idx="396" formatCode="0.00">
                  <c:v>-1.7249999999999932</c:v>
                </c:pt>
                <c:pt idx="397" formatCode="0.00">
                  <c:v>-0.82500099999999998</c:v>
                </c:pt>
                <c:pt idx="398" formatCode="0.00">
                  <c:v>-0.82500099999999998</c:v>
                </c:pt>
                <c:pt idx="399" formatCode="0.00">
                  <c:v>-0.82500099999999998</c:v>
                </c:pt>
                <c:pt idx="400" formatCode="0.00">
                  <c:v>-0.67500100000000696</c:v>
                </c:pt>
                <c:pt idx="401" formatCode="0.00">
                  <c:v>7.4998900000000507E-2</c:v>
                </c:pt>
                <c:pt idx="402" formatCode="0.00">
                  <c:v>-0.37500000000000233</c:v>
                </c:pt>
                <c:pt idx="403" formatCode="0.00">
                  <c:v>-0.67500100000000696</c:v>
                </c:pt>
                <c:pt idx="404" formatCode="0.00">
                  <c:v>-0.82500099999999998</c:v>
                </c:pt>
                <c:pt idx="405" formatCode="0.00">
                  <c:v>-1.125</c:v>
                </c:pt>
                <c:pt idx="406" formatCode="0.00">
                  <c:v>-2.9249999999999998</c:v>
                </c:pt>
                <c:pt idx="407" formatCode="0.00">
                  <c:v>-2.0249999999999999</c:v>
                </c:pt>
                <c:pt idx="408" formatCode="0.00">
                  <c:v>-2.1749999999999998</c:v>
                </c:pt>
                <c:pt idx="409" formatCode="0.00">
                  <c:v>-1.7249999999999932</c:v>
                </c:pt>
                <c:pt idx="410" formatCode="0.00">
                  <c:v>-2.4749999999999988</c:v>
                </c:pt>
                <c:pt idx="411" formatCode="0.00">
                  <c:v>-0.37500000000000233</c:v>
                </c:pt>
                <c:pt idx="412" formatCode="0.00">
                  <c:v>-1.2749999999999895</c:v>
                </c:pt>
                <c:pt idx="413" formatCode="0.00">
                  <c:v>-1.2749999999999895</c:v>
                </c:pt>
                <c:pt idx="414" formatCode="0.00">
                  <c:v>-1.7249999999999932</c:v>
                </c:pt>
                <c:pt idx="415" formatCode="0.00">
                  <c:v>-1.875</c:v>
                </c:pt>
                <c:pt idx="416" formatCode="0.00">
                  <c:v>-1.2749999999999895</c:v>
                </c:pt>
                <c:pt idx="417" formatCode="0.00">
                  <c:v>-0.97500000000000053</c:v>
                </c:pt>
                <c:pt idx="418" formatCode="0.00">
                  <c:v>-1.4249999999999865</c:v>
                </c:pt>
                <c:pt idx="419" formatCode="0.00">
                  <c:v>-1.7249999999999932</c:v>
                </c:pt>
                <c:pt idx="420" formatCode="0.00">
                  <c:v>-1.7249999999999932</c:v>
                </c:pt>
                <c:pt idx="421" formatCode="0.00">
                  <c:v>-2.4749999999999988</c:v>
                </c:pt>
                <c:pt idx="422" formatCode="0.00">
                  <c:v>-1.575</c:v>
                </c:pt>
                <c:pt idx="423" formatCode="0.00">
                  <c:v>-2.3249999999999997</c:v>
                </c:pt>
                <c:pt idx="424" formatCode="0.00">
                  <c:v>-2.1749999999999998</c:v>
                </c:pt>
                <c:pt idx="425" formatCode="0.00">
                  <c:v>-1.875</c:v>
                </c:pt>
                <c:pt idx="426" formatCode="0.00">
                  <c:v>-1.7249999999999932</c:v>
                </c:pt>
                <c:pt idx="427" formatCode="0.00">
                  <c:v>-1.125</c:v>
                </c:pt>
                <c:pt idx="428" formatCode="0.00">
                  <c:v>-1.2749999999999895</c:v>
                </c:pt>
                <c:pt idx="429" formatCode="0.00">
                  <c:v>-2.1944699999999977</c:v>
                </c:pt>
                <c:pt idx="430" formatCode="0.00">
                  <c:v>-2.3444699999999967</c:v>
                </c:pt>
                <c:pt idx="431" formatCode="0.00">
                  <c:v>-1.7444700000000037</c:v>
                </c:pt>
                <c:pt idx="432" formatCode="0.00">
                  <c:v>-1.8944700000000001</c:v>
                </c:pt>
                <c:pt idx="433" formatCode="0.00">
                  <c:v>-1.7444700000000037</c:v>
                </c:pt>
                <c:pt idx="434" formatCode="0.00">
                  <c:v>-1.7444700000000037</c:v>
                </c:pt>
                <c:pt idx="435" formatCode="0.00">
                  <c:v>-2.4944699999999789</c:v>
                </c:pt>
                <c:pt idx="436" formatCode="0.00">
                  <c:v>-1.29447</c:v>
                </c:pt>
                <c:pt idx="437" formatCode="0.00">
                  <c:v>-0.84446699999999475</c:v>
                </c:pt>
                <c:pt idx="438" formatCode="0.00">
                  <c:v>-9.4467200000000043E-2</c:v>
                </c:pt>
                <c:pt idx="439" formatCode="0.00">
                  <c:v>-0.99446699999999066</c:v>
                </c:pt>
                <c:pt idx="440" formatCode="0.00">
                  <c:v>-0.99446699999999066</c:v>
                </c:pt>
                <c:pt idx="441" formatCode="0.00">
                  <c:v>-0.54446599999999956</c:v>
                </c:pt>
                <c:pt idx="442" formatCode="0.00">
                  <c:v>-0.39446600000000404</c:v>
                </c:pt>
                <c:pt idx="443" formatCode="0.00">
                  <c:v>-0.54446599999999956</c:v>
                </c:pt>
                <c:pt idx="444" formatCode="0.00">
                  <c:v>-9.4467200000000043E-2</c:v>
                </c:pt>
                <c:pt idx="445" formatCode="0.00">
                  <c:v>5.5532500000000332E-2</c:v>
                </c:pt>
                <c:pt idx="446" formatCode="0.00">
                  <c:v>0.20553399999999999</c:v>
                </c:pt>
                <c:pt idx="447" formatCode="0.00">
                  <c:v>0.35553400000000002</c:v>
                </c:pt>
                <c:pt idx="448" formatCode="0.00">
                  <c:v>0.80553199999999958</c:v>
                </c:pt>
                <c:pt idx="449" formatCode="0.00">
                  <c:v>0.20553399999999999</c:v>
                </c:pt>
                <c:pt idx="450" formatCode="0.00">
                  <c:v>1.2555299999999865</c:v>
                </c:pt>
                <c:pt idx="451" formatCode="0.00">
                  <c:v>5.5532500000000332E-2</c:v>
                </c:pt>
                <c:pt idx="452" formatCode="0.00">
                  <c:v>5.5532500000000332E-2</c:v>
                </c:pt>
                <c:pt idx="453" formatCode="0.00">
                  <c:v>0.35553400000000002</c:v>
                </c:pt>
                <c:pt idx="454" formatCode="0.00">
                  <c:v>-1.4444699999999897</c:v>
                </c:pt>
                <c:pt idx="455" formatCode="0.00">
                  <c:v>-0.54446599999999956</c:v>
                </c:pt>
                <c:pt idx="456" formatCode="0.00">
                  <c:v>-0.24446700000000193</c:v>
                </c:pt>
                <c:pt idx="457" formatCode="0.00">
                  <c:v>-0.99446699999999066</c:v>
                </c:pt>
                <c:pt idx="459" formatCode="0.00">
                  <c:v>-9.4467200000000043E-2</c:v>
                </c:pt>
                <c:pt idx="460" formatCode="0.00">
                  <c:v>-1.1444700000000001</c:v>
                </c:pt>
                <c:pt idx="461" formatCode="0.00">
                  <c:v>-2.1944699999999977</c:v>
                </c:pt>
                <c:pt idx="468" formatCode="0.00">
                  <c:v>-3.6944699999999977</c:v>
                </c:pt>
                <c:pt idx="469" formatCode="0.00">
                  <c:v>-0.99446699999999066</c:v>
                </c:pt>
                <c:pt idx="478" formatCode="0.00">
                  <c:v>-1.8944700000000001</c:v>
                </c:pt>
                <c:pt idx="483" formatCode="0.00">
                  <c:v>-3.8444699999999967</c:v>
                </c:pt>
                <c:pt idx="484" formatCode="0.00">
                  <c:v>-1.29447</c:v>
                </c:pt>
                <c:pt idx="485" formatCode="0.00">
                  <c:v>-1.29447</c:v>
                </c:pt>
                <c:pt idx="486" formatCode="0.00">
                  <c:v>-1.5944700000000001</c:v>
                </c:pt>
                <c:pt idx="493" formatCode="0.00">
                  <c:v>-1.4444699999999897</c:v>
                </c:pt>
                <c:pt idx="497" formatCode="0.00">
                  <c:v>-1.4444699999999897</c:v>
                </c:pt>
                <c:pt idx="498" formatCode="0.00">
                  <c:v>-1.5944700000000001</c:v>
                </c:pt>
                <c:pt idx="503" formatCode="0.00">
                  <c:v>-1.7444700000000037</c:v>
                </c:pt>
                <c:pt idx="504" formatCode="0.00">
                  <c:v>-1.5944700000000001</c:v>
                </c:pt>
                <c:pt idx="505" formatCode="0.00">
                  <c:v>-1.7444700000000037</c:v>
                </c:pt>
                <c:pt idx="506" formatCode="0.00">
                  <c:v>-0.99446699999999066</c:v>
                </c:pt>
                <c:pt idx="507" formatCode="0.00">
                  <c:v>-1.1444700000000001</c:v>
                </c:pt>
                <c:pt idx="508" formatCode="0.00">
                  <c:v>-0.39446600000000404</c:v>
                </c:pt>
                <c:pt idx="509" formatCode="0.00">
                  <c:v>-0.54446599999999956</c:v>
                </c:pt>
                <c:pt idx="512" formatCode="0.00">
                  <c:v>-2.3444699999999967</c:v>
                </c:pt>
                <c:pt idx="513" formatCode="0.00">
                  <c:v>-0.99446699999999066</c:v>
                </c:pt>
                <c:pt idx="514" formatCode="0.00">
                  <c:v>-0.84446699999999475</c:v>
                </c:pt>
                <c:pt idx="515" formatCode="0.00">
                  <c:v>-1.29447</c:v>
                </c:pt>
                <c:pt idx="516" formatCode="0.00">
                  <c:v>-1.29447</c:v>
                </c:pt>
                <c:pt idx="517" formatCode="0.00">
                  <c:v>-2.3444699999999967</c:v>
                </c:pt>
                <c:pt idx="518" formatCode="0.00">
                  <c:v>-1.5944700000000001</c:v>
                </c:pt>
                <c:pt idx="519" formatCode="0.00">
                  <c:v>-1.29447</c:v>
                </c:pt>
                <c:pt idx="520" formatCode="0.00">
                  <c:v>-1.29447</c:v>
                </c:pt>
                <c:pt idx="525" formatCode="0.00">
                  <c:v>-1.4444699999999897</c:v>
                </c:pt>
                <c:pt idx="527" formatCode="0.00">
                  <c:v>-1.4444699999999897</c:v>
                </c:pt>
                <c:pt idx="529" formatCode="0.00">
                  <c:v>-1.4444699999999897</c:v>
                </c:pt>
                <c:pt idx="530" formatCode="0.00">
                  <c:v>-1.7444700000000037</c:v>
                </c:pt>
                <c:pt idx="531" formatCode="0.00">
                  <c:v>-2.04447</c:v>
                </c:pt>
                <c:pt idx="532" formatCode="0.00">
                  <c:v>-2.04447</c:v>
                </c:pt>
                <c:pt idx="534" formatCode="0.00">
                  <c:v>-1.8944700000000001</c:v>
                </c:pt>
                <c:pt idx="535" formatCode="0.00">
                  <c:v>-2.6444700000000001</c:v>
                </c:pt>
                <c:pt idx="536" formatCode="0.00">
                  <c:v>-2.1944699999999977</c:v>
                </c:pt>
                <c:pt idx="537" formatCode="0.00">
                  <c:v>-2.04447</c:v>
                </c:pt>
                <c:pt idx="538" formatCode="0.00">
                  <c:v>-1.8944700000000001</c:v>
                </c:pt>
                <c:pt idx="539" formatCode="0.00">
                  <c:v>-2.1944699999999977</c:v>
                </c:pt>
                <c:pt idx="540" formatCode="0.00">
                  <c:v>-2.3444699999999967</c:v>
                </c:pt>
                <c:pt idx="541" formatCode="0.00">
                  <c:v>-2.1944699999999977</c:v>
                </c:pt>
                <c:pt idx="542" formatCode="0.00">
                  <c:v>-2.1944699999999977</c:v>
                </c:pt>
                <c:pt idx="543" formatCode="0.00">
                  <c:v>-2.6444700000000001</c:v>
                </c:pt>
                <c:pt idx="544" formatCode="0.00">
                  <c:v>-2.1944699999999977</c:v>
                </c:pt>
                <c:pt idx="545" formatCode="0.00">
                  <c:v>-2.1944699999999977</c:v>
                </c:pt>
                <c:pt idx="546" formatCode="0.00">
                  <c:v>-1.7444700000000037</c:v>
                </c:pt>
                <c:pt idx="547" formatCode="0.00">
                  <c:v>-1.8944700000000001</c:v>
                </c:pt>
                <c:pt idx="548" formatCode="0.00">
                  <c:v>-2.04447</c:v>
                </c:pt>
                <c:pt idx="549" formatCode="0.00">
                  <c:v>-1.8944700000000001</c:v>
                </c:pt>
                <c:pt idx="550" formatCode="0.00">
                  <c:v>-1.4444699999999897</c:v>
                </c:pt>
                <c:pt idx="551" formatCode="0.00">
                  <c:v>-2.4944699999999789</c:v>
                </c:pt>
                <c:pt idx="552" formatCode="0.00">
                  <c:v>-2.1944699999999977</c:v>
                </c:pt>
                <c:pt idx="553" formatCode="0.00">
                  <c:v>-2.04447</c:v>
                </c:pt>
                <c:pt idx="554" formatCode="0.00">
                  <c:v>-1.8944700000000001</c:v>
                </c:pt>
                <c:pt idx="555" formatCode="0.00">
                  <c:v>-1.4444699999999897</c:v>
                </c:pt>
                <c:pt idx="556" formatCode="0.00">
                  <c:v>-1.29447</c:v>
                </c:pt>
                <c:pt idx="557" formatCode="0.00">
                  <c:v>-1.5944700000000001</c:v>
                </c:pt>
                <c:pt idx="558" formatCode="0.00">
                  <c:v>-0.99446699999999066</c:v>
                </c:pt>
                <c:pt idx="559" formatCode="0.00">
                  <c:v>-0.862286</c:v>
                </c:pt>
                <c:pt idx="560" formatCode="0.00">
                  <c:v>-1.4314899999999906</c:v>
                </c:pt>
                <c:pt idx="561" formatCode="0.00">
                  <c:v>-0.69446799999999664</c:v>
                </c:pt>
                <c:pt idx="562" formatCode="0.00">
                  <c:v>-0.35246400000000233</c:v>
                </c:pt>
                <c:pt idx="563" formatCode="0.00">
                  <c:v>-0.96568500000000523</c:v>
                </c:pt>
                <c:pt idx="565" formatCode="0.00">
                  <c:v>-0.34456500000000112</c:v>
                </c:pt>
                <c:pt idx="566" formatCode="0.00">
                  <c:v>-0.28518000000000032</c:v>
                </c:pt>
                <c:pt idx="567" formatCode="0.00">
                  <c:v>5.5532500000000332E-2</c:v>
                </c:pt>
                <c:pt idx="568" formatCode="0.00">
                  <c:v>0.50553299999999168</c:v>
                </c:pt>
                <c:pt idx="569" formatCode="0.00">
                  <c:v>-0.24255099999999999</c:v>
                </c:pt>
                <c:pt idx="570" formatCode="0.00">
                  <c:v>0.35553400000000002</c:v>
                </c:pt>
                <c:pt idx="571" formatCode="0.00">
                  <c:v>0.42647800000000302</c:v>
                </c:pt>
                <c:pt idx="572" formatCode="0.00">
                  <c:v>0.9600379999999995</c:v>
                </c:pt>
                <c:pt idx="573" formatCode="0.00">
                  <c:v>1.1310899999999999</c:v>
                </c:pt>
                <c:pt idx="574" formatCode="0.00">
                  <c:v>1.4055299999999813</c:v>
                </c:pt>
                <c:pt idx="578" formatCode="0.00">
                  <c:v>-1.3066800000000001</c:v>
                </c:pt>
                <c:pt idx="580" formatCode="0.00">
                  <c:v>-1.5993899999999999</c:v>
                </c:pt>
                <c:pt idx="581" formatCode="0.00">
                  <c:v>-1.6641699999999999</c:v>
                </c:pt>
                <c:pt idx="582" formatCode="0.00">
                  <c:v>-0.61934100000000603</c:v>
                </c:pt>
                <c:pt idx="591" formatCode="0.00">
                  <c:v>-1.4227399999999895</c:v>
                </c:pt>
                <c:pt idx="592" formatCode="0.00">
                  <c:v>-1.9063500000000062</c:v>
                </c:pt>
                <c:pt idx="593" formatCode="0.00">
                  <c:v>-2.0395099999999977</c:v>
                </c:pt>
                <c:pt idx="594" formatCode="0.00">
                  <c:v>-0.79835400000000001</c:v>
                </c:pt>
                <c:pt idx="601" formatCode="0.00">
                  <c:v>-2.1644000000000001</c:v>
                </c:pt>
                <c:pt idx="604" formatCode="0.00">
                  <c:v>-1.1733800000000001</c:v>
                </c:pt>
                <c:pt idx="606" formatCode="0.00">
                  <c:v>-1.0450599999999999</c:v>
                </c:pt>
                <c:pt idx="607" formatCode="0.00">
                  <c:v>-1.1876899999999999</c:v>
                </c:pt>
                <c:pt idx="610" formatCode="0.00">
                  <c:v>-2.2219799999999998</c:v>
                </c:pt>
                <c:pt idx="611" formatCode="0.00">
                  <c:v>-1.5034099999999895</c:v>
                </c:pt>
                <c:pt idx="615" formatCode="0.00">
                  <c:v>-0.66621100000000466</c:v>
                </c:pt>
                <c:pt idx="618" formatCode="0.00">
                  <c:v>-1.4229199999999906</c:v>
                </c:pt>
                <c:pt idx="619" formatCode="0.00">
                  <c:v>-1.2212599999999998</c:v>
                </c:pt>
                <c:pt idx="620" formatCode="0.00">
                  <c:v>-2.1972</c:v>
                </c:pt>
                <c:pt idx="623" formatCode="0.00">
                  <c:v>-1.84256</c:v>
                </c:pt>
                <c:pt idx="625" formatCode="0.00">
                  <c:v>-1.1873199999999999</c:v>
                </c:pt>
                <c:pt idx="626" formatCode="0.00">
                  <c:v>-0.76554900000000603</c:v>
                </c:pt>
                <c:pt idx="627" formatCode="0.00">
                  <c:v>1.3718899999999998</c:v>
                </c:pt>
                <c:pt idx="628" formatCode="0.00">
                  <c:v>-0.95206800000000003</c:v>
                </c:pt>
                <c:pt idx="629" formatCode="0.00">
                  <c:v>-0.75341199999999997</c:v>
                </c:pt>
                <c:pt idx="630" formatCode="0.00">
                  <c:v>-0.60114199999999995</c:v>
                </c:pt>
                <c:pt idx="631" formatCode="0.00">
                  <c:v>-0.74318099999999998</c:v>
                </c:pt>
                <c:pt idx="632" formatCode="0.00">
                  <c:v>-0.33758600000000438</c:v>
                </c:pt>
                <c:pt idx="633" formatCode="0.00">
                  <c:v>0.40574300000000002</c:v>
                </c:pt>
                <c:pt idx="634" formatCode="0.00">
                  <c:v>-0.65892700000000604</c:v>
                </c:pt>
                <c:pt idx="635" formatCode="0.00">
                  <c:v>-0.48400500000000002</c:v>
                </c:pt>
                <c:pt idx="636" formatCode="0.00">
                  <c:v>-0.33758600000000438</c:v>
                </c:pt>
                <c:pt idx="637" formatCode="0.00">
                  <c:v>-0.58769300000000224</c:v>
                </c:pt>
                <c:pt idx="638" formatCode="0.00">
                  <c:v>-0.30699300000000002</c:v>
                </c:pt>
                <c:pt idx="639" formatCode="0.00">
                  <c:v>0.83869100000000696</c:v>
                </c:pt>
                <c:pt idx="640" formatCode="0.00">
                  <c:v>-0.57281700000000002</c:v>
                </c:pt>
                <c:pt idx="642" formatCode="0.00">
                  <c:v>-1.0412699999999895</c:v>
                </c:pt>
                <c:pt idx="643" formatCode="0.00">
                  <c:v>-0.63758599999999999</c:v>
                </c:pt>
                <c:pt idx="644" formatCode="0.00">
                  <c:v>-0.46362500000000001</c:v>
                </c:pt>
                <c:pt idx="645" formatCode="0.00">
                  <c:v>-0.53182900000000466</c:v>
                </c:pt>
                <c:pt idx="646" formatCode="0.00">
                  <c:v>-1.9749999999999952</c:v>
                </c:pt>
                <c:pt idx="647" formatCode="0.00">
                  <c:v>-1.25</c:v>
                </c:pt>
                <c:pt idx="648" formatCode="0.00">
                  <c:v>-2.2639900000000264</c:v>
                </c:pt>
                <c:pt idx="649" formatCode="0.00">
                  <c:v>-1.05341</c:v>
                </c:pt>
                <c:pt idx="650" formatCode="0.00">
                  <c:v>-1.2159099999999865</c:v>
                </c:pt>
                <c:pt idx="651" formatCode="0.00">
                  <c:v>-0.97339399999999787</c:v>
                </c:pt>
                <c:pt idx="652" formatCode="0.00">
                  <c:v>-1.9534099999999952</c:v>
                </c:pt>
                <c:pt idx="653" formatCode="0.00">
                  <c:v>-1.80341</c:v>
                </c:pt>
                <c:pt idx="654" formatCode="0.00">
                  <c:v>-1.65341</c:v>
                </c:pt>
                <c:pt idx="655" formatCode="0.00">
                  <c:v>-2.3692399999999987</c:v>
                </c:pt>
                <c:pt idx="656" formatCode="0.00">
                  <c:v>-2.1489500000000001</c:v>
                </c:pt>
                <c:pt idx="657" formatCode="0.00">
                  <c:v>-1.8900000000000001</c:v>
                </c:pt>
                <c:pt idx="658" formatCode="0.00">
                  <c:v>-2.3538499999999725</c:v>
                </c:pt>
                <c:pt idx="659" formatCode="0.00">
                  <c:v>-1.83348</c:v>
                </c:pt>
                <c:pt idx="661" formatCode="0.00">
                  <c:v>-1.9858599999999962</c:v>
                </c:pt>
                <c:pt idx="662" formatCode="0.00">
                  <c:v>-0.43200500000000008</c:v>
                </c:pt>
                <c:pt idx="663" formatCode="0.00">
                  <c:v>-1.9820100000000074</c:v>
                </c:pt>
                <c:pt idx="665" formatCode="0.00">
                  <c:v>-2.6905999999999999</c:v>
                </c:pt>
                <c:pt idx="666" formatCode="0.00">
                  <c:v>-1.9749999999999952</c:v>
                </c:pt>
                <c:pt idx="668" formatCode="0.00">
                  <c:v>-1.6145</c:v>
                </c:pt>
                <c:pt idx="669" formatCode="0.00">
                  <c:v>-1.5356599999999998</c:v>
                </c:pt>
                <c:pt idx="670" formatCode="0.00">
                  <c:v>-1.8978599999999999</c:v>
                </c:pt>
                <c:pt idx="671" formatCode="0.00">
                  <c:v>-1.6498299999999895</c:v>
                </c:pt>
                <c:pt idx="672" formatCode="0.00">
                  <c:v>-1.9498299999999875</c:v>
                </c:pt>
                <c:pt idx="673" formatCode="0.00">
                  <c:v>1.7258599999999944</c:v>
                </c:pt>
                <c:pt idx="674" formatCode="0.00">
                  <c:v>-1.4430199999999958</c:v>
                </c:pt>
                <c:pt idx="675" formatCode="0.00">
                  <c:v>-1.3621700000000001</c:v>
                </c:pt>
                <c:pt idx="676" formatCode="0.00">
                  <c:v>-1.4318199999999881</c:v>
                </c:pt>
                <c:pt idx="677" formatCode="0.00">
                  <c:v>-1.2059699999999836</c:v>
                </c:pt>
                <c:pt idx="678" formatCode="0.00">
                  <c:v>-1.4266799999999906</c:v>
                </c:pt>
                <c:pt idx="679" formatCode="0.00">
                  <c:v>0.15562300000000001</c:v>
                </c:pt>
                <c:pt idx="680" formatCode="0.00">
                  <c:v>-0.84918300000000002</c:v>
                </c:pt>
                <c:pt idx="681" formatCode="0.00">
                  <c:v>-1.9409399999999957</c:v>
                </c:pt>
                <c:pt idx="682" formatCode="0.00">
                  <c:v>-2.2548900000000001</c:v>
                </c:pt>
                <c:pt idx="683" formatCode="0.00">
                  <c:v>-0.16324100000000108</c:v>
                </c:pt>
                <c:pt idx="684" formatCode="0.00">
                  <c:v>-1.3843700000000141E-2</c:v>
                </c:pt>
                <c:pt idx="685" formatCode="0.00">
                  <c:v>0.31816200000000233</c:v>
                </c:pt>
                <c:pt idx="686" formatCode="0.00">
                  <c:v>1.7145800000000124E-2</c:v>
                </c:pt>
                <c:pt idx="687" formatCode="0.00">
                  <c:v>-1.9975999999999936</c:v>
                </c:pt>
                <c:pt idx="688" formatCode="0.00">
                  <c:v>0.41850000000000032</c:v>
                </c:pt>
                <c:pt idx="689" formatCode="0.00">
                  <c:v>1.1060000000000001</c:v>
                </c:pt>
                <c:pt idx="690" formatCode="0.00">
                  <c:v>0.55700000000000005</c:v>
                </c:pt>
                <c:pt idx="691" formatCode="0.00">
                  <c:v>1.1046100000000001</c:v>
                </c:pt>
                <c:pt idx="692" formatCode="0.00">
                  <c:v>-0.89883900000000283</c:v>
                </c:pt>
                <c:pt idx="693" formatCode="0.00">
                  <c:v>0.25545200000000001</c:v>
                </c:pt>
                <c:pt idx="694" formatCode="0.00">
                  <c:v>0.54588999999999999</c:v>
                </c:pt>
                <c:pt idx="695" formatCode="0.00">
                  <c:v>0.99843399999999316</c:v>
                </c:pt>
                <c:pt idx="696" formatCode="0.00">
                  <c:v>-0.53956999999999533</c:v>
                </c:pt>
                <c:pt idx="697" formatCode="0.00">
                  <c:v>-2.269320000000024</c:v>
                </c:pt>
                <c:pt idx="698" formatCode="0.00">
                  <c:v>0.69156199999999968</c:v>
                </c:pt>
                <c:pt idx="700" formatCode="0.00">
                  <c:v>-0.11207300000000028</c:v>
                </c:pt>
                <c:pt idx="701" formatCode="0.00">
                  <c:v>-0.100456</c:v>
                </c:pt>
                <c:pt idx="703" formatCode="0.00">
                  <c:v>0.31728554000000031</c:v>
                </c:pt>
                <c:pt idx="704" formatCode="0.00">
                  <c:v>4.5534129999999992E-2</c:v>
                </c:pt>
                <c:pt idx="709" formatCode="0.00">
                  <c:v>-3.0206599999999977</c:v>
                </c:pt>
                <c:pt idx="710" formatCode="0.00">
                  <c:v>0.12944221000000125</c:v>
                </c:pt>
                <c:pt idx="712" formatCode="0.00">
                  <c:v>-3.09091</c:v>
                </c:pt>
                <c:pt idx="716" formatCode="0.00">
                  <c:v>-1.5019899999999906</c:v>
                </c:pt>
                <c:pt idx="718" formatCode="0.00">
                  <c:v>-0.29831800000000352</c:v>
                </c:pt>
                <c:pt idx="719" formatCode="0.00">
                  <c:v>-2.2080039999999999</c:v>
                </c:pt>
                <c:pt idx="720" formatCode="0.00">
                  <c:v>-1.1101799999999999</c:v>
                </c:pt>
                <c:pt idx="723" formatCode="0.00">
                  <c:v>-5.8687705999999755</c:v>
                </c:pt>
                <c:pt idx="725" formatCode="0.00">
                  <c:v>-1.9477399999999936</c:v>
                </c:pt>
                <c:pt idx="726" formatCode="0.00">
                  <c:v>-1.08873</c:v>
                </c:pt>
                <c:pt idx="729" formatCode="0.00">
                  <c:v>-1.0507899999999999</c:v>
                </c:pt>
                <c:pt idx="730" formatCode="0.00">
                  <c:v>-1.3956599999999999</c:v>
                </c:pt>
                <c:pt idx="731" formatCode="0.00">
                  <c:v>-2.7004000000000001</c:v>
                </c:pt>
                <c:pt idx="736" formatCode="0.00">
                  <c:v>-3.04088</c:v>
                </c:pt>
                <c:pt idx="737" formatCode="0.00">
                  <c:v>-2.6477200000000241</c:v>
                </c:pt>
                <c:pt idx="738" formatCode="0.00">
                  <c:v>-0.981595</c:v>
                </c:pt>
                <c:pt idx="740" formatCode="0.00">
                  <c:v>-4.7558699999999998</c:v>
                </c:pt>
                <c:pt idx="741" formatCode="0.00">
                  <c:v>-1.02413</c:v>
                </c:pt>
                <c:pt idx="746" formatCode="0.00">
                  <c:v>-3.6079699999999999</c:v>
                </c:pt>
                <c:pt idx="747" formatCode="0.00">
                  <c:v>-0.63735200000000003</c:v>
                </c:pt>
                <c:pt idx="749" formatCode="0.00">
                  <c:v>-2.19156</c:v>
                </c:pt>
                <c:pt idx="750" formatCode="0.00">
                  <c:v>-8.3981600000000003E-2</c:v>
                </c:pt>
                <c:pt idx="751" formatCode="0.00">
                  <c:v>-2.5548299999999977</c:v>
                </c:pt>
                <c:pt idx="752" formatCode="0.00">
                  <c:v>-0.56728900000000004</c:v>
                </c:pt>
                <c:pt idx="754" formatCode="0.00">
                  <c:v>-0.82693300000000003</c:v>
                </c:pt>
                <c:pt idx="755" formatCode="0.00">
                  <c:v>-2.5702599999999967</c:v>
                </c:pt>
                <c:pt idx="756" formatCode="0.00">
                  <c:v>-1.4107499999999906</c:v>
                </c:pt>
                <c:pt idx="757" formatCode="0.00">
                  <c:v>-1.0649999999999906</c:v>
                </c:pt>
                <c:pt idx="758" formatCode="0.00">
                  <c:v>-0.96380000000000265</c:v>
                </c:pt>
                <c:pt idx="759" formatCode="0.00">
                  <c:v>-0.92737499999999951</c:v>
                </c:pt>
                <c:pt idx="760" formatCode="0.00">
                  <c:v>-2.5177900000000002</c:v>
                </c:pt>
                <c:pt idx="761" formatCode="0.00">
                  <c:v>-2.8621599999999967</c:v>
                </c:pt>
                <c:pt idx="762" formatCode="0.00">
                  <c:v>-1.25484</c:v>
                </c:pt>
                <c:pt idx="763" formatCode="0.00">
                  <c:v>-0.84688000000000063</c:v>
                </c:pt>
                <c:pt idx="764" formatCode="0.00">
                  <c:v>-1.41015</c:v>
                </c:pt>
                <c:pt idx="766" formatCode="0.00">
                  <c:v>-1.9639799999999947</c:v>
                </c:pt>
                <c:pt idx="767" formatCode="0.00">
                  <c:v>-2.0170399999999997</c:v>
                </c:pt>
                <c:pt idx="768" formatCode="0.00">
                  <c:v>-1.8558599999999998</c:v>
                </c:pt>
                <c:pt idx="769" formatCode="0.00">
                  <c:v>-2.7631000000000254</c:v>
                </c:pt>
                <c:pt idx="770" formatCode="0.00">
                  <c:v>-1.34677</c:v>
                </c:pt>
                <c:pt idx="772" formatCode="0.00">
                  <c:v>-1.33707</c:v>
                </c:pt>
                <c:pt idx="773" formatCode="0.00">
                  <c:v>-1.4358499999999883</c:v>
                </c:pt>
                <c:pt idx="774" formatCode="0.00">
                  <c:v>-0.27336600000000233</c:v>
                </c:pt>
                <c:pt idx="776" formatCode="0.00">
                  <c:v>-1.7540500000000068</c:v>
                </c:pt>
                <c:pt idx="777" formatCode="0.00">
                  <c:v>-2.0007799999999998</c:v>
                </c:pt>
                <c:pt idx="778" formatCode="0.00">
                  <c:v>-3.9598799999999743</c:v>
                </c:pt>
                <c:pt idx="779" formatCode="0.00">
                  <c:v>-2.8472900000000001</c:v>
                </c:pt>
                <c:pt idx="780" formatCode="0.00">
                  <c:v>-0.19758000000000056</c:v>
                </c:pt>
                <c:pt idx="781" formatCode="0.00">
                  <c:v>-2.42191</c:v>
                </c:pt>
                <c:pt idx="782" formatCode="0.00">
                  <c:v>-2.4998099999999743</c:v>
                </c:pt>
                <c:pt idx="783" formatCode="0.00">
                  <c:v>-2.2126499999999725</c:v>
                </c:pt>
                <c:pt idx="784" formatCode="0.00">
                  <c:v>-2.2467999999999999</c:v>
                </c:pt>
                <c:pt idx="785" formatCode="0.00">
                  <c:v>-2.3478699999999977</c:v>
                </c:pt>
                <c:pt idx="786" formatCode="0.00">
                  <c:v>-3.3600699999999977</c:v>
                </c:pt>
                <c:pt idx="787" formatCode="0.00">
                  <c:v>-3.0255899999999998</c:v>
                </c:pt>
                <c:pt idx="788" formatCode="0.00">
                  <c:v>-2.4852099999999977</c:v>
                </c:pt>
                <c:pt idx="789" formatCode="0.00">
                  <c:v>-2.1605799999999999</c:v>
                </c:pt>
                <c:pt idx="790" formatCode="0.00">
                  <c:v>-2.2710499999999967</c:v>
                </c:pt>
                <c:pt idx="791" formatCode="0.00">
                  <c:v>-2.1802800000000002</c:v>
                </c:pt>
                <c:pt idx="792" formatCode="0.00">
                  <c:v>-2.0375999999999999</c:v>
                </c:pt>
                <c:pt idx="793" formatCode="0.00">
                  <c:v>-2.0375999999999999</c:v>
                </c:pt>
                <c:pt idx="794" formatCode="0.00">
                  <c:v>-1.8596299999999895</c:v>
                </c:pt>
                <c:pt idx="795" formatCode="0.00">
                  <c:v>-1.4364999999999897</c:v>
                </c:pt>
                <c:pt idx="796" formatCode="0.00">
                  <c:v>-2.0406499999999967</c:v>
                </c:pt>
                <c:pt idx="797" formatCode="0.00">
                  <c:v>-1.3506499999999999</c:v>
                </c:pt>
                <c:pt idx="798" formatCode="0.00">
                  <c:v>-2.2937500000000002</c:v>
                </c:pt>
                <c:pt idx="799" formatCode="0.00">
                  <c:v>-2.3224399999999967</c:v>
                </c:pt>
                <c:pt idx="800" formatCode="0.00">
                  <c:v>-1.2692699999999895</c:v>
                </c:pt>
                <c:pt idx="801" formatCode="0.00">
                  <c:v>-1.7866900000000001</c:v>
                </c:pt>
                <c:pt idx="802" formatCode="0.00">
                  <c:v>-1.5154999999999883</c:v>
                </c:pt>
                <c:pt idx="803" formatCode="0.00">
                  <c:v>-0.87811499999999998</c:v>
                </c:pt>
                <c:pt idx="804" formatCode="0.00">
                  <c:v>-0.79374900000000603</c:v>
                </c:pt>
                <c:pt idx="805" formatCode="0.00">
                  <c:v>-0.2935370000000001</c:v>
                </c:pt>
                <c:pt idx="806" formatCode="0.00">
                  <c:v>-0.73045800000000005</c:v>
                </c:pt>
                <c:pt idx="810" formatCode="0.00">
                  <c:v>-2.3223099999999977</c:v>
                </c:pt>
                <c:pt idx="811" formatCode="0.00">
                  <c:v>-0.41094600000000031</c:v>
                </c:pt>
                <c:pt idx="812" formatCode="0.00">
                  <c:v>-0.47315400000000002</c:v>
                </c:pt>
                <c:pt idx="813" formatCode="0.00">
                  <c:v>2.0688600000000012E-2</c:v>
                </c:pt>
                <c:pt idx="814" formatCode="0.00">
                  <c:v>0.11152200000000043</c:v>
                </c:pt>
                <c:pt idx="815" formatCode="0.00">
                  <c:v>0.3017450000000001</c:v>
                </c:pt>
                <c:pt idx="816" formatCode="0.00">
                  <c:v>0.18267900000000001</c:v>
                </c:pt>
                <c:pt idx="817" formatCode="0.00">
                  <c:v>6.0834800000000133E-2</c:v>
                </c:pt>
                <c:pt idx="819" formatCode="0.00">
                  <c:v>-0.38514600000000032</c:v>
                </c:pt>
                <c:pt idx="821" formatCode="0.00">
                  <c:v>0.15608100000000041</c:v>
                </c:pt>
                <c:pt idx="824" formatCode="0.00">
                  <c:v>0.17250199999999999</c:v>
                </c:pt>
                <c:pt idx="829" formatCode="0.00">
                  <c:v>-1.2312699999999885</c:v>
                </c:pt>
                <c:pt idx="834" formatCode="0.00">
                  <c:v>-1.7016199999999937</c:v>
                </c:pt>
                <c:pt idx="844" formatCode="0.00">
                  <c:v>-1.6137599999999999</c:v>
                </c:pt>
                <c:pt idx="856" formatCode="0.00">
                  <c:v>-1.25485</c:v>
                </c:pt>
                <c:pt idx="857" formatCode="0.00">
                  <c:v>-0.49886600000000347</c:v>
                </c:pt>
                <c:pt idx="858" formatCode="0.00">
                  <c:v>-2.0599499999999789</c:v>
                </c:pt>
                <c:pt idx="859" formatCode="0.00">
                  <c:v>-0.43799800000000233</c:v>
                </c:pt>
                <c:pt idx="861" formatCode="0.00">
                  <c:v>-2.7409699999999999</c:v>
                </c:pt>
                <c:pt idx="864" formatCode="0.00">
                  <c:v>-2.3699399999999997</c:v>
                </c:pt>
                <c:pt idx="866" formatCode="0.00">
                  <c:v>-1.6977200000000001E-2</c:v>
                </c:pt>
                <c:pt idx="867" formatCode="0.00">
                  <c:v>-1.58988</c:v>
                </c:pt>
                <c:pt idx="868" formatCode="0.00">
                  <c:v>-0.183175</c:v>
                </c:pt>
                <c:pt idx="870" formatCode="0.00">
                  <c:v>-3.0557900000000165E-2</c:v>
                </c:pt>
                <c:pt idx="871" formatCode="0.00">
                  <c:v>-1.8285499999999999</c:v>
                </c:pt>
                <c:pt idx="872" formatCode="0.00">
                  <c:v>-1.2930599999999999</c:v>
                </c:pt>
                <c:pt idx="873" formatCode="0.00">
                  <c:v>-1.34127</c:v>
                </c:pt>
                <c:pt idx="874" formatCode="0.00">
                  <c:v>-1.0231399999999906</c:v>
                </c:pt>
                <c:pt idx="875" formatCode="0.00">
                  <c:v>-1.1397899999999999</c:v>
                </c:pt>
                <c:pt idx="876" formatCode="0.00">
                  <c:v>-2.4946699999999788</c:v>
                </c:pt>
                <c:pt idx="877" formatCode="0.00">
                  <c:v>-1.9893799999999959</c:v>
                </c:pt>
                <c:pt idx="878" formatCode="0.00">
                  <c:v>-0.66979600000000661</c:v>
                </c:pt>
                <c:pt idx="879" formatCode="0.00">
                  <c:v>-0.87736400000000003</c:v>
                </c:pt>
                <c:pt idx="880" formatCode="0.00">
                  <c:v>-0.54000099999999951</c:v>
                </c:pt>
                <c:pt idx="881" formatCode="0.00">
                  <c:v>-0.84746100000000002</c:v>
                </c:pt>
                <c:pt idx="883" formatCode="0.00">
                  <c:v>-2.0794999999999977</c:v>
                </c:pt>
                <c:pt idx="884" formatCode="0.00">
                  <c:v>-1.8371899999999999</c:v>
                </c:pt>
                <c:pt idx="885" formatCode="0.00">
                  <c:v>-0.18268100000000001</c:v>
                </c:pt>
                <c:pt idx="886" formatCode="0.00">
                  <c:v>-0.43590100000000032</c:v>
                </c:pt>
                <c:pt idx="888" formatCode="0.00">
                  <c:v>-1.2695699999999885</c:v>
                </c:pt>
                <c:pt idx="889" formatCode="0.00">
                  <c:v>-1.05626</c:v>
                </c:pt>
                <c:pt idx="890" formatCode="0.00">
                  <c:v>-1.3269899999999999</c:v>
                </c:pt>
                <c:pt idx="892" formatCode="0.00">
                  <c:v>-1.6576500000000001</c:v>
                </c:pt>
                <c:pt idx="893" formatCode="0.00">
                  <c:v>-1.8149999999999906</c:v>
                </c:pt>
                <c:pt idx="894" formatCode="0.00">
                  <c:v>-2.6085099999999999</c:v>
                </c:pt>
                <c:pt idx="895" formatCode="0.00">
                  <c:v>-1.51048</c:v>
                </c:pt>
                <c:pt idx="898" formatCode="0.00">
                  <c:v>-1.7447900000000001</c:v>
                </c:pt>
                <c:pt idx="899" formatCode="0.00">
                  <c:v>-2.7416800000000001</c:v>
                </c:pt>
                <c:pt idx="900" formatCode="0.00">
                  <c:v>-1.8944700000000001</c:v>
                </c:pt>
                <c:pt idx="901" formatCode="0.00">
                  <c:v>-2.04447</c:v>
                </c:pt>
                <c:pt idx="902" formatCode="0.00">
                  <c:v>-2.5682900000000002</c:v>
                </c:pt>
                <c:pt idx="903" formatCode="0.00">
                  <c:v>-1.931694035789985</c:v>
                </c:pt>
                <c:pt idx="904" formatCode="0.00">
                  <c:v>-1.5137824709800001</c:v>
                </c:pt>
                <c:pt idx="905" formatCode="0.00">
                  <c:v>-1.6201512847499999</c:v>
                </c:pt>
                <c:pt idx="906" formatCode="0.00">
                  <c:v>-1.7484850122700037</c:v>
                </c:pt>
                <c:pt idx="907" formatCode="0.00">
                  <c:v>-1.7512970453599932</c:v>
                </c:pt>
                <c:pt idx="909" formatCode="0.00">
                  <c:v>-1.7859247073499769</c:v>
                </c:pt>
                <c:pt idx="910" formatCode="0.00">
                  <c:v>-1.755076756759993</c:v>
                </c:pt>
                <c:pt idx="911" formatCode="0.00">
                  <c:v>-1.7821655272900065</c:v>
                </c:pt>
                <c:pt idx="912" formatCode="0.00">
                  <c:v>-1.5528643710499885</c:v>
                </c:pt>
                <c:pt idx="913" formatCode="0.00">
                  <c:v>-1.2678390890599835</c:v>
                </c:pt>
                <c:pt idx="914" formatCode="0.00">
                  <c:v>-0.99453130149299396</c:v>
                </c:pt>
                <c:pt idx="915" formatCode="0.00">
                  <c:v>-0.76143800295300523</c:v>
                </c:pt>
                <c:pt idx="916" formatCode="0.00">
                  <c:v>-0.693104059268007</c:v>
                </c:pt>
                <c:pt idx="917" formatCode="0.00">
                  <c:v>-0.43643755790500038</c:v>
                </c:pt>
                <c:pt idx="918" formatCode="0.00">
                  <c:v>8.8561742733701168E-2</c:v>
                </c:pt>
                <c:pt idx="919" formatCode="0.00">
                  <c:v>0.43189594073199999</c:v>
                </c:pt>
                <c:pt idx="920" formatCode="0.00">
                  <c:v>-0.17143785036500142</c:v>
                </c:pt>
                <c:pt idx="921" formatCode="0.00">
                  <c:v>6.0228714576099955E-2</c:v>
                </c:pt>
                <c:pt idx="922" formatCode="0.00">
                  <c:v>-0.32477119641399999</c:v>
                </c:pt>
                <c:pt idx="923" formatCode="0.00">
                  <c:v>-7.977131085520088E-2</c:v>
                </c:pt>
                <c:pt idx="924" formatCode="0.00">
                  <c:v>-0.12643809196300004</c:v>
                </c:pt>
                <c:pt idx="925" formatCode="0.00">
                  <c:v>-0.68510482983699961</c:v>
                </c:pt>
                <c:pt idx="926" formatCode="0.00">
                  <c:v>-0.30977053520000347</c:v>
                </c:pt>
                <c:pt idx="927" formatCode="0.00">
                  <c:v>-0.42643764691500002</c:v>
                </c:pt>
                <c:pt idx="928" formatCode="0.00">
                  <c:v>-0.15810484763900001</c:v>
                </c:pt>
                <c:pt idx="929" formatCode="0.00">
                  <c:v>0.23189549568400125</c:v>
                </c:pt>
                <c:pt idx="930" formatCode="0.00">
                  <c:v>0.28022929949600001</c:v>
                </c:pt>
                <c:pt idx="931" formatCode="0.00">
                  <c:v>0.14856216235000044</c:v>
                </c:pt>
                <c:pt idx="932" formatCode="0.00">
                  <c:v>0.28889610094899998</c:v>
                </c:pt>
                <c:pt idx="933" formatCode="0.00">
                  <c:v>0.44689628405400339</c:v>
                </c:pt>
                <c:pt idx="934" formatCode="0.00">
                  <c:v>-0.68310478406099961</c:v>
                </c:pt>
                <c:pt idx="935" formatCode="0.00">
                  <c:v>-1.0331051655300001</c:v>
                </c:pt>
                <c:pt idx="936" formatCode="0.00">
                  <c:v>-8.3104402591001797E-2</c:v>
                </c:pt>
                <c:pt idx="937" formatCode="0.00">
                  <c:v>-2.31049366486E-2</c:v>
                </c:pt>
                <c:pt idx="938" formatCode="0.00">
                  <c:v>-0.31310394482699999</c:v>
                </c:pt>
                <c:pt idx="943" formatCode="0.00">
                  <c:v>-0.69446799999999664</c:v>
                </c:pt>
                <c:pt idx="946" formatCode="0.00">
                  <c:v>-3.0944699999999967</c:v>
                </c:pt>
                <c:pt idx="949" formatCode="0.00">
                  <c:v>-1.7444700000000037</c:v>
                </c:pt>
                <c:pt idx="952" formatCode="0.00">
                  <c:v>-4.8944699999999965</c:v>
                </c:pt>
                <c:pt idx="955" formatCode="0.00">
                  <c:v>-1.14862</c:v>
                </c:pt>
                <c:pt idx="956" formatCode="0.00">
                  <c:v>-1.9959799999999952</c:v>
                </c:pt>
                <c:pt idx="958" formatCode="0.00">
                  <c:v>-1.68716</c:v>
                </c:pt>
                <c:pt idx="962" formatCode="0.00">
                  <c:v>-4.7789400000000004</c:v>
                </c:pt>
                <c:pt idx="963" formatCode="0.00">
                  <c:v>-2.40151</c:v>
                </c:pt>
                <c:pt idx="964" formatCode="0.00">
                  <c:v>-0.35801100000000002</c:v>
                </c:pt>
                <c:pt idx="965" formatCode="0.00">
                  <c:v>-1.18343</c:v>
                </c:pt>
                <c:pt idx="967" formatCode="0.00">
                  <c:v>-1.5944700000000001</c:v>
                </c:pt>
                <c:pt idx="968" formatCode="0.00">
                  <c:v>-30.0945</c:v>
                </c:pt>
                <c:pt idx="972" formatCode="0.00">
                  <c:v>-2.1944699999999977</c:v>
                </c:pt>
                <c:pt idx="973" formatCode="0.00">
                  <c:v>-4.2944699999999996</c:v>
                </c:pt>
                <c:pt idx="978" formatCode="0.00">
                  <c:v>-2.0699399999999999</c:v>
                </c:pt>
                <c:pt idx="980" formatCode="0.00">
                  <c:v>-1.6889000000000001</c:v>
                </c:pt>
                <c:pt idx="982" formatCode="0.00">
                  <c:v>-2.224920000000024</c:v>
                </c:pt>
                <c:pt idx="983" formatCode="0.00">
                  <c:v>-2.7721999999999998</c:v>
                </c:pt>
                <c:pt idx="984" formatCode="0.00">
                  <c:v>-1.44407</c:v>
                </c:pt>
                <c:pt idx="985" formatCode="0.00">
                  <c:v>-1.1652899999999999</c:v>
                </c:pt>
                <c:pt idx="986" formatCode="0.00">
                  <c:v>-1.12778</c:v>
                </c:pt>
                <c:pt idx="987" formatCode="0.00">
                  <c:v>-0.39446600000000404</c:v>
                </c:pt>
                <c:pt idx="990" formatCode="0.00">
                  <c:v>-1.89394</c:v>
                </c:pt>
                <c:pt idx="991" formatCode="0.00">
                  <c:v>-1.32155</c:v>
                </c:pt>
                <c:pt idx="992" formatCode="0.00">
                  <c:v>-1.3859899999999998</c:v>
                </c:pt>
                <c:pt idx="994" formatCode="0.00">
                  <c:v>-1.6746000000000001</c:v>
                </c:pt>
                <c:pt idx="995" formatCode="0.00">
                  <c:v>-0.85968999999999995</c:v>
                </c:pt>
                <c:pt idx="996" formatCode="0.00">
                  <c:v>-0.85252600000000001</c:v>
                </c:pt>
                <c:pt idx="997" formatCode="0.00">
                  <c:v>-1.1440500000000104</c:v>
                </c:pt>
                <c:pt idx="998" formatCode="0.00">
                  <c:v>-0.95598300000000003</c:v>
                </c:pt>
                <c:pt idx="1001" formatCode="0.00">
                  <c:v>-1.87554</c:v>
                </c:pt>
                <c:pt idx="1002" formatCode="0.00">
                  <c:v>-1.62839</c:v>
                </c:pt>
                <c:pt idx="1003" formatCode="0.00">
                  <c:v>-1.1444700000000001</c:v>
                </c:pt>
                <c:pt idx="1004" formatCode="0.00">
                  <c:v>-1.08826</c:v>
                </c:pt>
                <c:pt idx="1005" formatCode="0.00">
                  <c:v>-1.61111</c:v>
                </c:pt>
                <c:pt idx="1006" formatCode="0.00">
                  <c:v>-1.4578299999999815</c:v>
                </c:pt>
                <c:pt idx="1007" formatCode="0.00">
                  <c:v>-0.99446699999999066</c:v>
                </c:pt>
                <c:pt idx="1008" formatCode="0.00">
                  <c:v>-2.3509899999999977</c:v>
                </c:pt>
                <c:pt idx="1010" formatCode="0.00">
                  <c:v>-8.4919500000000023E-2</c:v>
                </c:pt>
                <c:pt idx="1012" formatCode="0.00">
                  <c:v>-2.1944699999999977</c:v>
                </c:pt>
                <c:pt idx="1013" formatCode="0.00">
                  <c:v>-2.5777399999999999</c:v>
                </c:pt>
                <c:pt idx="1014" formatCode="0.00">
                  <c:v>-2.3417399999999997</c:v>
                </c:pt>
                <c:pt idx="1015" formatCode="0.00">
                  <c:v>-1.4338999999999815</c:v>
                </c:pt>
                <c:pt idx="1016" formatCode="0.00">
                  <c:v>-1.7444700000000037</c:v>
                </c:pt>
                <c:pt idx="1017" formatCode="0.00">
                  <c:v>-4.5130699999999999</c:v>
                </c:pt>
                <c:pt idx="1018" formatCode="0.00">
                  <c:v>-1.8809100000000001</c:v>
                </c:pt>
                <c:pt idx="1019" formatCode="0.00">
                  <c:v>-3.2444700000000002</c:v>
                </c:pt>
                <c:pt idx="1020" formatCode="0.00">
                  <c:v>-2.1739999999999999</c:v>
                </c:pt>
                <c:pt idx="1022" formatCode="0.00">
                  <c:v>-2.6441800000000213</c:v>
                </c:pt>
                <c:pt idx="1023" formatCode="0.00">
                  <c:v>-1.7146100000000037</c:v>
                </c:pt>
                <c:pt idx="1024" formatCode="0.00">
                  <c:v>-1.9664899999999998</c:v>
                </c:pt>
                <c:pt idx="1025" formatCode="0.00">
                  <c:v>-1.35585</c:v>
                </c:pt>
                <c:pt idx="1026" formatCode="0.00">
                  <c:v>-1.7403400000000044</c:v>
                </c:pt>
                <c:pt idx="1027" formatCode="0.00">
                  <c:v>-2.0428099999999967</c:v>
                </c:pt>
                <c:pt idx="1028" formatCode="0.00">
                  <c:v>-1.29447</c:v>
                </c:pt>
                <c:pt idx="1029" formatCode="0.00">
                  <c:v>-1.783869999999993</c:v>
                </c:pt>
              </c:numCache>
            </c:numRef>
          </c:val>
          <c:extLst xmlns:c16r2="http://schemas.microsoft.com/office/drawing/2015/06/chart">
            <c:ext xmlns:c16="http://schemas.microsoft.com/office/drawing/2014/chart" uri="{C3380CC4-5D6E-409C-BE32-E72D297353CC}">
              <c16:uniqueId val="{00000000-0E8C-49C6-BF03-D0DDF5E90226}"/>
            </c:ext>
          </c:extLst>
        </c:ser>
        <c:ser>
          <c:idx val="1"/>
          <c:order val="1"/>
          <c:tx>
            <c:strRef>
              <c:f>ALL_TS!$C$2</c:f>
              <c:strCache>
                <c:ptCount val="1"/>
                <c:pt idx="0">
                  <c:v>Nicobar</c:v>
                </c:pt>
              </c:strCache>
            </c:strRef>
          </c:tx>
          <c:marker>
            <c:symbol val="none"/>
          </c:marker>
          <c:cat>
            <c:numRef>
              <c:f>ALL_TS!$A$3:$A$1032</c:f>
              <c:numCache>
                <c:formatCode>dd/mmm/yy</c:formatCode>
                <c:ptCount val="1030"/>
                <c:pt idx="0">
                  <c:v>40180</c:v>
                </c:pt>
                <c:pt idx="1">
                  <c:v>40187</c:v>
                </c:pt>
                <c:pt idx="2">
                  <c:v>40194</c:v>
                </c:pt>
                <c:pt idx="3">
                  <c:v>40201</c:v>
                </c:pt>
                <c:pt idx="4">
                  <c:v>40208</c:v>
                </c:pt>
                <c:pt idx="5">
                  <c:v>40215</c:v>
                </c:pt>
                <c:pt idx="6">
                  <c:v>40222</c:v>
                </c:pt>
                <c:pt idx="7">
                  <c:v>40229</c:v>
                </c:pt>
                <c:pt idx="8">
                  <c:v>40236</c:v>
                </c:pt>
                <c:pt idx="9">
                  <c:v>40243</c:v>
                </c:pt>
                <c:pt idx="10">
                  <c:v>40250</c:v>
                </c:pt>
                <c:pt idx="11">
                  <c:v>40257</c:v>
                </c:pt>
                <c:pt idx="12">
                  <c:v>40264</c:v>
                </c:pt>
                <c:pt idx="13">
                  <c:v>40271</c:v>
                </c:pt>
                <c:pt idx="14">
                  <c:v>40278</c:v>
                </c:pt>
                <c:pt idx="15">
                  <c:v>40285</c:v>
                </c:pt>
                <c:pt idx="16">
                  <c:v>40292</c:v>
                </c:pt>
                <c:pt idx="17">
                  <c:v>40299</c:v>
                </c:pt>
                <c:pt idx="18">
                  <c:v>40306</c:v>
                </c:pt>
                <c:pt idx="19">
                  <c:v>40313</c:v>
                </c:pt>
                <c:pt idx="20">
                  <c:v>40320</c:v>
                </c:pt>
                <c:pt idx="21">
                  <c:v>40327</c:v>
                </c:pt>
                <c:pt idx="22">
                  <c:v>40334</c:v>
                </c:pt>
                <c:pt idx="23">
                  <c:v>40341</c:v>
                </c:pt>
                <c:pt idx="24">
                  <c:v>40348</c:v>
                </c:pt>
                <c:pt idx="25">
                  <c:v>40355</c:v>
                </c:pt>
                <c:pt idx="26">
                  <c:v>40362</c:v>
                </c:pt>
                <c:pt idx="27">
                  <c:v>40369</c:v>
                </c:pt>
                <c:pt idx="28">
                  <c:v>40376</c:v>
                </c:pt>
                <c:pt idx="29">
                  <c:v>40383</c:v>
                </c:pt>
                <c:pt idx="30">
                  <c:v>40390</c:v>
                </c:pt>
                <c:pt idx="31">
                  <c:v>40397</c:v>
                </c:pt>
                <c:pt idx="32">
                  <c:v>40404</c:v>
                </c:pt>
                <c:pt idx="33">
                  <c:v>40411</c:v>
                </c:pt>
                <c:pt idx="34">
                  <c:v>40418</c:v>
                </c:pt>
                <c:pt idx="35">
                  <c:v>40425</c:v>
                </c:pt>
                <c:pt idx="36">
                  <c:v>40432</c:v>
                </c:pt>
                <c:pt idx="37">
                  <c:v>40439</c:v>
                </c:pt>
                <c:pt idx="38">
                  <c:v>40446</c:v>
                </c:pt>
                <c:pt idx="39">
                  <c:v>40453</c:v>
                </c:pt>
                <c:pt idx="40">
                  <c:v>40460</c:v>
                </c:pt>
                <c:pt idx="41">
                  <c:v>40467</c:v>
                </c:pt>
                <c:pt idx="42">
                  <c:v>40474</c:v>
                </c:pt>
                <c:pt idx="43">
                  <c:v>40546</c:v>
                </c:pt>
                <c:pt idx="44">
                  <c:v>40549</c:v>
                </c:pt>
                <c:pt idx="45">
                  <c:v>40552</c:v>
                </c:pt>
                <c:pt idx="46">
                  <c:v>40555</c:v>
                </c:pt>
                <c:pt idx="47">
                  <c:v>40558</c:v>
                </c:pt>
                <c:pt idx="48">
                  <c:v>40561</c:v>
                </c:pt>
                <c:pt idx="49">
                  <c:v>40564</c:v>
                </c:pt>
                <c:pt idx="50">
                  <c:v>40567</c:v>
                </c:pt>
                <c:pt idx="51">
                  <c:v>40570</c:v>
                </c:pt>
                <c:pt idx="52">
                  <c:v>40573</c:v>
                </c:pt>
                <c:pt idx="53">
                  <c:v>40576</c:v>
                </c:pt>
                <c:pt idx="54">
                  <c:v>40579</c:v>
                </c:pt>
                <c:pt idx="55">
                  <c:v>40582</c:v>
                </c:pt>
                <c:pt idx="56">
                  <c:v>40585</c:v>
                </c:pt>
                <c:pt idx="57">
                  <c:v>40588</c:v>
                </c:pt>
                <c:pt idx="58">
                  <c:v>40591</c:v>
                </c:pt>
                <c:pt idx="59">
                  <c:v>40594</c:v>
                </c:pt>
                <c:pt idx="60">
                  <c:v>40597</c:v>
                </c:pt>
                <c:pt idx="61">
                  <c:v>40600</c:v>
                </c:pt>
                <c:pt idx="62">
                  <c:v>40603</c:v>
                </c:pt>
                <c:pt idx="63">
                  <c:v>40606</c:v>
                </c:pt>
                <c:pt idx="64">
                  <c:v>40609</c:v>
                </c:pt>
                <c:pt idx="65">
                  <c:v>40612</c:v>
                </c:pt>
                <c:pt idx="66">
                  <c:v>40615</c:v>
                </c:pt>
                <c:pt idx="67">
                  <c:v>40618</c:v>
                </c:pt>
                <c:pt idx="68">
                  <c:v>40621</c:v>
                </c:pt>
                <c:pt idx="69">
                  <c:v>40624</c:v>
                </c:pt>
                <c:pt idx="70">
                  <c:v>40627</c:v>
                </c:pt>
                <c:pt idx="71">
                  <c:v>40630</c:v>
                </c:pt>
                <c:pt idx="72">
                  <c:v>40633</c:v>
                </c:pt>
                <c:pt idx="73">
                  <c:v>40636</c:v>
                </c:pt>
                <c:pt idx="74">
                  <c:v>40639</c:v>
                </c:pt>
                <c:pt idx="75">
                  <c:v>40642</c:v>
                </c:pt>
                <c:pt idx="76">
                  <c:v>40645</c:v>
                </c:pt>
                <c:pt idx="77">
                  <c:v>40648</c:v>
                </c:pt>
                <c:pt idx="78">
                  <c:v>40651</c:v>
                </c:pt>
                <c:pt idx="79">
                  <c:v>40654</c:v>
                </c:pt>
                <c:pt idx="80">
                  <c:v>40657</c:v>
                </c:pt>
                <c:pt idx="81">
                  <c:v>40660</c:v>
                </c:pt>
                <c:pt idx="82">
                  <c:v>40663</c:v>
                </c:pt>
                <c:pt idx="83">
                  <c:v>40666</c:v>
                </c:pt>
                <c:pt idx="84">
                  <c:v>40669</c:v>
                </c:pt>
                <c:pt idx="85">
                  <c:v>40672</c:v>
                </c:pt>
                <c:pt idx="86">
                  <c:v>40675</c:v>
                </c:pt>
                <c:pt idx="87">
                  <c:v>40678</c:v>
                </c:pt>
                <c:pt idx="88">
                  <c:v>40681</c:v>
                </c:pt>
                <c:pt idx="89">
                  <c:v>40684</c:v>
                </c:pt>
                <c:pt idx="90">
                  <c:v>40687</c:v>
                </c:pt>
                <c:pt idx="91">
                  <c:v>40690</c:v>
                </c:pt>
                <c:pt idx="92">
                  <c:v>40693</c:v>
                </c:pt>
                <c:pt idx="93">
                  <c:v>40696</c:v>
                </c:pt>
                <c:pt idx="94">
                  <c:v>40699</c:v>
                </c:pt>
                <c:pt idx="95">
                  <c:v>40702</c:v>
                </c:pt>
                <c:pt idx="96">
                  <c:v>40705</c:v>
                </c:pt>
                <c:pt idx="97">
                  <c:v>40708</c:v>
                </c:pt>
                <c:pt idx="98">
                  <c:v>40711</c:v>
                </c:pt>
                <c:pt idx="99">
                  <c:v>40714</c:v>
                </c:pt>
                <c:pt idx="100">
                  <c:v>40717</c:v>
                </c:pt>
                <c:pt idx="101">
                  <c:v>40720</c:v>
                </c:pt>
                <c:pt idx="102">
                  <c:v>40723</c:v>
                </c:pt>
                <c:pt idx="103">
                  <c:v>40726</c:v>
                </c:pt>
                <c:pt idx="104">
                  <c:v>40729</c:v>
                </c:pt>
                <c:pt idx="105">
                  <c:v>40732</c:v>
                </c:pt>
                <c:pt idx="106">
                  <c:v>40735</c:v>
                </c:pt>
                <c:pt idx="107">
                  <c:v>40738</c:v>
                </c:pt>
                <c:pt idx="108">
                  <c:v>40741</c:v>
                </c:pt>
                <c:pt idx="109">
                  <c:v>40744</c:v>
                </c:pt>
                <c:pt idx="110">
                  <c:v>40747</c:v>
                </c:pt>
                <c:pt idx="111">
                  <c:v>40750</c:v>
                </c:pt>
                <c:pt idx="112">
                  <c:v>40753</c:v>
                </c:pt>
                <c:pt idx="113">
                  <c:v>40756</c:v>
                </c:pt>
                <c:pt idx="114">
                  <c:v>40759</c:v>
                </c:pt>
                <c:pt idx="115">
                  <c:v>40762</c:v>
                </c:pt>
                <c:pt idx="116">
                  <c:v>40765</c:v>
                </c:pt>
                <c:pt idx="117">
                  <c:v>40768</c:v>
                </c:pt>
                <c:pt idx="118">
                  <c:v>40771</c:v>
                </c:pt>
                <c:pt idx="119">
                  <c:v>40774</c:v>
                </c:pt>
                <c:pt idx="120">
                  <c:v>40777</c:v>
                </c:pt>
                <c:pt idx="121">
                  <c:v>40780</c:v>
                </c:pt>
                <c:pt idx="122">
                  <c:v>40783</c:v>
                </c:pt>
                <c:pt idx="123">
                  <c:v>40786</c:v>
                </c:pt>
                <c:pt idx="124">
                  <c:v>40789</c:v>
                </c:pt>
                <c:pt idx="125">
                  <c:v>40792</c:v>
                </c:pt>
                <c:pt idx="126">
                  <c:v>40795</c:v>
                </c:pt>
                <c:pt idx="127">
                  <c:v>40798</c:v>
                </c:pt>
                <c:pt idx="128">
                  <c:v>40801</c:v>
                </c:pt>
                <c:pt idx="129">
                  <c:v>40804</c:v>
                </c:pt>
                <c:pt idx="130">
                  <c:v>40807</c:v>
                </c:pt>
                <c:pt idx="131">
                  <c:v>40810</c:v>
                </c:pt>
                <c:pt idx="132">
                  <c:v>40813</c:v>
                </c:pt>
                <c:pt idx="133">
                  <c:v>40816</c:v>
                </c:pt>
                <c:pt idx="134">
                  <c:v>40819</c:v>
                </c:pt>
                <c:pt idx="135">
                  <c:v>40822</c:v>
                </c:pt>
                <c:pt idx="136">
                  <c:v>40825</c:v>
                </c:pt>
                <c:pt idx="137">
                  <c:v>40828</c:v>
                </c:pt>
                <c:pt idx="138">
                  <c:v>40831</c:v>
                </c:pt>
                <c:pt idx="139">
                  <c:v>40834</c:v>
                </c:pt>
                <c:pt idx="140">
                  <c:v>40837</c:v>
                </c:pt>
                <c:pt idx="141">
                  <c:v>40840</c:v>
                </c:pt>
                <c:pt idx="142">
                  <c:v>40843</c:v>
                </c:pt>
                <c:pt idx="143">
                  <c:v>40846</c:v>
                </c:pt>
                <c:pt idx="144">
                  <c:v>40849</c:v>
                </c:pt>
                <c:pt idx="145">
                  <c:v>40852</c:v>
                </c:pt>
                <c:pt idx="146">
                  <c:v>40855</c:v>
                </c:pt>
                <c:pt idx="147">
                  <c:v>40858</c:v>
                </c:pt>
                <c:pt idx="148">
                  <c:v>40861</c:v>
                </c:pt>
                <c:pt idx="149">
                  <c:v>40864</c:v>
                </c:pt>
                <c:pt idx="150">
                  <c:v>40867</c:v>
                </c:pt>
                <c:pt idx="151">
                  <c:v>40870</c:v>
                </c:pt>
                <c:pt idx="152">
                  <c:v>40873</c:v>
                </c:pt>
                <c:pt idx="153">
                  <c:v>40876</c:v>
                </c:pt>
                <c:pt idx="154">
                  <c:v>40879</c:v>
                </c:pt>
                <c:pt idx="155">
                  <c:v>40882</c:v>
                </c:pt>
                <c:pt idx="156">
                  <c:v>40885</c:v>
                </c:pt>
                <c:pt idx="157">
                  <c:v>40888</c:v>
                </c:pt>
                <c:pt idx="158">
                  <c:v>40891</c:v>
                </c:pt>
                <c:pt idx="159">
                  <c:v>40894</c:v>
                </c:pt>
                <c:pt idx="160">
                  <c:v>40897</c:v>
                </c:pt>
                <c:pt idx="161">
                  <c:v>40900</c:v>
                </c:pt>
                <c:pt idx="162">
                  <c:v>40903</c:v>
                </c:pt>
                <c:pt idx="163">
                  <c:v>40906</c:v>
                </c:pt>
                <c:pt idx="164">
                  <c:v>40909</c:v>
                </c:pt>
                <c:pt idx="165">
                  <c:v>40912</c:v>
                </c:pt>
                <c:pt idx="166">
                  <c:v>40915</c:v>
                </c:pt>
                <c:pt idx="167">
                  <c:v>40918</c:v>
                </c:pt>
                <c:pt idx="168">
                  <c:v>40921</c:v>
                </c:pt>
                <c:pt idx="169">
                  <c:v>40924</c:v>
                </c:pt>
                <c:pt idx="170">
                  <c:v>40927</c:v>
                </c:pt>
                <c:pt idx="171">
                  <c:v>40930</c:v>
                </c:pt>
                <c:pt idx="172">
                  <c:v>40933</c:v>
                </c:pt>
                <c:pt idx="173">
                  <c:v>40936</c:v>
                </c:pt>
                <c:pt idx="174">
                  <c:v>40939</c:v>
                </c:pt>
                <c:pt idx="175">
                  <c:v>40942</c:v>
                </c:pt>
                <c:pt idx="176">
                  <c:v>40945</c:v>
                </c:pt>
                <c:pt idx="177">
                  <c:v>40948</c:v>
                </c:pt>
                <c:pt idx="178">
                  <c:v>40951</c:v>
                </c:pt>
                <c:pt idx="179">
                  <c:v>40954</c:v>
                </c:pt>
                <c:pt idx="180">
                  <c:v>40957</c:v>
                </c:pt>
                <c:pt idx="181">
                  <c:v>40960</c:v>
                </c:pt>
                <c:pt idx="182">
                  <c:v>40963</c:v>
                </c:pt>
                <c:pt idx="183">
                  <c:v>40966</c:v>
                </c:pt>
                <c:pt idx="184">
                  <c:v>40969</c:v>
                </c:pt>
                <c:pt idx="185">
                  <c:v>40972</c:v>
                </c:pt>
                <c:pt idx="186">
                  <c:v>40975</c:v>
                </c:pt>
                <c:pt idx="187">
                  <c:v>40978</c:v>
                </c:pt>
                <c:pt idx="188">
                  <c:v>40981</c:v>
                </c:pt>
                <c:pt idx="189">
                  <c:v>40984</c:v>
                </c:pt>
                <c:pt idx="190">
                  <c:v>40987</c:v>
                </c:pt>
                <c:pt idx="191">
                  <c:v>40990</c:v>
                </c:pt>
                <c:pt idx="192">
                  <c:v>40993</c:v>
                </c:pt>
                <c:pt idx="193">
                  <c:v>40996</c:v>
                </c:pt>
                <c:pt idx="194">
                  <c:v>40999</c:v>
                </c:pt>
                <c:pt idx="195">
                  <c:v>41002</c:v>
                </c:pt>
                <c:pt idx="196">
                  <c:v>41005</c:v>
                </c:pt>
                <c:pt idx="197">
                  <c:v>41008</c:v>
                </c:pt>
                <c:pt idx="198">
                  <c:v>41011</c:v>
                </c:pt>
                <c:pt idx="199">
                  <c:v>41014</c:v>
                </c:pt>
                <c:pt idx="200">
                  <c:v>41017</c:v>
                </c:pt>
                <c:pt idx="201">
                  <c:v>41020</c:v>
                </c:pt>
                <c:pt idx="202">
                  <c:v>41023</c:v>
                </c:pt>
                <c:pt idx="203">
                  <c:v>41026</c:v>
                </c:pt>
                <c:pt idx="204">
                  <c:v>41029</c:v>
                </c:pt>
                <c:pt idx="205">
                  <c:v>41032</c:v>
                </c:pt>
                <c:pt idx="206">
                  <c:v>41035</c:v>
                </c:pt>
                <c:pt idx="207">
                  <c:v>41038</c:v>
                </c:pt>
                <c:pt idx="208">
                  <c:v>41041</c:v>
                </c:pt>
                <c:pt idx="209">
                  <c:v>41044</c:v>
                </c:pt>
                <c:pt idx="210">
                  <c:v>41047</c:v>
                </c:pt>
                <c:pt idx="211">
                  <c:v>41050</c:v>
                </c:pt>
                <c:pt idx="212">
                  <c:v>41053</c:v>
                </c:pt>
                <c:pt idx="213">
                  <c:v>41056</c:v>
                </c:pt>
                <c:pt idx="214">
                  <c:v>41059</c:v>
                </c:pt>
                <c:pt idx="215">
                  <c:v>41062</c:v>
                </c:pt>
                <c:pt idx="216">
                  <c:v>41065</c:v>
                </c:pt>
                <c:pt idx="217">
                  <c:v>41068</c:v>
                </c:pt>
                <c:pt idx="218">
                  <c:v>41071</c:v>
                </c:pt>
                <c:pt idx="219">
                  <c:v>41074</c:v>
                </c:pt>
                <c:pt idx="220">
                  <c:v>41077</c:v>
                </c:pt>
                <c:pt idx="221">
                  <c:v>41080</c:v>
                </c:pt>
                <c:pt idx="222">
                  <c:v>41083</c:v>
                </c:pt>
                <c:pt idx="223">
                  <c:v>41086</c:v>
                </c:pt>
                <c:pt idx="224">
                  <c:v>41089</c:v>
                </c:pt>
                <c:pt idx="225">
                  <c:v>41092</c:v>
                </c:pt>
                <c:pt idx="226">
                  <c:v>41095</c:v>
                </c:pt>
                <c:pt idx="227">
                  <c:v>41098</c:v>
                </c:pt>
                <c:pt idx="228">
                  <c:v>41101</c:v>
                </c:pt>
                <c:pt idx="229">
                  <c:v>41104</c:v>
                </c:pt>
                <c:pt idx="230">
                  <c:v>41107</c:v>
                </c:pt>
                <c:pt idx="231">
                  <c:v>41110</c:v>
                </c:pt>
                <c:pt idx="232">
                  <c:v>41113</c:v>
                </c:pt>
                <c:pt idx="233">
                  <c:v>41116</c:v>
                </c:pt>
                <c:pt idx="234">
                  <c:v>41119</c:v>
                </c:pt>
                <c:pt idx="235">
                  <c:v>41122</c:v>
                </c:pt>
                <c:pt idx="236">
                  <c:v>41125</c:v>
                </c:pt>
                <c:pt idx="237">
                  <c:v>41128</c:v>
                </c:pt>
                <c:pt idx="238">
                  <c:v>41131</c:v>
                </c:pt>
                <c:pt idx="239">
                  <c:v>41134</c:v>
                </c:pt>
                <c:pt idx="240">
                  <c:v>41137</c:v>
                </c:pt>
                <c:pt idx="241">
                  <c:v>41140</c:v>
                </c:pt>
                <c:pt idx="242">
                  <c:v>41143</c:v>
                </c:pt>
                <c:pt idx="243">
                  <c:v>41146</c:v>
                </c:pt>
                <c:pt idx="244">
                  <c:v>41149</c:v>
                </c:pt>
                <c:pt idx="245">
                  <c:v>41152</c:v>
                </c:pt>
                <c:pt idx="246">
                  <c:v>41155</c:v>
                </c:pt>
                <c:pt idx="247">
                  <c:v>41158</c:v>
                </c:pt>
                <c:pt idx="248">
                  <c:v>41161</c:v>
                </c:pt>
                <c:pt idx="249">
                  <c:v>41164</c:v>
                </c:pt>
                <c:pt idx="250">
                  <c:v>41167</c:v>
                </c:pt>
                <c:pt idx="251">
                  <c:v>41170</c:v>
                </c:pt>
                <c:pt idx="252">
                  <c:v>41173</c:v>
                </c:pt>
                <c:pt idx="253">
                  <c:v>41176</c:v>
                </c:pt>
                <c:pt idx="254">
                  <c:v>41179</c:v>
                </c:pt>
                <c:pt idx="255">
                  <c:v>41182</c:v>
                </c:pt>
                <c:pt idx="256">
                  <c:v>41185</c:v>
                </c:pt>
                <c:pt idx="257">
                  <c:v>41188</c:v>
                </c:pt>
                <c:pt idx="258">
                  <c:v>41191</c:v>
                </c:pt>
                <c:pt idx="259">
                  <c:v>41194</c:v>
                </c:pt>
                <c:pt idx="260">
                  <c:v>41197</c:v>
                </c:pt>
                <c:pt idx="261">
                  <c:v>41200</c:v>
                </c:pt>
                <c:pt idx="262">
                  <c:v>41203</c:v>
                </c:pt>
                <c:pt idx="263">
                  <c:v>41206</c:v>
                </c:pt>
                <c:pt idx="264">
                  <c:v>41209</c:v>
                </c:pt>
                <c:pt idx="265">
                  <c:v>41212</c:v>
                </c:pt>
                <c:pt idx="266">
                  <c:v>41215</c:v>
                </c:pt>
                <c:pt idx="267">
                  <c:v>41218</c:v>
                </c:pt>
                <c:pt idx="268">
                  <c:v>41221</c:v>
                </c:pt>
                <c:pt idx="269">
                  <c:v>41224</c:v>
                </c:pt>
                <c:pt idx="270">
                  <c:v>41227</c:v>
                </c:pt>
                <c:pt idx="271">
                  <c:v>41230</c:v>
                </c:pt>
                <c:pt idx="272">
                  <c:v>41233</c:v>
                </c:pt>
                <c:pt idx="273">
                  <c:v>41236</c:v>
                </c:pt>
                <c:pt idx="274">
                  <c:v>41239</c:v>
                </c:pt>
                <c:pt idx="275">
                  <c:v>41242</c:v>
                </c:pt>
                <c:pt idx="276">
                  <c:v>41245</c:v>
                </c:pt>
                <c:pt idx="277">
                  <c:v>41248</c:v>
                </c:pt>
                <c:pt idx="278">
                  <c:v>41251</c:v>
                </c:pt>
                <c:pt idx="279">
                  <c:v>41254</c:v>
                </c:pt>
                <c:pt idx="280">
                  <c:v>41257</c:v>
                </c:pt>
                <c:pt idx="281">
                  <c:v>41260</c:v>
                </c:pt>
                <c:pt idx="282">
                  <c:v>41263</c:v>
                </c:pt>
                <c:pt idx="283">
                  <c:v>41266</c:v>
                </c:pt>
                <c:pt idx="284">
                  <c:v>41269</c:v>
                </c:pt>
                <c:pt idx="285">
                  <c:v>41272</c:v>
                </c:pt>
                <c:pt idx="286">
                  <c:v>41275</c:v>
                </c:pt>
                <c:pt idx="287">
                  <c:v>41278</c:v>
                </c:pt>
                <c:pt idx="288">
                  <c:v>41281</c:v>
                </c:pt>
                <c:pt idx="289">
                  <c:v>41284</c:v>
                </c:pt>
                <c:pt idx="290">
                  <c:v>41287</c:v>
                </c:pt>
                <c:pt idx="291">
                  <c:v>41290</c:v>
                </c:pt>
                <c:pt idx="292">
                  <c:v>41293</c:v>
                </c:pt>
                <c:pt idx="293">
                  <c:v>41296</c:v>
                </c:pt>
                <c:pt idx="294">
                  <c:v>41299</c:v>
                </c:pt>
                <c:pt idx="295">
                  <c:v>41302</c:v>
                </c:pt>
                <c:pt idx="296">
                  <c:v>41305</c:v>
                </c:pt>
                <c:pt idx="297">
                  <c:v>41308</c:v>
                </c:pt>
                <c:pt idx="298">
                  <c:v>41311</c:v>
                </c:pt>
                <c:pt idx="299">
                  <c:v>41314</c:v>
                </c:pt>
                <c:pt idx="300">
                  <c:v>41317</c:v>
                </c:pt>
                <c:pt idx="301">
                  <c:v>41320</c:v>
                </c:pt>
                <c:pt idx="302">
                  <c:v>41323</c:v>
                </c:pt>
                <c:pt idx="303">
                  <c:v>41326</c:v>
                </c:pt>
                <c:pt idx="304">
                  <c:v>41329</c:v>
                </c:pt>
                <c:pt idx="305">
                  <c:v>41332</c:v>
                </c:pt>
                <c:pt idx="306">
                  <c:v>41335</c:v>
                </c:pt>
                <c:pt idx="307">
                  <c:v>41338</c:v>
                </c:pt>
                <c:pt idx="308">
                  <c:v>41341</c:v>
                </c:pt>
                <c:pt idx="309">
                  <c:v>41344</c:v>
                </c:pt>
                <c:pt idx="310">
                  <c:v>41347</c:v>
                </c:pt>
                <c:pt idx="311">
                  <c:v>41350</c:v>
                </c:pt>
                <c:pt idx="312">
                  <c:v>41353</c:v>
                </c:pt>
                <c:pt idx="313">
                  <c:v>41356</c:v>
                </c:pt>
                <c:pt idx="314">
                  <c:v>41359</c:v>
                </c:pt>
                <c:pt idx="315">
                  <c:v>41362</c:v>
                </c:pt>
                <c:pt idx="316">
                  <c:v>41365</c:v>
                </c:pt>
                <c:pt idx="317">
                  <c:v>41368</c:v>
                </c:pt>
                <c:pt idx="318">
                  <c:v>41371</c:v>
                </c:pt>
                <c:pt idx="319">
                  <c:v>41374</c:v>
                </c:pt>
                <c:pt idx="320">
                  <c:v>41377</c:v>
                </c:pt>
                <c:pt idx="321">
                  <c:v>41380</c:v>
                </c:pt>
                <c:pt idx="322">
                  <c:v>41383</c:v>
                </c:pt>
                <c:pt idx="323">
                  <c:v>41386</c:v>
                </c:pt>
                <c:pt idx="324">
                  <c:v>41389</c:v>
                </c:pt>
                <c:pt idx="325">
                  <c:v>41392</c:v>
                </c:pt>
                <c:pt idx="326">
                  <c:v>41395</c:v>
                </c:pt>
                <c:pt idx="327">
                  <c:v>41398</c:v>
                </c:pt>
                <c:pt idx="328">
                  <c:v>41401</c:v>
                </c:pt>
                <c:pt idx="329">
                  <c:v>41404</c:v>
                </c:pt>
                <c:pt idx="330">
                  <c:v>41407</c:v>
                </c:pt>
                <c:pt idx="331">
                  <c:v>41410</c:v>
                </c:pt>
                <c:pt idx="332">
                  <c:v>41413</c:v>
                </c:pt>
                <c:pt idx="333">
                  <c:v>41416</c:v>
                </c:pt>
                <c:pt idx="334">
                  <c:v>41419</c:v>
                </c:pt>
                <c:pt idx="335">
                  <c:v>41422</c:v>
                </c:pt>
                <c:pt idx="336">
                  <c:v>41425</c:v>
                </c:pt>
                <c:pt idx="337">
                  <c:v>41428</c:v>
                </c:pt>
                <c:pt idx="338">
                  <c:v>41431</c:v>
                </c:pt>
                <c:pt idx="339">
                  <c:v>41434</c:v>
                </c:pt>
                <c:pt idx="340">
                  <c:v>41437</c:v>
                </c:pt>
                <c:pt idx="341">
                  <c:v>41440</c:v>
                </c:pt>
                <c:pt idx="342">
                  <c:v>41443</c:v>
                </c:pt>
                <c:pt idx="343">
                  <c:v>41446</c:v>
                </c:pt>
                <c:pt idx="344">
                  <c:v>41449</c:v>
                </c:pt>
                <c:pt idx="345">
                  <c:v>41452</c:v>
                </c:pt>
                <c:pt idx="346">
                  <c:v>41455</c:v>
                </c:pt>
                <c:pt idx="347">
                  <c:v>41458</c:v>
                </c:pt>
                <c:pt idx="348">
                  <c:v>41461</c:v>
                </c:pt>
                <c:pt idx="349">
                  <c:v>41464</c:v>
                </c:pt>
                <c:pt idx="350">
                  <c:v>41467</c:v>
                </c:pt>
                <c:pt idx="351">
                  <c:v>41470</c:v>
                </c:pt>
                <c:pt idx="352">
                  <c:v>41473</c:v>
                </c:pt>
                <c:pt idx="353">
                  <c:v>41476</c:v>
                </c:pt>
                <c:pt idx="354">
                  <c:v>41479</c:v>
                </c:pt>
                <c:pt idx="355">
                  <c:v>41482</c:v>
                </c:pt>
                <c:pt idx="356">
                  <c:v>41485</c:v>
                </c:pt>
                <c:pt idx="357">
                  <c:v>41488</c:v>
                </c:pt>
                <c:pt idx="358">
                  <c:v>41491</c:v>
                </c:pt>
                <c:pt idx="359">
                  <c:v>41494</c:v>
                </c:pt>
                <c:pt idx="360">
                  <c:v>41497</c:v>
                </c:pt>
                <c:pt idx="361">
                  <c:v>41500</c:v>
                </c:pt>
                <c:pt idx="362">
                  <c:v>41503</c:v>
                </c:pt>
                <c:pt idx="363">
                  <c:v>41506</c:v>
                </c:pt>
                <c:pt idx="364">
                  <c:v>41509</c:v>
                </c:pt>
                <c:pt idx="365">
                  <c:v>41512</c:v>
                </c:pt>
                <c:pt idx="366">
                  <c:v>41515</c:v>
                </c:pt>
                <c:pt idx="367">
                  <c:v>41518</c:v>
                </c:pt>
                <c:pt idx="368">
                  <c:v>41521</c:v>
                </c:pt>
                <c:pt idx="369">
                  <c:v>41524</c:v>
                </c:pt>
                <c:pt idx="370">
                  <c:v>41527</c:v>
                </c:pt>
                <c:pt idx="371">
                  <c:v>41530</c:v>
                </c:pt>
                <c:pt idx="372">
                  <c:v>41533</c:v>
                </c:pt>
                <c:pt idx="373">
                  <c:v>41536</c:v>
                </c:pt>
                <c:pt idx="374">
                  <c:v>41539</c:v>
                </c:pt>
                <c:pt idx="375">
                  <c:v>41542</c:v>
                </c:pt>
                <c:pt idx="376">
                  <c:v>41545</c:v>
                </c:pt>
                <c:pt idx="377">
                  <c:v>41548</c:v>
                </c:pt>
                <c:pt idx="378">
                  <c:v>41551</c:v>
                </c:pt>
                <c:pt idx="379">
                  <c:v>41554</c:v>
                </c:pt>
                <c:pt idx="380">
                  <c:v>41557</c:v>
                </c:pt>
                <c:pt idx="381">
                  <c:v>41560</c:v>
                </c:pt>
                <c:pt idx="382">
                  <c:v>41563</c:v>
                </c:pt>
                <c:pt idx="383">
                  <c:v>41566</c:v>
                </c:pt>
                <c:pt idx="384">
                  <c:v>41569</c:v>
                </c:pt>
                <c:pt idx="385">
                  <c:v>41572</c:v>
                </c:pt>
                <c:pt idx="386">
                  <c:v>41575</c:v>
                </c:pt>
                <c:pt idx="387">
                  <c:v>41578</c:v>
                </c:pt>
                <c:pt idx="388">
                  <c:v>41581</c:v>
                </c:pt>
                <c:pt idx="389">
                  <c:v>41584</c:v>
                </c:pt>
                <c:pt idx="390">
                  <c:v>41587</c:v>
                </c:pt>
                <c:pt idx="391">
                  <c:v>41590</c:v>
                </c:pt>
                <c:pt idx="392">
                  <c:v>41593</c:v>
                </c:pt>
                <c:pt idx="393">
                  <c:v>41596</c:v>
                </c:pt>
                <c:pt idx="394">
                  <c:v>41599</c:v>
                </c:pt>
                <c:pt idx="395">
                  <c:v>41602</c:v>
                </c:pt>
                <c:pt idx="396">
                  <c:v>41605</c:v>
                </c:pt>
                <c:pt idx="397">
                  <c:v>41608</c:v>
                </c:pt>
                <c:pt idx="398">
                  <c:v>41611</c:v>
                </c:pt>
                <c:pt idx="399">
                  <c:v>41614</c:v>
                </c:pt>
                <c:pt idx="400">
                  <c:v>41617</c:v>
                </c:pt>
                <c:pt idx="401">
                  <c:v>41620</c:v>
                </c:pt>
                <c:pt idx="402">
                  <c:v>41623</c:v>
                </c:pt>
                <c:pt idx="403">
                  <c:v>41626</c:v>
                </c:pt>
                <c:pt idx="404">
                  <c:v>41629</c:v>
                </c:pt>
                <c:pt idx="405">
                  <c:v>41632</c:v>
                </c:pt>
                <c:pt idx="406">
                  <c:v>41635</c:v>
                </c:pt>
                <c:pt idx="407">
                  <c:v>41638</c:v>
                </c:pt>
                <c:pt idx="408">
                  <c:v>41641</c:v>
                </c:pt>
                <c:pt idx="409">
                  <c:v>41644</c:v>
                </c:pt>
                <c:pt idx="410">
                  <c:v>41647</c:v>
                </c:pt>
                <c:pt idx="411">
                  <c:v>41650</c:v>
                </c:pt>
                <c:pt idx="412">
                  <c:v>41653</c:v>
                </c:pt>
                <c:pt idx="413">
                  <c:v>41656</c:v>
                </c:pt>
                <c:pt idx="414">
                  <c:v>41659</c:v>
                </c:pt>
                <c:pt idx="415">
                  <c:v>41662</c:v>
                </c:pt>
                <c:pt idx="416">
                  <c:v>41665</c:v>
                </c:pt>
                <c:pt idx="417">
                  <c:v>41668</c:v>
                </c:pt>
                <c:pt idx="418">
                  <c:v>41671</c:v>
                </c:pt>
                <c:pt idx="419">
                  <c:v>41674</c:v>
                </c:pt>
                <c:pt idx="420">
                  <c:v>41677</c:v>
                </c:pt>
                <c:pt idx="421">
                  <c:v>41680</c:v>
                </c:pt>
                <c:pt idx="422">
                  <c:v>41683</c:v>
                </c:pt>
                <c:pt idx="423">
                  <c:v>41686</c:v>
                </c:pt>
                <c:pt idx="424">
                  <c:v>41689</c:v>
                </c:pt>
                <c:pt idx="425">
                  <c:v>41692</c:v>
                </c:pt>
                <c:pt idx="426">
                  <c:v>41695</c:v>
                </c:pt>
                <c:pt idx="427">
                  <c:v>41698</c:v>
                </c:pt>
                <c:pt idx="428">
                  <c:v>41701</c:v>
                </c:pt>
                <c:pt idx="429">
                  <c:v>41704</c:v>
                </c:pt>
                <c:pt idx="430">
                  <c:v>41707</c:v>
                </c:pt>
                <c:pt idx="431">
                  <c:v>41710</c:v>
                </c:pt>
                <c:pt idx="432">
                  <c:v>41713</c:v>
                </c:pt>
                <c:pt idx="433">
                  <c:v>41716</c:v>
                </c:pt>
                <c:pt idx="434">
                  <c:v>41719</c:v>
                </c:pt>
                <c:pt idx="435">
                  <c:v>41722</c:v>
                </c:pt>
                <c:pt idx="436">
                  <c:v>41725</c:v>
                </c:pt>
                <c:pt idx="437">
                  <c:v>41728</c:v>
                </c:pt>
                <c:pt idx="438">
                  <c:v>41731</c:v>
                </c:pt>
                <c:pt idx="439">
                  <c:v>41734</c:v>
                </c:pt>
                <c:pt idx="440">
                  <c:v>41737</c:v>
                </c:pt>
                <c:pt idx="441">
                  <c:v>41740</c:v>
                </c:pt>
                <c:pt idx="442">
                  <c:v>41743</c:v>
                </c:pt>
                <c:pt idx="443">
                  <c:v>41746</c:v>
                </c:pt>
                <c:pt idx="444">
                  <c:v>41749</c:v>
                </c:pt>
                <c:pt idx="445">
                  <c:v>41752</c:v>
                </c:pt>
                <c:pt idx="446">
                  <c:v>41755</c:v>
                </c:pt>
                <c:pt idx="447">
                  <c:v>41758</c:v>
                </c:pt>
                <c:pt idx="448">
                  <c:v>41761</c:v>
                </c:pt>
                <c:pt idx="449">
                  <c:v>41764</c:v>
                </c:pt>
                <c:pt idx="450">
                  <c:v>41767</c:v>
                </c:pt>
                <c:pt idx="451">
                  <c:v>41770</c:v>
                </c:pt>
                <c:pt idx="452">
                  <c:v>41773</c:v>
                </c:pt>
                <c:pt idx="453">
                  <c:v>41776</c:v>
                </c:pt>
                <c:pt idx="454">
                  <c:v>41779</c:v>
                </c:pt>
                <c:pt idx="455">
                  <c:v>41782</c:v>
                </c:pt>
                <c:pt idx="456">
                  <c:v>41785</c:v>
                </c:pt>
                <c:pt idx="457">
                  <c:v>41788</c:v>
                </c:pt>
                <c:pt idx="458">
                  <c:v>41791</c:v>
                </c:pt>
                <c:pt idx="459">
                  <c:v>41794</c:v>
                </c:pt>
                <c:pt idx="460">
                  <c:v>41797</c:v>
                </c:pt>
                <c:pt idx="461">
                  <c:v>41800</c:v>
                </c:pt>
                <c:pt idx="462">
                  <c:v>41803</c:v>
                </c:pt>
                <c:pt idx="463">
                  <c:v>41806</c:v>
                </c:pt>
                <c:pt idx="464">
                  <c:v>41809</c:v>
                </c:pt>
                <c:pt idx="465">
                  <c:v>41812</c:v>
                </c:pt>
                <c:pt idx="466">
                  <c:v>41815</c:v>
                </c:pt>
                <c:pt idx="467">
                  <c:v>41818</c:v>
                </c:pt>
                <c:pt idx="468">
                  <c:v>41821</c:v>
                </c:pt>
                <c:pt idx="469">
                  <c:v>41824</c:v>
                </c:pt>
                <c:pt idx="470">
                  <c:v>41827</c:v>
                </c:pt>
                <c:pt idx="471">
                  <c:v>41830</c:v>
                </c:pt>
                <c:pt idx="472">
                  <c:v>41833</c:v>
                </c:pt>
                <c:pt idx="473">
                  <c:v>41836</c:v>
                </c:pt>
                <c:pt idx="474">
                  <c:v>41839</c:v>
                </c:pt>
                <c:pt idx="475">
                  <c:v>41842</c:v>
                </c:pt>
                <c:pt idx="476">
                  <c:v>41845</c:v>
                </c:pt>
                <c:pt idx="477">
                  <c:v>41848</c:v>
                </c:pt>
                <c:pt idx="478">
                  <c:v>41851</c:v>
                </c:pt>
                <c:pt idx="479">
                  <c:v>41854</c:v>
                </c:pt>
                <c:pt idx="480">
                  <c:v>41857</c:v>
                </c:pt>
                <c:pt idx="481">
                  <c:v>41860</c:v>
                </c:pt>
                <c:pt idx="482">
                  <c:v>41863</c:v>
                </c:pt>
                <c:pt idx="483">
                  <c:v>41866</c:v>
                </c:pt>
                <c:pt idx="484">
                  <c:v>41869</c:v>
                </c:pt>
                <c:pt idx="485">
                  <c:v>41872</c:v>
                </c:pt>
                <c:pt idx="486">
                  <c:v>41875</c:v>
                </c:pt>
                <c:pt idx="487">
                  <c:v>41878</c:v>
                </c:pt>
                <c:pt idx="488">
                  <c:v>41881</c:v>
                </c:pt>
                <c:pt idx="489">
                  <c:v>41884</c:v>
                </c:pt>
                <c:pt idx="490">
                  <c:v>41887</c:v>
                </c:pt>
                <c:pt idx="491">
                  <c:v>41890</c:v>
                </c:pt>
                <c:pt idx="492">
                  <c:v>41893</c:v>
                </c:pt>
                <c:pt idx="493">
                  <c:v>41896</c:v>
                </c:pt>
                <c:pt idx="494">
                  <c:v>41899</c:v>
                </c:pt>
                <c:pt idx="495">
                  <c:v>41902</c:v>
                </c:pt>
                <c:pt idx="496">
                  <c:v>41905</c:v>
                </c:pt>
                <c:pt idx="497">
                  <c:v>41908</c:v>
                </c:pt>
                <c:pt idx="498">
                  <c:v>41911</c:v>
                </c:pt>
                <c:pt idx="499">
                  <c:v>41914</c:v>
                </c:pt>
                <c:pt idx="500">
                  <c:v>41917</c:v>
                </c:pt>
                <c:pt idx="501">
                  <c:v>41920</c:v>
                </c:pt>
                <c:pt idx="502">
                  <c:v>41923</c:v>
                </c:pt>
                <c:pt idx="503">
                  <c:v>41926</c:v>
                </c:pt>
                <c:pt idx="504">
                  <c:v>41929</c:v>
                </c:pt>
                <c:pt idx="505">
                  <c:v>41932</c:v>
                </c:pt>
                <c:pt idx="506">
                  <c:v>41935</c:v>
                </c:pt>
                <c:pt idx="507">
                  <c:v>41938</c:v>
                </c:pt>
                <c:pt idx="508">
                  <c:v>41941</c:v>
                </c:pt>
                <c:pt idx="509">
                  <c:v>41944</c:v>
                </c:pt>
                <c:pt idx="510">
                  <c:v>41947</c:v>
                </c:pt>
                <c:pt idx="511">
                  <c:v>41950</c:v>
                </c:pt>
                <c:pt idx="512">
                  <c:v>41953</c:v>
                </c:pt>
                <c:pt idx="513">
                  <c:v>41956</c:v>
                </c:pt>
                <c:pt idx="514">
                  <c:v>41959</c:v>
                </c:pt>
                <c:pt idx="515">
                  <c:v>41962</c:v>
                </c:pt>
                <c:pt idx="516">
                  <c:v>41965</c:v>
                </c:pt>
                <c:pt idx="517">
                  <c:v>41968</c:v>
                </c:pt>
                <c:pt idx="518">
                  <c:v>41971</c:v>
                </c:pt>
                <c:pt idx="519">
                  <c:v>41974</c:v>
                </c:pt>
                <c:pt idx="520">
                  <c:v>41977</c:v>
                </c:pt>
                <c:pt idx="521">
                  <c:v>41980</c:v>
                </c:pt>
                <c:pt idx="522">
                  <c:v>41983</c:v>
                </c:pt>
                <c:pt idx="523">
                  <c:v>41986</c:v>
                </c:pt>
                <c:pt idx="524">
                  <c:v>41989</c:v>
                </c:pt>
                <c:pt idx="525">
                  <c:v>41992</c:v>
                </c:pt>
                <c:pt idx="526">
                  <c:v>41995</c:v>
                </c:pt>
                <c:pt idx="527">
                  <c:v>41998</c:v>
                </c:pt>
                <c:pt idx="528">
                  <c:v>42001</c:v>
                </c:pt>
                <c:pt idx="529">
                  <c:v>42004</c:v>
                </c:pt>
                <c:pt idx="530">
                  <c:v>42007</c:v>
                </c:pt>
                <c:pt idx="531">
                  <c:v>42010</c:v>
                </c:pt>
                <c:pt idx="532">
                  <c:v>42013</c:v>
                </c:pt>
                <c:pt idx="533">
                  <c:v>42016</c:v>
                </c:pt>
                <c:pt idx="534">
                  <c:v>42019</c:v>
                </c:pt>
                <c:pt idx="535">
                  <c:v>42022</c:v>
                </c:pt>
                <c:pt idx="536">
                  <c:v>42025</c:v>
                </c:pt>
                <c:pt idx="537">
                  <c:v>42028</c:v>
                </c:pt>
                <c:pt idx="538">
                  <c:v>42031</c:v>
                </c:pt>
                <c:pt idx="539">
                  <c:v>42034</c:v>
                </c:pt>
                <c:pt idx="540">
                  <c:v>42037</c:v>
                </c:pt>
                <c:pt idx="541">
                  <c:v>42040</c:v>
                </c:pt>
                <c:pt idx="542">
                  <c:v>42043</c:v>
                </c:pt>
                <c:pt idx="543">
                  <c:v>42046</c:v>
                </c:pt>
                <c:pt idx="544">
                  <c:v>42049</c:v>
                </c:pt>
                <c:pt idx="545">
                  <c:v>42052</c:v>
                </c:pt>
                <c:pt idx="546">
                  <c:v>42055</c:v>
                </c:pt>
                <c:pt idx="547">
                  <c:v>42058</c:v>
                </c:pt>
                <c:pt idx="548">
                  <c:v>42061</c:v>
                </c:pt>
                <c:pt idx="549">
                  <c:v>42064</c:v>
                </c:pt>
                <c:pt idx="550">
                  <c:v>42067</c:v>
                </c:pt>
                <c:pt idx="551">
                  <c:v>42070</c:v>
                </c:pt>
                <c:pt idx="552">
                  <c:v>42073</c:v>
                </c:pt>
                <c:pt idx="553">
                  <c:v>42076</c:v>
                </c:pt>
                <c:pt idx="554">
                  <c:v>42079</c:v>
                </c:pt>
                <c:pt idx="555">
                  <c:v>42082</c:v>
                </c:pt>
                <c:pt idx="556">
                  <c:v>42085</c:v>
                </c:pt>
                <c:pt idx="557">
                  <c:v>42088</c:v>
                </c:pt>
                <c:pt idx="558">
                  <c:v>42091</c:v>
                </c:pt>
                <c:pt idx="559">
                  <c:v>42094</c:v>
                </c:pt>
                <c:pt idx="560">
                  <c:v>42097</c:v>
                </c:pt>
                <c:pt idx="561">
                  <c:v>42100</c:v>
                </c:pt>
                <c:pt idx="562">
                  <c:v>42103</c:v>
                </c:pt>
                <c:pt idx="563">
                  <c:v>42106</c:v>
                </c:pt>
                <c:pt idx="564">
                  <c:v>42109</c:v>
                </c:pt>
                <c:pt idx="565">
                  <c:v>42112</c:v>
                </c:pt>
                <c:pt idx="566">
                  <c:v>42115</c:v>
                </c:pt>
                <c:pt idx="567">
                  <c:v>42118</c:v>
                </c:pt>
                <c:pt idx="568">
                  <c:v>42121</c:v>
                </c:pt>
                <c:pt idx="569">
                  <c:v>42124</c:v>
                </c:pt>
                <c:pt idx="570">
                  <c:v>42127</c:v>
                </c:pt>
                <c:pt idx="571">
                  <c:v>42130</c:v>
                </c:pt>
                <c:pt idx="572">
                  <c:v>42133</c:v>
                </c:pt>
                <c:pt idx="573">
                  <c:v>42136</c:v>
                </c:pt>
                <c:pt idx="574">
                  <c:v>42139</c:v>
                </c:pt>
                <c:pt idx="575">
                  <c:v>42142</c:v>
                </c:pt>
                <c:pt idx="576">
                  <c:v>42145</c:v>
                </c:pt>
                <c:pt idx="577">
                  <c:v>42148</c:v>
                </c:pt>
                <c:pt idx="578">
                  <c:v>42151</c:v>
                </c:pt>
                <c:pt idx="579">
                  <c:v>42154</c:v>
                </c:pt>
                <c:pt idx="580">
                  <c:v>42157</c:v>
                </c:pt>
                <c:pt idx="581">
                  <c:v>42160</c:v>
                </c:pt>
                <c:pt idx="582">
                  <c:v>42163</c:v>
                </c:pt>
                <c:pt idx="583">
                  <c:v>42166</c:v>
                </c:pt>
                <c:pt idx="584">
                  <c:v>42169</c:v>
                </c:pt>
                <c:pt idx="585">
                  <c:v>42172</c:v>
                </c:pt>
                <c:pt idx="586">
                  <c:v>42175</c:v>
                </c:pt>
                <c:pt idx="587">
                  <c:v>42178</c:v>
                </c:pt>
                <c:pt idx="588">
                  <c:v>42181</c:v>
                </c:pt>
                <c:pt idx="589">
                  <c:v>42184</c:v>
                </c:pt>
                <c:pt idx="590">
                  <c:v>42187</c:v>
                </c:pt>
                <c:pt idx="591">
                  <c:v>42190</c:v>
                </c:pt>
                <c:pt idx="592">
                  <c:v>42193</c:v>
                </c:pt>
                <c:pt idx="593">
                  <c:v>42196</c:v>
                </c:pt>
                <c:pt idx="594">
                  <c:v>42199</c:v>
                </c:pt>
                <c:pt idx="595">
                  <c:v>42202</c:v>
                </c:pt>
                <c:pt idx="596">
                  <c:v>42205</c:v>
                </c:pt>
                <c:pt idx="597">
                  <c:v>42208</c:v>
                </c:pt>
                <c:pt idx="598">
                  <c:v>42211</c:v>
                </c:pt>
                <c:pt idx="599">
                  <c:v>42214</c:v>
                </c:pt>
                <c:pt idx="600">
                  <c:v>42217</c:v>
                </c:pt>
                <c:pt idx="601">
                  <c:v>42220</c:v>
                </c:pt>
                <c:pt idx="602">
                  <c:v>42223</c:v>
                </c:pt>
                <c:pt idx="603">
                  <c:v>42226</c:v>
                </c:pt>
                <c:pt idx="604">
                  <c:v>42229</c:v>
                </c:pt>
                <c:pt idx="605">
                  <c:v>42232</c:v>
                </c:pt>
                <c:pt idx="606">
                  <c:v>42235</c:v>
                </c:pt>
                <c:pt idx="607">
                  <c:v>42238</c:v>
                </c:pt>
                <c:pt idx="608">
                  <c:v>42241</c:v>
                </c:pt>
                <c:pt idx="609">
                  <c:v>42244</c:v>
                </c:pt>
                <c:pt idx="610">
                  <c:v>42247</c:v>
                </c:pt>
                <c:pt idx="611">
                  <c:v>42250</c:v>
                </c:pt>
                <c:pt idx="612">
                  <c:v>42253</c:v>
                </c:pt>
                <c:pt idx="613">
                  <c:v>42256</c:v>
                </c:pt>
                <c:pt idx="614">
                  <c:v>42259</c:v>
                </c:pt>
                <c:pt idx="615">
                  <c:v>42262</c:v>
                </c:pt>
                <c:pt idx="616">
                  <c:v>42265</c:v>
                </c:pt>
                <c:pt idx="617">
                  <c:v>42268</c:v>
                </c:pt>
                <c:pt idx="618">
                  <c:v>42271</c:v>
                </c:pt>
                <c:pt idx="619">
                  <c:v>42274</c:v>
                </c:pt>
                <c:pt idx="620">
                  <c:v>42277</c:v>
                </c:pt>
                <c:pt idx="621">
                  <c:v>42280</c:v>
                </c:pt>
                <c:pt idx="622">
                  <c:v>42283</c:v>
                </c:pt>
                <c:pt idx="623">
                  <c:v>42286</c:v>
                </c:pt>
                <c:pt idx="624">
                  <c:v>42289</c:v>
                </c:pt>
                <c:pt idx="625">
                  <c:v>42292</c:v>
                </c:pt>
                <c:pt idx="626">
                  <c:v>42295</c:v>
                </c:pt>
                <c:pt idx="627">
                  <c:v>42298</c:v>
                </c:pt>
                <c:pt idx="628">
                  <c:v>42301</c:v>
                </c:pt>
                <c:pt idx="629">
                  <c:v>42304</c:v>
                </c:pt>
                <c:pt idx="630">
                  <c:v>42307</c:v>
                </c:pt>
                <c:pt idx="631">
                  <c:v>42310</c:v>
                </c:pt>
                <c:pt idx="632">
                  <c:v>42313</c:v>
                </c:pt>
                <c:pt idx="633">
                  <c:v>42316</c:v>
                </c:pt>
                <c:pt idx="634">
                  <c:v>42319</c:v>
                </c:pt>
                <c:pt idx="635">
                  <c:v>42322</c:v>
                </c:pt>
                <c:pt idx="636">
                  <c:v>42325</c:v>
                </c:pt>
                <c:pt idx="637">
                  <c:v>42328</c:v>
                </c:pt>
                <c:pt idx="638">
                  <c:v>42331</c:v>
                </c:pt>
                <c:pt idx="639">
                  <c:v>42334</c:v>
                </c:pt>
                <c:pt idx="640">
                  <c:v>42337</c:v>
                </c:pt>
                <c:pt idx="641">
                  <c:v>42340</c:v>
                </c:pt>
                <c:pt idx="642">
                  <c:v>42343</c:v>
                </c:pt>
                <c:pt idx="643">
                  <c:v>42346</c:v>
                </c:pt>
                <c:pt idx="644">
                  <c:v>42349</c:v>
                </c:pt>
                <c:pt idx="645">
                  <c:v>42352</c:v>
                </c:pt>
                <c:pt idx="646">
                  <c:v>42355</c:v>
                </c:pt>
                <c:pt idx="647">
                  <c:v>42358</c:v>
                </c:pt>
                <c:pt idx="648">
                  <c:v>42361</c:v>
                </c:pt>
                <c:pt idx="649">
                  <c:v>42364</c:v>
                </c:pt>
                <c:pt idx="650">
                  <c:v>42367</c:v>
                </c:pt>
                <c:pt idx="651">
                  <c:v>42370</c:v>
                </c:pt>
                <c:pt idx="652">
                  <c:v>42373</c:v>
                </c:pt>
                <c:pt idx="653">
                  <c:v>42376</c:v>
                </c:pt>
                <c:pt idx="654">
                  <c:v>42379</c:v>
                </c:pt>
                <c:pt idx="655">
                  <c:v>42382</c:v>
                </c:pt>
                <c:pt idx="656">
                  <c:v>42385</c:v>
                </c:pt>
                <c:pt idx="657">
                  <c:v>42388</c:v>
                </c:pt>
                <c:pt idx="658">
                  <c:v>42391</c:v>
                </c:pt>
                <c:pt idx="659">
                  <c:v>42394</c:v>
                </c:pt>
                <c:pt idx="660">
                  <c:v>42397</c:v>
                </c:pt>
                <c:pt idx="661">
                  <c:v>42400</c:v>
                </c:pt>
                <c:pt idx="662">
                  <c:v>42403</c:v>
                </c:pt>
                <c:pt idx="663">
                  <c:v>42406</c:v>
                </c:pt>
                <c:pt idx="664">
                  <c:v>42409</c:v>
                </c:pt>
                <c:pt idx="665">
                  <c:v>42412</c:v>
                </c:pt>
                <c:pt idx="666">
                  <c:v>42415</c:v>
                </c:pt>
                <c:pt idx="667">
                  <c:v>42418</c:v>
                </c:pt>
                <c:pt idx="668">
                  <c:v>42421</c:v>
                </c:pt>
                <c:pt idx="669">
                  <c:v>42424</c:v>
                </c:pt>
                <c:pt idx="670">
                  <c:v>42427</c:v>
                </c:pt>
                <c:pt idx="671">
                  <c:v>42430</c:v>
                </c:pt>
                <c:pt idx="672">
                  <c:v>42433</c:v>
                </c:pt>
                <c:pt idx="673">
                  <c:v>42436</c:v>
                </c:pt>
                <c:pt idx="674">
                  <c:v>42439</c:v>
                </c:pt>
                <c:pt idx="675">
                  <c:v>42442</c:v>
                </c:pt>
                <c:pt idx="676">
                  <c:v>42445</c:v>
                </c:pt>
                <c:pt idx="677">
                  <c:v>42448</c:v>
                </c:pt>
                <c:pt idx="678">
                  <c:v>42451</c:v>
                </c:pt>
                <c:pt idx="679">
                  <c:v>42454</c:v>
                </c:pt>
                <c:pt idx="680">
                  <c:v>42457</c:v>
                </c:pt>
                <c:pt idx="681">
                  <c:v>42460</c:v>
                </c:pt>
                <c:pt idx="682">
                  <c:v>42463</c:v>
                </c:pt>
                <c:pt idx="683">
                  <c:v>42466</c:v>
                </c:pt>
                <c:pt idx="684">
                  <c:v>42469</c:v>
                </c:pt>
                <c:pt idx="685">
                  <c:v>42472</c:v>
                </c:pt>
                <c:pt idx="686">
                  <c:v>42475</c:v>
                </c:pt>
                <c:pt idx="687">
                  <c:v>42478</c:v>
                </c:pt>
                <c:pt idx="688">
                  <c:v>42481</c:v>
                </c:pt>
                <c:pt idx="689">
                  <c:v>42484</c:v>
                </c:pt>
                <c:pt idx="690">
                  <c:v>42487</c:v>
                </c:pt>
                <c:pt idx="691">
                  <c:v>42490</c:v>
                </c:pt>
                <c:pt idx="692">
                  <c:v>42493</c:v>
                </c:pt>
                <c:pt idx="693">
                  <c:v>42496</c:v>
                </c:pt>
                <c:pt idx="694">
                  <c:v>42499</c:v>
                </c:pt>
                <c:pt idx="695">
                  <c:v>42502</c:v>
                </c:pt>
                <c:pt idx="696">
                  <c:v>42505</c:v>
                </c:pt>
                <c:pt idx="697">
                  <c:v>42508</c:v>
                </c:pt>
                <c:pt idx="698">
                  <c:v>42511</c:v>
                </c:pt>
                <c:pt idx="699">
                  <c:v>42514</c:v>
                </c:pt>
                <c:pt idx="700">
                  <c:v>42517</c:v>
                </c:pt>
                <c:pt idx="701">
                  <c:v>42520</c:v>
                </c:pt>
                <c:pt idx="702">
                  <c:v>42523</c:v>
                </c:pt>
                <c:pt idx="703">
                  <c:v>42526</c:v>
                </c:pt>
                <c:pt idx="704">
                  <c:v>42529</c:v>
                </c:pt>
                <c:pt idx="705">
                  <c:v>42532</c:v>
                </c:pt>
                <c:pt idx="706">
                  <c:v>42535</c:v>
                </c:pt>
                <c:pt idx="707">
                  <c:v>42538</c:v>
                </c:pt>
                <c:pt idx="708">
                  <c:v>42541</c:v>
                </c:pt>
                <c:pt idx="709">
                  <c:v>42544</c:v>
                </c:pt>
                <c:pt idx="710">
                  <c:v>42547</c:v>
                </c:pt>
                <c:pt idx="711">
                  <c:v>42550</c:v>
                </c:pt>
                <c:pt idx="712">
                  <c:v>42553</c:v>
                </c:pt>
                <c:pt idx="713">
                  <c:v>42556</c:v>
                </c:pt>
                <c:pt idx="714">
                  <c:v>42559</c:v>
                </c:pt>
                <c:pt idx="715">
                  <c:v>42562</c:v>
                </c:pt>
                <c:pt idx="716">
                  <c:v>42565</c:v>
                </c:pt>
                <c:pt idx="717">
                  <c:v>42568</c:v>
                </c:pt>
                <c:pt idx="718">
                  <c:v>42571</c:v>
                </c:pt>
                <c:pt idx="719">
                  <c:v>42574</c:v>
                </c:pt>
                <c:pt idx="720">
                  <c:v>42577</c:v>
                </c:pt>
                <c:pt idx="721">
                  <c:v>42580</c:v>
                </c:pt>
                <c:pt idx="722">
                  <c:v>42583</c:v>
                </c:pt>
                <c:pt idx="723">
                  <c:v>42586</c:v>
                </c:pt>
                <c:pt idx="724">
                  <c:v>42589</c:v>
                </c:pt>
                <c:pt idx="725">
                  <c:v>42592</c:v>
                </c:pt>
                <c:pt idx="726">
                  <c:v>42595</c:v>
                </c:pt>
                <c:pt idx="727">
                  <c:v>42598</c:v>
                </c:pt>
                <c:pt idx="728">
                  <c:v>42601</c:v>
                </c:pt>
                <c:pt idx="729">
                  <c:v>42604</c:v>
                </c:pt>
                <c:pt idx="730">
                  <c:v>42607</c:v>
                </c:pt>
                <c:pt idx="731">
                  <c:v>42610</c:v>
                </c:pt>
                <c:pt idx="732">
                  <c:v>42613</c:v>
                </c:pt>
                <c:pt idx="733">
                  <c:v>42616</c:v>
                </c:pt>
                <c:pt idx="734">
                  <c:v>42619</c:v>
                </c:pt>
                <c:pt idx="735">
                  <c:v>42622</c:v>
                </c:pt>
                <c:pt idx="736">
                  <c:v>42625</c:v>
                </c:pt>
                <c:pt idx="737">
                  <c:v>42628</c:v>
                </c:pt>
                <c:pt idx="738">
                  <c:v>42631</c:v>
                </c:pt>
                <c:pt idx="739">
                  <c:v>42634</c:v>
                </c:pt>
                <c:pt idx="740">
                  <c:v>42637</c:v>
                </c:pt>
                <c:pt idx="741">
                  <c:v>42640</c:v>
                </c:pt>
                <c:pt idx="742">
                  <c:v>42643</c:v>
                </c:pt>
                <c:pt idx="743">
                  <c:v>42646</c:v>
                </c:pt>
                <c:pt idx="744">
                  <c:v>42649</c:v>
                </c:pt>
                <c:pt idx="745">
                  <c:v>42652</c:v>
                </c:pt>
                <c:pt idx="746">
                  <c:v>42655</c:v>
                </c:pt>
                <c:pt idx="747">
                  <c:v>42658</c:v>
                </c:pt>
                <c:pt idx="748">
                  <c:v>42661</c:v>
                </c:pt>
                <c:pt idx="749">
                  <c:v>42664</c:v>
                </c:pt>
                <c:pt idx="750">
                  <c:v>42667</c:v>
                </c:pt>
                <c:pt idx="751">
                  <c:v>42670</c:v>
                </c:pt>
                <c:pt idx="752">
                  <c:v>42673</c:v>
                </c:pt>
                <c:pt idx="753">
                  <c:v>42676</c:v>
                </c:pt>
                <c:pt idx="754">
                  <c:v>42679</c:v>
                </c:pt>
                <c:pt idx="755">
                  <c:v>42682</c:v>
                </c:pt>
                <c:pt idx="756">
                  <c:v>42685</c:v>
                </c:pt>
                <c:pt idx="757">
                  <c:v>42688</c:v>
                </c:pt>
                <c:pt idx="758">
                  <c:v>42691</c:v>
                </c:pt>
                <c:pt idx="759">
                  <c:v>42694</c:v>
                </c:pt>
                <c:pt idx="760">
                  <c:v>42697</c:v>
                </c:pt>
                <c:pt idx="761">
                  <c:v>42700</c:v>
                </c:pt>
                <c:pt idx="762">
                  <c:v>42703</c:v>
                </c:pt>
                <c:pt idx="763">
                  <c:v>42706</c:v>
                </c:pt>
                <c:pt idx="764">
                  <c:v>42709</c:v>
                </c:pt>
                <c:pt idx="765">
                  <c:v>42712</c:v>
                </c:pt>
                <c:pt idx="766">
                  <c:v>42715</c:v>
                </c:pt>
                <c:pt idx="767">
                  <c:v>42718</c:v>
                </c:pt>
                <c:pt idx="768">
                  <c:v>42721</c:v>
                </c:pt>
                <c:pt idx="769">
                  <c:v>42724</c:v>
                </c:pt>
                <c:pt idx="770">
                  <c:v>42727</c:v>
                </c:pt>
                <c:pt idx="771">
                  <c:v>42730</c:v>
                </c:pt>
                <c:pt idx="772">
                  <c:v>42733</c:v>
                </c:pt>
                <c:pt idx="773">
                  <c:v>42736</c:v>
                </c:pt>
                <c:pt idx="774">
                  <c:v>42739</c:v>
                </c:pt>
                <c:pt idx="775">
                  <c:v>42742</c:v>
                </c:pt>
                <c:pt idx="776">
                  <c:v>42745</c:v>
                </c:pt>
                <c:pt idx="777">
                  <c:v>42748</c:v>
                </c:pt>
                <c:pt idx="778">
                  <c:v>42751</c:v>
                </c:pt>
                <c:pt idx="779">
                  <c:v>42754</c:v>
                </c:pt>
                <c:pt idx="780">
                  <c:v>42757</c:v>
                </c:pt>
                <c:pt idx="781">
                  <c:v>42760</c:v>
                </c:pt>
                <c:pt idx="782">
                  <c:v>42763</c:v>
                </c:pt>
                <c:pt idx="783">
                  <c:v>42766</c:v>
                </c:pt>
                <c:pt idx="784">
                  <c:v>42769</c:v>
                </c:pt>
                <c:pt idx="785">
                  <c:v>42772</c:v>
                </c:pt>
                <c:pt idx="786">
                  <c:v>42775</c:v>
                </c:pt>
                <c:pt idx="787">
                  <c:v>42778</c:v>
                </c:pt>
                <c:pt idx="788">
                  <c:v>42781</c:v>
                </c:pt>
                <c:pt idx="789">
                  <c:v>42784</c:v>
                </c:pt>
                <c:pt idx="790">
                  <c:v>42787</c:v>
                </c:pt>
                <c:pt idx="791">
                  <c:v>42790</c:v>
                </c:pt>
                <c:pt idx="792">
                  <c:v>42793</c:v>
                </c:pt>
                <c:pt idx="793">
                  <c:v>42796</c:v>
                </c:pt>
                <c:pt idx="794">
                  <c:v>42799</c:v>
                </c:pt>
                <c:pt idx="795">
                  <c:v>42802</c:v>
                </c:pt>
                <c:pt idx="796">
                  <c:v>42805</c:v>
                </c:pt>
                <c:pt idx="797">
                  <c:v>42808</c:v>
                </c:pt>
                <c:pt idx="798">
                  <c:v>42811</c:v>
                </c:pt>
                <c:pt idx="799">
                  <c:v>42814</c:v>
                </c:pt>
                <c:pt idx="800">
                  <c:v>42817</c:v>
                </c:pt>
                <c:pt idx="801">
                  <c:v>42820</c:v>
                </c:pt>
                <c:pt idx="802">
                  <c:v>42823</c:v>
                </c:pt>
                <c:pt idx="803">
                  <c:v>42826</c:v>
                </c:pt>
                <c:pt idx="804">
                  <c:v>42829</c:v>
                </c:pt>
                <c:pt idx="805">
                  <c:v>42832</c:v>
                </c:pt>
                <c:pt idx="806">
                  <c:v>42835</c:v>
                </c:pt>
                <c:pt idx="807">
                  <c:v>42838</c:v>
                </c:pt>
                <c:pt idx="808">
                  <c:v>42841</c:v>
                </c:pt>
                <c:pt idx="809">
                  <c:v>42844</c:v>
                </c:pt>
                <c:pt idx="810">
                  <c:v>42847</c:v>
                </c:pt>
                <c:pt idx="811">
                  <c:v>42850</c:v>
                </c:pt>
                <c:pt idx="812">
                  <c:v>42853</c:v>
                </c:pt>
                <c:pt idx="813">
                  <c:v>42856</c:v>
                </c:pt>
                <c:pt idx="814">
                  <c:v>42859</c:v>
                </c:pt>
                <c:pt idx="815">
                  <c:v>42862</c:v>
                </c:pt>
                <c:pt idx="816">
                  <c:v>42865</c:v>
                </c:pt>
                <c:pt idx="817">
                  <c:v>42868</c:v>
                </c:pt>
                <c:pt idx="818">
                  <c:v>42871</c:v>
                </c:pt>
                <c:pt idx="819">
                  <c:v>42874</c:v>
                </c:pt>
                <c:pt idx="820">
                  <c:v>42877</c:v>
                </c:pt>
                <c:pt idx="821">
                  <c:v>42880</c:v>
                </c:pt>
                <c:pt idx="822">
                  <c:v>42883</c:v>
                </c:pt>
                <c:pt idx="823">
                  <c:v>42886</c:v>
                </c:pt>
                <c:pt idx="824">
                  <c:v>42889</c:v>
                </c:pt>
                <c:pt idx="825">
                  <c:v>42892</c:v>
                </c:pt>
                <c:pt idx="826">
                  <c:v>42895</c:v>
                </c:pt>
                <c:pt idx="827">
                  <c:v>42898</c:v>
                </c:pt>
                <c:pt idx="828">
                  <c:v>42901</c:v>
                </c:pt>
                <c:pt idx="829">
                  <c:v>42904</c:v>
                </c:pt>
                <c:pt idx="830">
                  <c:v>42907</c:v>
                </c:pt>
                <c:pt idx="831">
                  <c:v>42910</c:v>
                </c:pt>
                <c:pt idx="832">
                  <c:v>42913</c:v>
                </c:pt>
                <c:pt idx="833">
                  <c:v>42916</c:v>
                </c:pt>
                <c:pt idx="834">
                  <c:v>42919</c:v>
                </c:pt>
                <c:pt idx="835">
                  <c:v>42922</c:v>
                </c:pt>
                <c:pt idx="836">
                  <c:v>42925</c:v>
                </c:pt>
                <c:pt idx="837">
                  <c:v>42928</c:v>
                </c:pt>
                <c:pt idx="838">
                  <c:v>42931</c:v>
                </c:pt>
                <c:pt idx="839">
                  <c:v>42934</c:v>
                </c:pt>
                <c:pt idx="840">
                  <c:v>42937</c:v>
                </c:pt>
                <c:pt idx="841">
                  <c:v>42940</c:v>
                </c:pt>
                <c:pt idx="842">
                  <c:v>42943</c:v>
                </c:pt>
                <c:pt idx="843">
                  <c:v>42946</c:v>
                </c:pt>
                <c:pt idx="844">
                  <c:v>42949</c:v>
                </c:pt>
                <c:pt idx="845">
                  <c:v>42952</c:v>
                </c:pt>
                <c:pt idx="846">
                  <c:v>42955</c:v>
                </c:pt>
                <c:pt idx="847">
                  <c:v>42958</c:v>
                </c:pt>
                <c:pt idx="848">
                  <c:v>42961</c:v>
                </c:pt>
                <c:pt idx="849">
                  <c:v>42964</c:v>
                </c:pt>
                <c:pt idx="850">
                  <c:v>42967</c:v>
                </c:pt>
                <c:pt idx="851">
                  <c:v>42970</c:v>
                </c:pt>
                <c:pt idx="852">
                  <c:v>42973</c:v>
                </c:pt>
                <c:pt idx="853">
                  <c:v>42976</c:v>
                </c:pt>
                <c:pt idx="854">
                  <c:v>42979</c:v>
                </c:pt>
                <c:pt idx="855">
                  <c:v>42982</c:v>
                </c:pt>
                <c:pt idx="856">
                  <c:v>42985</c:v>
                </c:pt>
                <c:pt idx="857">
                  <c:v>42988</c:v>
                </c:pt>
                <c:pt idx="858">
                  <c:v>42991</c:v>
                </c:pt>
                <c:pt idx="859">
                  <c:v>42994</c:v>
                </c:pt>
                <c:pt idx="860">
                  <c:v>42997</c:v>
                </c:pt>
                <c:pt idx="861">
                  <c:v>43000</c:v>
                </c:pt>
                <c:pt idx="862">
                  <c:v>43003</c:v>
                </c:pt>
                <c:pt idx="863">
                  <c:v>43006</c:v>
                </c:pt>
                <c:pt idx="864">
                  <c:v>43009</c:v>
                </c:pt>
                <c:pt idx="865">
                  <c:v>43012</c:v>
                </c:pt>
                <c:pt idx="866">
                  <c:v>43015</c:v>
                </c:pt>
                <c:pt idx="867">
                  <c:v>43018</c:v>
                </c:pt>
                <c:pt idx="868">
                  <c:v>43021</c:v>
                </c:pt>
                <c:pt idx="869">
                  <c:v>43024</c:v>
                </c:pt>
                <c:pt idx="870">
                  <c:v>43027</c:v>
                </c:pt>
                <c:pt idx="871">
                  <c:v>43030</c:v>
                </c:pt>
                <c:pt idx="872">
                  <c:v>43033</c:v>
                </c:pt>
                <c:pt idx="873">
                  <c:v>43036</c:v>
                </c:pt>
                <c:pt idx="874">
                  <c:v>43039</c:v>
                </c:pt>
                <c:pt idx="875">
                  <c:v>43042</c:v>
                </c:pt>
                <c:pt idx="876">
                  <c:v>43045</c:v>
                </c:pt>
                <c:pt idx="877">
                  <c:v>43048</c:v>
                </c:pt>
                <c:pt idx="878">
                  <c:v>43051</c:v>
                </c:pt>
                <c:pt idx="879">
                  <c:v>43054</c:v>
                </c:pt>
                <c:pt idx="880">
                  <c:v>43057</c:v>
                </c:pt>
                <c:pt idx="881">
                  <c:v>43060</c:v>
                </c:pt>
                <c:pt idx="882">
                  <c:v>43063</c:v>
                </c:pt>
                <c:pt idx="883">
                  <c:v>43066</c:v>
                </c:pt>
                <c:pt idx="884">
                  <c:v>43069</c:v>
                </c:pt>
                <c:pt idx="885">
                  <c:v>43072</c:v>
                </c:pt>
                <c:pt idx="886">
                  <c:v>43075</c:v>
                </c:pt>
                <c:pt idx="887">
                  <c:v>43078</c:v>
                </c:pt>
                <c:pt idx="888">
                  <c:v>43081</c:v>
                </c:pt>
                <c:pt idx="889">
                  <c:v>43084</c:v>
                </c:pt>
                <c:pt idx="890">
                  <c:v>43087</c:v>
                </c:pt>
                <c:pt idx="891">
                  <c:v>43090</c:v>
                </c:pt>
                <c:pt idx="892">
                  <c:v>43093</c:v>
                </c:pt>
                <c:pt idx="893">
                  <c:v>43096</c:v>
                </c:pt>
                <c:pt idx="894">
                  <c:v>43099</c:v>
                </c:pt>
                <c:pt idx="895">
                  <c:v>43102</c:v>
                </c:pt>
                <c:pt idx="896">
                  <c:v>43105</c:v>
                </c:pt>
                <c:pt idx="897">
                  <c:v>43108</c:v>
                </c:pt>
                <c:pt idx="898">
                  <c:v>43111</c:v>
                </c:pt>
                <c:pt idx="899">
                  <c:v>43114</c:v>
                </c:pt>
                <c:pt idx="900">
                  <c:v>43117</c:v>
                </c:pt>
                <c:pt idx="901">
                  <c:v>43120</c:v>
                </c:pt>
                <c:pt idx="902">
                  <c:v>43123</c:v>
                </c:pt>
                <c:pt idx="903">
                  <c:v>43126</c:v>
                </c:pt>
                <c:pt idx="904">
                  <c:v>43129</c:v>
                </c:pt>
                <c:pt idx="905">
                  <c:v>43132</c:v>
                </c:pt>
                <c:pt idx="906">
                  <c:v>43135</c:v>
                </c:pt>
                <c:pt idx="907">
                  <c:v>43138</c:v>
                </c:pt>
                <c:pt idx="908">
                  <c:v>43141</c:v>
                </c:pt>
                <c:pt idx="909">
                  <c:v>43144</c:v>
                </c:pt>
                <c:pt idx="910">
                  <c:v>43147</c:v>
                </c:pt>
                <c:pt idx="911">
                  <c:v>43150</c:v>
                </c:pt>
                <c:pt idx="912">
                  <c:v>43153</c:v>
                </c:pt>
                <c:pt idx="913">
                  <c:v>43156</c:v>
                </c:pt>
                <c:pt idx="914">
                  <c:v>43159</c:v>
                </c:pt>
                <c:pt idx="915">
                  <c:v>43162</c:v>
                </c:pt>
                <c:pt idx="916">
                  <c:v>43165</c:v>
                </c:pt>
                <c:pt idx="917">
                  <c:v>43168</c:v>
                </c:pt>
                <c:pt idx="918">
                  <c:v>43171</c:v>
                </c:pt>
                <c:pt idx="919">
                  <c:v>43174</c:v>
                </c:pt>
                <c:pt idx="920">
                  <c:v>43177</c:v>
                </c:pt>
                <c:pt idx="921">
                  <c:v>43180</c:v>
                </c:pt>
                <c:pt idx="922">
                  <c:v>43183</c:v>
                </c:pt>
                <c:pt idx="923">
                  <c:v>43186</c:v>
                </c:pt>
                <c:pt idx="924">
                  <c:v>43189</c:v>
                </c:pt>
                <c:pt idx="925">
                  <c:v>43192</c:v>
                </c:pt>
                <c:pt idx="926">
                  <c:v>43195</c:v>
                </c:pt>
                <c:pt idx="927">
                  <c:v>43198</c:v>
                </c:pt>
                <c:pt idx="928">
                  <c:v>43201</c:v>
                </c:pt>
                <c:pt idx="929">
                  <c:v>43204</c:v>
                </c:pt>
                <c:pt idx="930">
                  <c:v>43207</c:v>
                </c:pt>
                <c:pt idx="931">
                  <c:v>43210</c:v>
                </c:pt>
                <c:pt idx="932">
                  <c:v>43213</c:v>
                </c:pt>
                <c:pt idx="933">
                  <c:v>43216</c:v>
                </c:pt>
                <c:pt idx="934">
                  <c:v>43219</c:v>
                </c:pt>
                <c:pt idx="935">
                  <c:v>43222</c:v>
                </c:pt>
                <c:pt idx="936">
                  <c:v>43225</c:v>
                </c:pt>
                <c:pt idx="937">
                  <c:v>43228</c:v>
                </c:pt>
                <c:pt idx="938">
                  <c:v>43231</c:v>
                </c:pt>
                <c:pt idx="939">
                  <c:v>43234</c:v>
                </c:pt>
                <c:pt idx="940">
                  <c:v>43237</c:v>
                </c:pt>
                <c:pt idx="941">
                  <c:v>43240</c:v>
                </c:pt>
                <c:pt idx="942">
                  <c:v>43243</c:v>
                </c:pt>
                <c:pt idx="943">
                  <c:v>43246</c:v>
                </c:pt>
                <c:pt idx="944">
                  <c:v>43249</c:v>
                </c:pt>
                <c:pt idx="945">
                  <c:v>43252</c:v>
                </c:pt>
                <c:pt idx="946">
                  <c:v>43255</c:v>
                </c:pt>
                <c:pt idx="947">
                  <c:v>43258</c:v>
                </c:pt>
                <c:pt idx="948">
                  <c:v>43261</c:v>
                </c:pt>
                <c:pt idx="949">
                  <c:v>43264</c:v>
                </c:pt>
                <c:pt idx="950">
                  <c:v>43267</c:v>
                </c:pt>
                <c:pt idx="951">
                  <c:v>43270</c:v>
                </c:pt>
                <c:pt idx="952">
                  <c:v>43273</c:v>
                </c:pt>
                <c:pt idx="953">
                  <c:v>43276</c:v>
                </c:pt>
                <c:pt idx="954">
                  <c:v>43279</c:v>
                </c:pt>
                <c:pt idx="955">
                  <c:v>43282</c:v>
                </c:pt>
                <c:pt idx="956">
                  <c:v>43285</c:v>
                </c:pt>
                <c:pt idx="957">
                  <c:v>43288</c:v>
                </c:pt>
                <c:pt idx="958">
                  <c:v>43291</c:v>
                </c:pt>
                <c:pt idx="959">
                  <c:v>43294</c:v>
                </c:pt>
                <c:pt idx="960">
                  <c:v>43297</c:v>
                </c:pt>
                <c:pt idx="961">
                  <c:v>43300</c:v>
                </c:pt>
                <c:pt idx="962">
                  <c:v>43303</c:v>
                </c:pt>
                <c:pt idx="963">
                  <c:v>43306</c:v>
                </c:pt>
                <c:pt idx="964">
                  <c:v>43309</c:v>
                </c:pt>
                <c:pt idx="965">
                  <c:v>43312</c:v>
                </c:pt>
                <c:pt idx="966">
                  <c:v>43315</c:v>
                </c:pt>
                <c:pt idx="967">
                  <c:v>43318</c:v>
                </c:pt>
                <c:pt idx="968">
                  <c:v>43321</c:v>
                </c:pt>
                <c:pt idx="969">
                  <c:v>43324</c:v>
                </c:pt>
                <c:pt idx="970">
                  <c:v>43327</c:v>
                </c:pt>
                <c:pt idx="971">
                  <c:v>43330</c:v>
                </c:pt>
                <c:pt idx="972">
                  <c:v>43333</c:v>
                </c:pt>
                <c:pt idx="973">
                  <c:v>43336</c:v>
                </c:pt>
                <c:pt idx="974">
                  <c:v>43339</c:v>
                </c:pt>
                <c:pt idx="975">
                  <c:v>43342</c:v>
                </c:pt>
                <c:pt idx="976">
                  <c:v>43345</c:v>
                </c:pt>
                <c:pt idx="977">
                  <c:v>43348</c:v>
                </c:pt>
                <c:pt idx="978">
                  <c:v>43351</c:v>
                </c:pt>
                <c:pt idx="979">
                  <c:v>43354</c:v>
                </c:pt>
                <c:pt idx="980">
                  <c:v>43357</c:v>
                </c:pt>
                <c:pt idx="981">
                  <c:v>43360</c:v>
                </c:pt>
                <c:pt idx="982">
                  <c:v>43363</c:v>
                </c:pt>
                <c:pt idx="983">
                  <c:v>43366</c:v>
                </c:pt>
                <c:pt idx="984">
                  <c:v>43369</c:v>
                </c:pt>
                <c:pt idx="985">
                  <c:v>43372</c:v>
                </c:pt>
                <c:pt idx="986">
                  <c:v>43375</c:v>
                </c:pt>
                <c:pt idx="987">
                  <c:v>43378</c:v>
                </c:pt>
                <c:pt idx="988">
                  <c:v>43381</c:v>
                </c:pt>
                <c:pt idx="989">
                  <c:v>43384</c:v>
                </c:pt>
                <c:pt idx="990">
                  <c:v>43387</c:v>
                </c:pt>
                <c:pt idx="991">
                  <c:v>43390</c:v>
                </c:pt>
                <c:pt idx="992">
                  <c:v>43393</c:v>
                </c:pt>
                <c:pt idx="993">
                  <c:v>43396</c:v>
                </c:pt>
                <c:pt idx="994">
                  <c:v>43399</c:v>
                </c:pt>
                <c:pt idx="995">
                  <c:v>43402</c:v>
                </c:pt>
                <c:pt idx="996">
                  <c:v>43405</c:v>
                </c:pt>
                <c:pt idx="997">
                  <c:v>43408</c:v>
                </c:pt>
                <c:pt idx="998">
                  <c:v>43411</c:v>
                </c:pt>
                <c:pt idx="999">
                  <c:v>43414</c:v>
                </c:pt>
                <c:pt idx="1000">
                  <c:v>43417</c:v>
                </c:pt>
                <c:pt idx="1001">
                  <c:v>43420</c:v>
                </c:pt>
                <c:pt idx="1002">
                  <c:v>43423</c:v>
                </c:pt>
                <c:pt idx="1003">
                  <c:v>43426</c:v>
                </c:pt>
                <c:pt idx="1004">
                  <c:v>43429</c:v>
                </c:pt>
                <c:pt idx="1005">
                  <c:v>43432</c:v>
                </c:pt>
                <c:pt idx="1006">
                  <c:v>43435</c:v>
                </c:pt>
                <c:pt idx="1007">
                  <c:v>43438</c:v>
                </c:pt>
                <c:pt idx="1008">
                  <c:v>43441</c:v>
                </c:pt>
                <c:pt idx="1009">
                  <c:v>43444</c:v>
                </c:pt>
                <c:pt idx="1010">
                  <c:v>43447</c:v>
                </c:pt>
                <c:pt idx="1011">
                  <c:v>43450</c:v>
                </c:pt>
                <c:pt idx="1012">
                  <c:v>43453</c:v>
                </c:pt>
                <c:pt idx="1013">
                  <c:v>43456</c:v>
                </c:pt>
                <c:pt idx="1014">
                  <c:v>43459</c:v>
                </c:pt>
                <c:pt idx="1015">
                  <c:v>43462</c:v>
                </c:pt>
                <c:pt idx="1016">
                  <c:v>43465</c:v>
                </c:pt>
                <c:pt idx="1017">
                  <c:v>43468</c:v>
                </c:pt>
                <c:pt idx="1018">
                  <c:v>43471</c:v>
                </c:pt>
                <c:pt idx="1019">
                  <c:v>43474</c:v>
                </c:pt>
                <c:pt idx="1020">
                  <c:v>43477</c:v>
                </c:pt>
                <c:pt idx="1021">
                  <c:v>43480</c:v>
                </c:pt>
                <c:pt idx="1022">
                  <c:v>43483</c:v>
                </c:pt>
                <c:pt idx="1023">
                  <c:v>43486</c:v>
                </c:pt>
                <c:pt idx="1024">
                  <c:v>43489</c:v>
                </c:pt>
                <c:pt idx="1025">
                  <c:v>43492</c:v>
                </c:pt>
                <c:pt idx="1026">
                  <c:v>43495</c:v>
                </c:pt>
                <c:pt idx="1027">
                  <c:v>43498</c:v>
                </c:pt>
                <c:pt idx="1028">
                  <c:v>43501</c:v>
                </c:pt>
                <c:pt idx="1029">
                  <c:v>43504</c:v>
                </c:pt>
              </c:numCache>
            </c:numRef>
          </c:cat>
          <c:val>
            <c:numRef>
              <c:f>ALL_TS!$C$3:$C$1032</c:f>
              <c:numCache>
                <c:formatCode>General</c:formatCode>
                <c:ptCount val="1030"/>
                <c:pt idx="0">
                  <c:v>-0.9</c:v>
                </c:pt>
                <c:pt idx="1">
                  <c:v>-1.1600000000000001</c:v>
                </c:pt>
                <c:pt idx="2">
                  <c:v>-0.70999999999999763</c:v>
                </c:pt>
                <c:pt idx="3">
                  <c:v>-0.6200000000000021</c:v>
                </c:pt>
                <c:pt idx="4">
                  <c:v>-0.85999999999999965</c:v>
                </c:pt>
                <c:pt idx="5">
                  <c:v>-0.85999999999999965</c:v>
                </c:pt>
                <c:pt idx="6">
                  <c:v>-0.55999999999999872</c:v>
                </c:pt>
                <c:pt idx="7">
                  <c:v>-0.45000000000000007</c:v>
                </c:pt>
                <c:pt idx="8">
                  <c:v>-0.35000000000000031</c:v>
                </c:pt>
                <c:pt idx="9">
                  <c:v>-0.20999999999999938</c:v>
                </c:pt>
                <c:pt idx="10">
                  <c:v>0.16000000000000064</c:v>
                </c:pt>
                <c:pt idx="11">
                  <c:v>0.21000000000000091</c:v>
                </c:pt>
                <c:pt idx="12">
                  <c:v>0.52000000000000313</c:v>
                </c:pt>
                <c:pt idx="13">
                  <c:v>0.43000000000000038</c:v>
                </c:pt>
                <c:pt idx="14">
                  <c:v>0.62000000000000566</c:v>
                </c:pt>
                <c:pt idx="15">
                  <c:v>1.0400000000000027</c:v>
                </c:pt>
                <c:pt idx="16">
                  <c:v>1.510000000000002</c:v>
                </c:pt>
                <c:pt idx="17">
                  <c:v>1.0200000000000031</c:v>
                </c:pt>
                <c:pt idx="18">
                  <c:v>1.510000000000002</c:v>
                </c:pt>
                <c:pt idx="19">
                  <c:v>1.2200000000000024</c:v>
                </c:pt>
                <c:pt idx="20">
                  <c:v>1.3900000000000021</c:v>
                </c:pt>
                <c:pt idx="21">
                  <c:v>1.0600000000000023</c:v>
                </c:pt>
                <c:pt idx="22">
                  <c:v>0.96000000000000085</c:v>
                </c:pt>
                <c:pt idx="23">
                  <c:v>0.63000000000000766</c:v>
                </c:pt>
                <c:pt idx="24">
                  <c:v>7.0000000000000534E-2</c:v>
                </c:pt>
                <c:pt idx="25">
                  <c:v>2.0000000000003366E-2</c:v>
                </c:pt>
                <c:pt idx="26">
                  <c:v>-0.2</c:v>
                </c:pt>
                <c:pt idx="27">
                  <c:v>0.25</c:v>
                </c:pt>
                <c:pt idx="28">
                  <c:v>-0.13999999999999879</c:v>
                </c:pt>
                <c:pt idx="29">
                  <c:v>-0.13999999999999879</c:v>
                </c:pt>
                <c:pt idx="30">
                  <c:v>-0.48000000000000032</c:v>
                </c:pt>
                <c:pt idx="31">
                  <c:v>-0.84000000000000064</c:v>
                </c:pt>
                <c:pt idx="32">
                  <c:v>-0.88000000000000134</c:v>
                </c:pt>
                <c:pt idx="33">
                  <c:v>-0.95999999999999763</c:v>
                </c:pt>
                <c:pt idx="34">
                  <c:v>-1.0299999999999836</c:v>
                </c:pt>
                <c:pt idx="35">
                  <c:v>-0.78999999999999915</c:v>
                </c:pt>
                <c:pt idx="36">
                  <c:v>-0.96999999999999964</c:v>
                </c:pt>
                <c:pt idx="37">
                  <c:v>-0.91000000000000014</c:v>
                </c:pt>
                <c:pt idx="38">
                  <c:v>-0.69000000000000072</c:v>
                </c:pt>
                <c:pt idx="39">
                  <c:v>-0.82999999999999863</c:v>
                </c:pt>
                <c:pt idx="40">
                  <c:v>-0.7400000000000031</c:v>
                </c:pt>
                <c:pt idx="41">
                  <c:v>-0.85999999999999965</c:v>
                </c:pt>
                <c:pt idx="42">
                  <c:v>-0.39000000000000118</c:v>
                </c:pt>
                <c:pt idx="44" formatCode="0.00">
                  <c:v>-0.37100000000000088</c:v>
                </c:pt>
                <c:pt idx="45" formatCode="0.00">
                  <c:v>-0.45</c:v>
                </c:pt>
                <c:pt idx="46" formatCode="0.00">
                  <c:v>-0.69800000000000295</c:v>
                </c:pt>
                <c:pt idx="47" formatCode="0.00">
                  <c:v>-0.39800000000000302</c:v>
                </c:pt>
                <c:pt idx="48" formatCode="0.00">
                  <c:v>-0.97500000000000053</c:v>
                </c:pt>
                <c:pt idx="49" formatCode="0.00">
                  <c:v>-0.60000000000000064</c:v>
                </c:pt>
                <c:pt idx="50" formatCode="0.00">
                  <c:v>-0.32900000000000273</c:v>
                </c:pt>
                <c:pt idx="51" formatCode="0.00">
                  <c:v>-0.22500000000000056</c:v>
                </c:pt>
                <c:pt idx="52" formatCode="0.00">
                  <c:v>-0.14600000000000021</c:v>
                </c:pt>
                <c:pt idx="53" formatCode="0.00">
                  <c:v>-2.0000000000000052E-2</c:v>
                </c:pt>
                <c:pt idx="54" formatCode="0.00">
                  <c:v>-2.5</c:v>
                </c:pt>
                <c:pt idx="55" formatCode="0.00">
                  <c:v>-2.2999999999999998</c:v>
                </c:pt>
                <c:pt idx="56" formatCode="0.00">
                  <c:v>-2</c:v>
                </c:pt>
                <c:pt idx="57" formatCode="0.00">
                  <c:v>-2.4</c:v>
                </c:pt>
                <c:pt idx="58" formatCode="0.00">
                  <c:v>-1.8</c:v>
                </c:pt>
                <c:pt idx="59" formatCode="0.00">
                  <c:v>-1.5</c:v>
                </c:pt>
                <c:pt idx="60" formatCode="0.00">
                  <c:v>-2</c:v>
                </c:pt>
                <c:pt idx="61" formatCode="0.00">
                  <c:v>-1.5</c:v>
                </c:pt>
                <c:pt idx="62" formatCode="0.00">
                  <c:v>-1.5</c:v>
                </c:pt>
                <c:pt idx="63" formatCode="0.00">
                  <c:v>-1.5</c:v>
                </c:pt>
                <c:pt idx="64" formatCode="0.00">
                  <c:v>-0.22500038146972887</c:v>
                </c:pt>
                <c:pt idx="65" formatCode="0.00">
                  <c:v>-1.2749996185302594</c:v>
                </c:pt>
                <c:pt idx="67" formatCode="0.00">
                  <c:v>-0.52499961853028199</c:v>
                </c:pt>
                <c:pt idx="68" formatCode="0.00">
                  <c:v>-7.5000762939453486E-2</c:v>
                </c:pt>
                <c:pt idx="74" formatCode="0.00">
                  <c:v>-0.8999996185302841</c:v>
                </c:pt>
                <c:pt idx="75" formatCode="0.00">
                  <c:v>-1.0499992370605333</c:v>
                </c:pt>
                <c:pt idx="76" formatCode="0.00">
                  <c:v>-0.67500114440919046</c:v>
                </c:pt>
                <c:pt idx="77" formatCode="0.00">
                  <c:v>0.22500038146972887</c:v>
                </c:pt>
                <c:pt idx="79" formatCode="0.00">
                  <c:v>7.4998855590820313E-2</c:v>
                </c:pt>
                <c:pt idx="84" formatCode="0.00">
                  <c:v>-0.52499961853028199</c:v>
                </c:pt>
                <c:pt idx="87" formatCode="0.00">
                  <c:v>-0.22500038146972887</c:v>
                </c:pt>
                <c:pt idx="89" formatCode="0.00">
                  <c:v>-0.22500038146972887</c:v>
                </c:pt>
                <c:pt idx="90" formatCode="0.00">
                  <c:v>-0.67500114440919046</c:v>
                </c:pt>
                <c:pt idx="92" formatCode="0.00">
                  <c:v>-1.125</c:v>
                </c:pt>
                <c:pt idx="94" formatCode="0.00">
                  <c:v>-0.60000038146972701</c:v>
                </c:pt>
                <c:pt idx="101" formatCode="0.00">
                  <c:v>-1.125</c:v>
                </c:pt>
                <c:pt idx="103" formatCode="0.00">
                  <c:v>-2.1750011444091797</c:v>
                </c:pt>
                <c:pt idx="105" formatCode="0.00">
                  <c:v>-1.3500003814697301</c:v>
                </c:pt>
                <c:pt idx="106" formatCode="0.00">
                  <c:v>-0.44999885559082148</c:v>
                </c:pt>
                <c:pt idx="108" formatCode="0.00">
                  <c:v>-2.1000003814697301</c:v>
                </c:pt>
                <c:pt idx="114" formatCode="0.00">
                  <c:v>-1.0499992370605333</c:v>
                </c:pt>
                <c:pt idx="116" formatCode="0.00">
                  <c:v>-0.8999996185302841</c:v>
                </c:pt>
                <c:pt idx="117" formatCode="0.00">
                  <c:v>-1.0499992370605333</c:v>
                </c:pt>
                <c:pt idx="119" formatCode="0.00">
                  <c:v>-0.63001060485840266</c:v>
                </c:pt>
                <c:pt idx="120" formatCode="0.00">
                  <c:v>-0.69000816345214988</c:v>
                </c:pt>
                <c:pt idx="121" formatCode="0.00">
                  <c:v>-0.53000450134277299</c:v>
                </c:pt>
                <c:pt idx="122" formatCode="0.00">
                  <c:v>-0.89002037048340454</c:v>
                </c:pt>
                <c:pt idx="123" formatCode="0.00">
                  <c:v>-0.91000938415527299</c:v>
                </c:pt>
                <c:pt idx="124" formatCode="0.00">
                  <c:v>-1.1799983978271333</c:v>
                </c:pt>
                <c:pt idx="125" formatCode="0.00">
                  <c:v>-1.1200008392334104</c:v>
                </c:pt>
                <c:pt idx="126" formatCode="0.00">
                  <c:v>-0.92001914978026678</c:v>
                </c:pt>
                <c:pt idx="127" formatCode="0.00">
                  <c:v>-0.78000450134277299</c:v>
                </c:pt>
                <c:pt idx="128" formatCode="0.00">
                  <c:v>-0.79001426696777299</c:v>
                </c:pt>
                <c:pt idx="129" formatCode="0.00">
                  <c:v>-0.86002159118652766</c:v>
                </c:pt>
                <c:pt idx="130" formatCode="0.00">
                  <c:v>-0.89002037048340454</c:v>
                </c:pt>
                <c:pt idx="131" formatCode="0.00">
                  <c:v>-1.9994735717773573E-2</c:v>
                </c:pt>
                <c:pt idx="132" formatCode="0.00">
                  <c:v>-0.41000938415527338</c:v>
                </c:pt>
                <c:pt idx="133" formatCode="0.00">
                  <c:v>-0.38001060485839838</c:v>
                </c:pt>
                <c:pt idx="134" formatCode="0.00">
                  <c:v>-1.1700191497802843</c:v>
                </c:pt>
                <c:pt idx="135" formatCode="0.00">
                  <c:v>-1.2300167083740199</c:v>
                </c:pt>
                <c:pt idx="136" formatCode="0.00">
                  <c:v>-1.2300167083740199</c:v>
                </c:pt>
                <c:pt idx="137" formatCode="0.00">
                  <c:v>-0.92001914978026678</c:v>
                </c:pt>
                <c:pt idx="138" formatCode="0.00">
                  <c:v>-1.0499899999999998</c:v>
                </c:pt>
                <c:pt idx="139" formatCode="0.00">
                  <c:v>-0.70001800000000003</c:v>
                </c:pt>
                <c:pt idx="140" formatCode="0.00">
                  <c:v>-0.70999699999999999</c:v>
                </c:pt>
                <c:pt idx="141" formatCode="0.00">
                  <c:v>-0.73999600000000065</c:v>
                </c:pt>
                <c:pt idx="142" formatCode="0.00">
                  <c:v>-0.95001800000000003</c:v>
                </c:pt>
                <c:pt idx="143" formatCode="0.00">
                  <c:v>-0.75000599999999995</c:v>
                </c:pt>
                <c:pt idx="144" formatCode="0.00">
                  <c:v>-1.1900100000000104</c:v>
                </c:pt>
                <c:pt idx="145" formatCode="0.00">
                  <c:v>-0.57999199999999995</c:v>
                </c:pt>
                <c:pt idx="146" formatCode="0.00">
                  <c:v>-0.16000900000000073</c:v>
                </c:pt>
                <c:pt idx="147" formatCode="0.00">
                  <c:v>-0.13001099999999999</c:v>
                </c:pt>
                <c:pt idx="148" formatCode="0.00">
                  <c:v>-0.32999200000000262</c:v>
                </c:pt>
                <c:pt idx="149" formatCode="0.00">
                  <c:v>-0.20001800000000125</c:v>
                </c:pt>
                <c:pt idx="150" formatCode="0.00">
                  <c:v>-0.22000700000000056</c:v>
                </c:pt>
                <c:pt idx="151" formatCode="0.00">
                  <c:v>-0.48999600000000032</c:v>
                </c:pt>
                <c:pt idx="152" formatCode="0.00">
                  <c:v>-0.85001199999999999</c:v>
                </c:pt>
                <c:pt idx="153" formatCode="0.00">
                  <c:v>-0.8800109999999971</c:v>
                </c:pt>
                <c:pt idx="154" formatCode="0.00">
                  <c:v>-0.87000100000000569</c:v>
                </c:pt>
                <c:pt idx="155" formatCode="0.00">
                  <c:v>-0.87000100000000569</c:v>
                </c:pt>
                <c:pt idx="156" formatCode="0.00">
                  <c:v>-0.61002199999999995</c:v>
                </c:pt>
                <c:pt idx="157" formatCode="0.00">
                  <c:v>-0.61002199999999995</c:v>
                </c:pt>
                <c:pt idx="158" formatCode="0.00">
                  <c:v>-0.84000200000000003</c:v>
                </c:pt>
                <c:pt idx="159" formatCode="0.00">
                  <c:v>-1.0100199999999999</c:v>
                </c:pt>
                <c:pt idx="160" formatCode="0.00">
                  <c:v>-1.1300100000000093</c:v>
                </c:pt>
                <c:pt idx="161" formatCode="0.00">
                  <c:v>-1.2900100000000001</c:v>
                </c:pt>
                <c:pt idx="162" formatCode="0.00">
                  <c:v>-1.2000199999999999</c:v>
                </c:pt>
                <c:pt idx="163" formatCode="0.00">
                  <c:v>-1.0499899999999998</c:v>
                </c:pt>
                <c:pt idx="164" formatCode="0.00">
                  <c:v>-1.03</c:v>
                </c:pt>
                <c:pt idx="166" formatCode="0.00">
                  <c:v>-0.75000000000000477</c:v>
                </c:pt>
                <c:pt idx="167" formatCode="0.00">
                  <c:v>-0.60000000000000064</c:v>
                </c:pt>
                <c:pt idx="168" formatCode="0.00">
                  <c:v>-0.60000000000000064</c:v>
                </c:pt>
                <c:pt idx="169" formatCode="0.00">
                  <c:v>-1.2</c:v>
                </c:pt>
                <c:pt idx="175" formatCode="0.00">
                  <c:v>-0.82500099999999998</c:v>
                </c:pt>
                <c:pt idx="176" formatCode="0.00">
                  <c:v>-1.575</c:v>
                </c:pt>
                <c:pt idx="177" formatCode="0.00">
                  <c:v>-0.75000000000000477</c:v>
                </c:pt>
                <c:pt idx="178" formatCode="0.00">
                  <c:v>-0.9</c:v>
                </c:pt>
                <c:pt idx="179" formatCode="0.00">
                  <c:v>-0.82500099999999998</c:v>
                </c:pt>
                <c:pt idx="180" formatCode="0.00">
                  <c:v>-1.35</c:v>
                </c:pt>
                <c:pt idx="184" formatCode="0.00">
                  <c:v>-0.60000000000000064</c:v>
                </c:pt>
                <c:pt idx="188" formatCode="0.00">
                  <c:v>-1.9500000000000055</c:v>
                </c:pt>
                <c:pt idx="191" formatCode="0.00">
                  <c:v>-0.15000000000000024</c:v>
                </c:pt>
                <c:pt idx="192" formatCode="0.00">
                  <c:v>-0.60000000000000064</c:v>
                </c:pt>
                <c:pt idx="193" formatCode="0.00">
                  <c:v>-0.22500000000000056</c:v>
                </c:pt>
                <c:pt idx="194" formatCode="0.00">
                  <c:v>-0.60000000000000064</c:v>
                </c:pt>
                <c:pt idx="195" formatCode="0.00">
                  <c:v>-0.22500000000000056</c:v>
                </c:pt>
                <c:pt idx="197" formatCode="0.00">
                  <c:v>-0.44999900000000032</c:v>
                </c:pt>
                <c:pt idx="200" formatCode="0.00">
                  <c:v>7.4998900000000507E-2</c:v>
                </c:pt>
                <c:pt idx="202" formatCode="0.00">
                  <c:v>0.30000100000000002</c:v>
                </c:pt>
                <c:pt idx="203" formatCode="0.00">
                  <c:v>0.37500000000000233</c:v>
                </c:pt>
                <c:pt idx="204" formatCode="0.00">
                  <c:v>0.60000000000000064</c:v>
                </c:pt>
                <c:pt idx="205" formatCode="0.00">
                  <c:v>0.82499900000000603</c:v>
                </c:pt>
                <c:pt idx="208" formatCode="0.00">
                  <c:v>-0.75000000000000477</c:v>
                </c:pt>
                <c:pt idx="209" formatCode="0.00">
                  <c:v>0.15000000000000024</c:v>
                </c:pt>
                <c:pt idx="214" formatCode="0.00">
                  <c:v>-0.82500099999999998</c:v>
                </c:pt>
                <c:pt idx="218" formatCode="0.00">
                  <c:v>-0.75000000000000477</c:v>
                </c:pt>
                <c:pt idx="219" formatCode="0.00">
                  <c:v>-1.35</c:v>
                </c:pt>
                <c:pt idx="220" formatCode="0.00">
                  <c:v>-0.67500100000000696</c:v>
                </c:pt>
                <c:pt idx="221" formatCode="0.00">
                  <c:v>-0.97500000000000053</c:v>
                </c:pt>
                <c:pt idx="222" formatCode="0.00">
                  <c:v>-0.97500000000000053</c:v>
                </c:pt>
                <c:pt idx="224" formatCode="0.00">
                  <c:v>-0.29999900000000002</c:v>
                </c:pt>
                <c:pt idx="225" formatCode="0.00">
                  <c:v>-1.875</c:v>
                </c:pt>
                <c:pt idx="226" formatCode="0.00">
                  <c:v>-0.82500099999999998</c:v>
                </c:pt>
                <c:pt idx="227" formatCode="0.00">
                  <c:v>-0.75000000000000477</c:v>
                </c:pt>
                <c:pt idx="228" formatCode="0.00">
                  <c:v>-0.67500100000000696</c:v>
                </c:pt>
                <c:pt idx="230" formatCode="0.00">
                  <c:v>-0.82500099999999998</c:v>
                </c:pt>
                <c:pt idx="232" formatCode="0.00">
                  <c:v>-1.125</c:v>
                </c:pt>
                <c:pt idx="234" formatCode="0.00">
                  <c:v>-1.875</c:v>
                </c:pt>
                <c:pt idx="236" formatCode="0.00">
                  <c:v>-1.2</c:v>
                </c:pt>
                <c:pt idx="237" formatCode="0.00">
                  <c:v>-1.125</c:v>
                </c:pt>
                <c:pt idx="238" formatCode="0.00">
                  <c:v>-0.75000000000000477</c:v>
                </c:pt>
                <c:pt idx="240" formatCode="0.00">
                  <c:v>-0.52500000000000002</c:v>
                </c:pt>
                <c:pt idx="243" formatCode="0.00">
                  <c:v>-0.97500000000000053</c:v>
                </c:pt>
                <c:pt idx="246" formatCode="0.00">
                  <c:v>-1.2</c:v>
                </c:pt>
                <c:pt idx="247" formatCode="0.00">
                  <c:v>-1.35</c:v>
                </c:pt>
                <c:pt idx="248" formatCode="0.00">
                  <c:v>-1.2</c:v>
                </c:pt>
                <c:pt idx="255" formatCode="0.00">
                  <c:v>-4.3499999999999996</c:v>
                </c:pt>
                <c:pt idx="256" formatCode="0.00">
                  <c:v>-0.82500099999999998</c:v>
                </c:pt>
                <c:pt idx="257" formatCode="0.00">
                  <c:v>-1.2</c:v>
                </c:pt>
                <c:pt idx="258" formatCode="0.00">
                  <c:v>-1.2</c:v>
                </c:pt>
                <c:pt idx="259" formatCode="0.00">
                  <c:v>-0.29999900000000002</c:v>
                </c:pt>
                <c:pt idx="260" formatCode="0.00">
                  <c:v>-1.05</c:v>
                </c:pt>
                <c:pt idx="261" formatCode="0.00">
                  <c:v>-0.75000000000000477</c:v>
                </c:pt>
                <c:pt idx="262" formatCode="0.00">
                  <c:v>-1.2749999999999895</c:v>
                </c:pt>
                <c:pt idx="263" formatCode="0.00">
                  <c:v>-0.75000000000000477</c:v>
                </c:pt>
                <c:pt idx="265" formatCode="0.00">
                  <c:v>-0.82500099999999998</c:v>
                </c:pt>
                <c:pt idx="266" formatCode="0.00">
                  <c:v>-0.37500000000000233</c:v>
                </c:pt>
                <c:pt idx="268" formatCode="0.00">
                  <c:v>-0.67500100000000696</c:v>
                </c:pt>
                <c:pt idx="269" formatCode="0.00">
                  <c:v>0.45000100000000004</c:v>
                </c:pt>
                <c:pt idx="272" formatCode="0.00">
                  <c:v>0.15000000000000024</c:v>
                </c:pt>
                <c:pt idx="273" formatCode="0.00">
                  <c:v>0.30000100000000002</c:v>
                </c:pt>
                <c:pt idx="274" formatCode="0.00">
                  <c:v>-0.60000000000000064</c:v>
                </c:pt>
                <c:pt idx="277" formatCode="0.00">
                  <c:v>-0.22500000000000056</c:v>
                </c:pt>
                <c:pt idx="278" formatCode="0.00">
                  <c:v>-0.37500000000000233</c:v>
                </c:pt>
                <c:pt idx="279" formatCode="0.00">
                  <c:v>-1.05</c:v>
                </c:pt>
                <c:pt idx="282" formatCode="0.00">
                  <c:v>-0.97500000000000053</c:v>
                </c:pt>
                <c:pt idx="285" formatCode="0.00">
                  <c:v>-0.67500100000000696</c:v>
                </c:pt>
                <c:pt idx="287" formatCode="0.00">
                  <c:v>-0.97500000000000053</c:v>
                </c:pt>
                <c:pt idx="288" formatCode="0.00">
                  <c:v>-0.97500000000000053</c:v>
                </c:pt>
                <c:pt idx="289" formatCode="0.00">
                  <c:v>-0.52500000000000002</c:v>
                </c:pt>
                <c:pt idx="290" formatCode="0.00">
                  <c:v>-0.52500000000000002</c:v>
                </c:pt>
                <c:pt idx="291" formatCode="0.00">
                  <c:v>1.7249999999999932</c:v>
                </c:pt>
                <c:pt idx="292" formatCode="0.00">
                  <c:v>7.4998900000000507E-2</c:v>
                </c:pt>
                <c:pt idx="293" formatCode="0.00">
                  <c:v>0.30000100000000002</c:v>
                </c:pt>
                <c:pt idx="294" formatCode="0.00">
                  <c:v>-0.37500000000000233</c:v>
                </c:pt>
                <c:pt idx="295" formatCode="0.00">
                  <c:v>-0.15000055000000001</c:v>
                </c:pt>
                <c:pt idx="296" formatCode="0.00">
                  <c:v>7.4998900000000507E-2</c:v>
                </c:pt>
                <c:pt idx="297" formatCode="0.00">
                  <c:v>0.37500000000000233</c:v>
                </c:pt>
                <c:pt idx="298" formatCode="0.00">
                  <c:v>0.37500000000000233</c:v>
                </c:pt>
                <c:pt idx="299" formatCode="0.00">
                  <c:v>-1.4249999999999865</c:v>
                </c:pt>
                <c:pt idx="300" formatCode="0.00">
                  <c:v>1.4249999999999865</c:v>
                </c:pt>
                <c:pt idx="301" formatCode="0.00">
                  <c:v>1.4249999999999865</c:v>
                </c:pt>
                <c:pt idx="302" formatCode="0.00">
                  <c:v>-0.67500100000000696</c:v>
                </c:pt>
                <c:pt idx="303" formatCode="0.00">
                  <c:v>-1.575</c:v>
                </c:pt>
                <c:pt idx="306" formatCode="0.00">
                  <c:v>-0.37500000000000233</c:v>
                </c:pt>
                <c:pt idx="307" formatCode="0.00">
                  <c:v>-7.5000800000000034E-2</c:v>
                </c:pt>
                <c:pt idx="308" formatCode="0.00">
                  <c:v>0.52500000000000002</c:v>
                </c:pt>
                <c:pt idx="309" formatCode="0.00">
                  <c:v>0.52500000000000002</c:v>
                </c:pt>
                <c:pt idx="310" formatCode="0.00">
                  <c:v>0.67499900000001034</c:v>
                </c:pt>
                <c:pt idx="311" formatCode="0.00">
                  <c:v>1.575</c:v>
                </c:pt>
                <c:pt idx="312" formatCode="0.00">
                  <c:v>2.3249999999999997</c:v>
                </c:pt>
                <c:pt idx="313" formatCode="0.00">
                  <c:v>2.4749999999999988</c:v>
                </c:pt>
                <c:pt idx="314" formatCode="0.00">
                  <c:v>0.37500000000000233</c:v>
                </c:pt>
                <c:pt idx="315" formatCode="0.00">
                  <c:v>2.4749999999999988</c:v>
                </c:pt>
                <c:pt idx="316" formatCode="0.00">
                  <c:v>1.4249999999999865</c:v>
                </c:pt>
                <c:pt idx="319" formatCode="0.00">
                  <c:v>3.6749999999999998</c:v>
                </c:pt>
                <c:pt idx="320" formatCode="0.00">
                  <c:v>-2.0249999999999999</c:v>
                </c:pt>
                <c:pt idx="321" formatCode="0.00">
                  <c:v>0.52500000000000002</c:v>
                </c:pt>
                <c:pt idx="322" formatCode="0.00">
                  <c:v>1.4249999999999865</c:v>
                </c:pt>
                <c:pt idx="323" formatCode="0.00">
                  <c:v>2.0249999999999999</c:v>
                </c:pt>
                <c:pt idx="324" formatCode="0.00">
                  <c:v>3.3749999999999987</c:v>
                </c:pt>
                <c:pt idx="325" formatCode="0.00">
                  <c:v>0.97500000000000053</c:v>
                </c:pt>
                <c:pt idx="326" formatCode="0.00">
                  <c:v>1.2749999999999895</c:v>
                </c:pt>
                <c:pt idx="327" formatCode="0.00">
                  <c:v>1.2749999999999895</c:v>
                </c:pt>
                <c:pt idx="328" formatCode="0.00">
                  <c:v>1.125</c:v>
                </c:pt>
                <c:pt idx="329" formatCode="0.00">
                  <c:v>-0.22500000000000056</c:v>
                </c:pt>
                <c:pt idx="331" formatCode="0.00">
                  <c:v>-0.22500000000000056</c:v>
                </c:pt>
                <c:pt idx="338" formatCode="0.00">
                  <c:v>-0.22500000000000056</c:v>
                </c:pt>
                <c:pt idx="339" formatCode="0.00">
                  <c:v>-0.22500000000000056</c:v>
                </c:pt>
                <c:pt idx="340" formatCode="0.00">
                  <c:v>-0.82500099999999998</c:v>
                </c:pt>
                <c:pt idx="343" formatCode="0.00">
                  <c:v>-0.67500100000000696</c:v>
                </c:pt>
                <c:pt idx="346" formatCode="0.00">
                  <c:v>-0.97500000000000053</c:v>
                </c:pt>
                <c:pt idx="347" formatCode="0.00">
                  <c:v>-0.82500099999999998</c:v>
                </c:pt>
                <c:pt idx="349" formatCode="0.00">
                  <c:v>-2.0249999999999999</c:v>
                </c:pt>
                <c:pt idx="350" formatCode="0.00">
                  <c:v>-2.0249999999999999</c:v>
                </c:pt>
                <c:pt idx="355" formatCode="0.00">
                  <c:v>7.4998900000000507E-2</c:v>
                </c:pt>
                <c:pt idx="357" formatCode="0.00">
                  <c:v>-1.7249999999999932</c:v>
                </c:pt>
                <c:pt idx="359" formatCode="0.00">
                  <c:v>-2.1749999999999998</c:v>
                </c:pt>
                <c:pt idx="360" formatCode="0.00">
                  <c:v>-0.37500000000000233</c:v>
                </c:pt>
                <c:pt idx="363" formatCode="0.00">
                  <c:v>0.67499900000001034</c:v>
                </c:pt>
                <c:pt idx="365" formatCode="0.00">
                  <c:v>-0.22500000000000056</c:v>
                </c:pt>
                <c:pt idx="366" formatCode="0.00">
                  <c:v>-0.22500000000000056</c:v>
                </c:pt>
                <c:pt idx="373" formatCode="0.00">
                  <c:v>-2.4749999999999988</c:v>
                </c:pt>
                <c:pt idx="375" formatCode="0.00">
                  <c:v>-1.4249999999999865</c:v>
                </c:pt>
                <c:pt idx="376" formatCode="0.00">
                  <c:v>-0.22500000000000056</c:v>
                </c:pt>
                <c:pt idx="377" formatCode="0.00">
                  <c:v>-1.125</c:v>
                </c:pt>
                <c:pt idx="378" formatCode="0.00">
                  <c:v>0.22500000000000056</c:v>
                </c:pt>
                <c:pt idx="381" formatCode="0.00">
                  <c:v>-0.52500000000000002</c:v>
                </c:pt>
                <c:pt idx="382" formatCode="0.00">
                  <c:v>-2.9249999999999998</c:v>
                </c:pt>
                <c:pt idx="384" formatCode="0.00">
                  <c:v>-3.2250000000000001</c:v>
                </c:pt>
                <c:pt idx="385" formatCode="0.00">
                  <c:v>-7.5000800000000034E-2</c:v>
                </c:pt>
                <c:pt idx="386" formatCode="0.00">
                  <c:v>-0.52500000000000002</c:v>
                </c:pt>
                <c:pt idx="387" formatCode="0.00">
                  <c:v>-0.22500000000000056</c:v>
                </c:pt>
                <c:pt idx="388" formatCode="0.00">
                  <c:v>0.67499900000001034</c:v>
                </c:pt>
                <c:pt idx="389" formatCode="0.00">
                  <c:v>0.22500000000000056</c:v>
                </c:pt>
                <c:pt idx="390" formatCode="0.00">
                  <c:v>7.4998900000000507E-2</c:v>
                </c:pt>
                <c:pt idx="391" formatCode="0.00">
                  <c:v>0.22500000000000056</c:v>
                </c:pt>
                <c:pt idx="392" formatCode="0.00">
                  <c:v>-0.22500000000000056</c:v>
                </c:pt>
                <c:pt idx="394" formatCode="0.00">
                  <c:v>-1.4249999999999865</c:v>
                </c:pt>
                <c:pt idx="396" formatCode="0.00">
                  <c:v>-0.22500000000000056</c:v>
                </c:pt>
                <c:pt idx="397" formatCode="0.00">
                  <c:v>-1.125</c:v>
                </c:pt>
                <c:pt idx="398" formatCode="0.00">
                  <c:v>-1.125</c:v>
                </c:pt>
                <c:pt idx="399" formatCode="0.00">
                  <c:v>-0.97500000000000053</c:v>
                </c:pt>
                <c:pt idx="403" formatCode="0.00">
                  <c:v>-0.67500100000000696</c:v>
                </c:pt>
                <c:pt idx="404" formatCode="0.00">
                  <c:v>-0.67500100000000696</c:v>
                </c:pt>
                <c:pt idx="405" formatCode="0.00">
                  <c:v>-1.125</c:v>
                </c:pt>
                <c:pt idx="406" formatCode="0.00">
                  <c:v>-1.575</c:v>
                </c:pt>
                <c:pt idx="407" formatCode="0.00">
                  <c:v>-2.3249999999999997</c:v>
                </c:pt>
                <c:pt idx="408" formatCode="0.00">
                  <c:v>-2.625</c:v>
                </c:pt>
                <c:pt idx="409" formatCode="0.00">
                  <c:v>-6.2249999999999845</c:v>
                </c:pt>
                <c:pt idx="410" formatCode="0.00">
                  <c:v>-7.5000800000000034E-2</c:v>
                </c:pt>
                <c:pt idx="411" formatCode="0.00">
                  <c:v>0.37500000000000233</c:v>
                </c:pt>
                <c:pt idx="412" formatCode="0.00">
                  <c:v>-1.2749999999999895</c:v>
                </c:pt>
                <c:pt idx="413" formatCode="0.00">
                  <c:v>-0.97500000000000053</c:v>
                </c:pt>
                <c:pt idx="414" formatCode="0.00">
                  <c:v>-1.7249999999999932</c:v>
                </c:pt>
                <c:pt idx="415" formatCode="0.00">
                  <c:v>-2.0249999999999999</c:v>
                </c:pt>
                <c:pt idx="416" formatCode="0.00">
                  <c:v>-0.37500000000000233</c:v>
                </c:pt>
                <c:pt idx="417" formatCode="0.00">
                  <c:v>0.37500000000000233</c:v>
                </c:pt>
                <c:pt idx="418" formatCode="0.00">
                  <c:v>-1.875</c:v>
                </c:pt>
                <c:pt idx="419" formatCode="0.00">
                  <c:v>-1.875</c:v>
                </c:pt>
                <c:pt idx="420" formatCode="0.00">
                  <c:v>-1.575</c:v>
                </c:pt>
                <c:pt idx="421" formatCode="0.00">
                  <c:v>-1.125</c:v>
                </c:pt>
                <c:pt idx="422" formatCode="0.00">
                  <c:v>7.4998900000000507E-2</c:v>
                </c:pt>
                <c:pt idx="423" formatCode="0.00">
                  <c:v>-0.22500000000000056</c:v>
                </c:pt>
                <c:pt idx="424" formatCode="0.00">
                  <c:v>-1.2749999999999895</c:v>
                </c:pt>
                <c:pt idx="425" formatCode="0.00">
                  <c:v>-0.37500000000000233</c:v>
                </c:pt>
                <c:pt idx="426" formatCode="0.00">
                  <c:v>-0.82500099999999998</c:v>
                </c:pt>
                <c:pt idx="427" formatCode="0.00">
                  <c:v>-0.67500100000000696</c:v>
                </c:pt>
                <c:pt idx="428" formatCode="0.00">
                  <c:v>-0.67500100000000696</c:v>
                </c:pt>
                <c:pt idx="429" formatCode="0.00">
                  <c:v>-2.4393799999999977</c:v>
                </c:pt>
                <c:pt idx="430" formatCode="0.00">
                  <c:v>-2.2893800000000213</c:v>
                </c:pt>
                <c:pt idx="431" formatCode="0.00">
                  <c:v>-1.9893799999999959</c:v>
                </c:pt>
                <c:pt idx="432" formatCode="0.00">
                  <c:v>-2.1393800000000001</c:v>
                </c:pt>
                <c:pt idx="433" formatCode="0.00">
                  <c:v>-2.2893800000000213</c:v>
                </c:pt>
                <c:pt idx="434" formatCode="0.00">
                  <c:v>-1.53938</c:v>
                </c:pt>
                <c:pt idx="435" formatCode="0.00">
                  <c:v>-1.53938</c:v>
                </c:pt>
                <c:pt idx="436" formatCode="0.00">
                  <c:v>-1.2393799999999904</c:v>
                </c:pt>
                <c:pt idx="437" formatCode="0.00">
                  <c:v>-1.08938</c:v>
                </c:pt>
                <c:pt idx="438" formatCode="0.00">
                  <c:v>-1.45028</c:v>
                </c:pt>
                <c:pt idx="440" formatCode="0.00">
                  <c:v>-1.2393799999999904</c:v>
                </c:pt>
                <c:pt idx="441" formatCode="0.00">
                  <c:v>-0.48938400000000426</c:v>
                </c:pt>
                <c:pt idx="442" formatCode="0.00">
                  <c:v>-0.33938400000000529</c:v>
                </c:pt>
                <c:pt idx="443" formatCode="0.00">
                  <c:v>-0.18938300000000041</c:v>
                </c:pt>
                <c:pt idx="444" formatCode="0.00">
                  <c:v>-0.40027800000000002</c:v>
                </c:pt>
                <c:pt idx="445" formatCode="0.00">
                  <c:v>-0.10027700000000002</c:v>
                </c:pt>
                <c:pt idx="446" formatCode="0.00">
                  <c:v>-0.10027700000000002</c:v>
                </c:pt>
                <c:pt idx="447" formatCode="0.00">
                  <c:v>0.26061600000000001</c:v>
                </c:pt>
                <c:pt idx="448" formatCode="0.00">
                  <c:v>0.71061700000000005</c:v>
                </c:pt>
                <c:pt idx="449" formatCode="0.00">
                  <c:v>0.94972200000000062</c:v>
                </c:pt>
                <c:pt idx="450" formatCode="0.00">
                  <c:v>4.9722700000000675E-2</c:v>
                </c:pt>
                <c:pt idx="451" formatCode="0.00">
                  <c:v>0.41061600000000031</c:v>
                </c:pt>
                <c:pt idx="456" formatCode="0.00">
                  <c:v>0.49972300000000008</c:v>
                </c:pt>
                <c:pt idx="457" formatCode="0.00">
                  <c:v>0.34972200000000186</c:v>
                </c:pt>
                <c:pt idx="458" formatCode="0.00">
                  <c:v>-1.08938</c:v>
                </c:pt>
                <c:pt idx="459" formatCode="0.00">
                  <c:v>-0.18938300000000041</c:v>
                </c:pt>
                <c:pt idx="460" formatCode="0.00">
                  <c:v>-0.18938300000000041</c:v>
                </c:pt>
                <c:pt idx="461" formatCode="0.00">
                  <c:v>-0.55027800000000004</c:v>
                </c:pt>
                <c:pt idx="462" formatCode="0.00">
                  <c:v>-0.55027800000000004</c:v>
                </c:pt>
                <c:pt idx="466" formatCode="0.00">
                  <c:v>-1.83938</c:v>
                </c:pt>
                <c:pt idx="467" formatCode="0.00">
                  <c:v>-1.3893800000000001</c:v>
                </c:pt>
                <c:pt idx="468" formatCode="0.00">
                  <c:v>-0.48938400000000426</c:v>
                </c:pt>
                <c:pt idx="469" formatCode="0.00">
                  <c:v>-0.48938400000000426</c:v>
                </c:pt>
                <c:pt idx="470" formatCode="0.00">
                  <c:v>-1.2393799999999904</c:v>
                </c:pt>
                <c:pt idx="471" formatCode="0.00">
                  <c:v>-1.2393799999999904</c:v>
                </c:pt>
                <c:pt idx="472" formatCode="0.00">
                  <c:v>-1.0002800000000001</c:v>
                </c:pt>
                <c:pt idx="473" formatCode="0.00">
                  <c:v>-1.0002800000000001</c:v>
                </c:pt>
                <c:pt idx="474" formatCode="0.00">
                  <c:v>-4.8393800000000002</c:v>
                </c:pt>
                <c:pt idx="475" formatCode="0.00">
                  <c:v>-1.83938</c:v>
                </c:pt>
                <c:pt idx="478" formatCode="0.00">
                  <c:v>-1.2393799999999904</c:v>
                </c:pt>
                <c:pt idx="481" formatCode="0.00">
                  <c:v>-2.0502799999999977</c:v>
                </c:pt>
                <c:pt idx="482" formatCode="0.00">
                  <c:v>-1.9893799999999959</c:v>
                </c:pt>
                <c:pt idx="483" formatCode="0.00">
                  <c:v>-4.3002799999999999</c:v>
                </c:pt>
                <c:pt idx="484" formatCode="0.00">
                  <c:v>-1.3002800000000001</c:v>
                </c:pt>
                <c:pt idx="486" formatCode="0.00">
                  <c:v>-1.3893800000000001</c:v>
                </c:pt>
                <c:pt idx="490" formatCode="0.00">
                  <c:v>-1.08938</c:v>
                </c:pt>
                <c:pt idx="492" formatCode="0.00">
                  <c:v>-3.40028</c:v>
                </c:pt>
                <c:pt idx="498" formatCode="0.00">
                  <c:v>-1.7502800000000052</c:v>
                </c:pt>
                <c:pt idx="502" formatCode="0.00">
                  <c:v>-2.5002800000000001</c:v>
                </c:pt>
                <c:pt idx="504" formatCode="0.00">
                  <c:v>-2.0502799999999977</c:v>
                </c:pt>
                <c:pt idx="505" formatCode="0.00">
                  <c:v>-4.1502799999999995</c:v>
                </c:pt>
                <c:pt idx="506" formatCode="0.00">
                  <c:v>-3.5502799999999977</c:v>
                </c:pt>
                <c:pt idx="507" formatCode="0.00">
                  <c:v>-1.6002799999999999</c:v>
                </c:pt>
                <c:pt idx="508" formatCode="0.00">
                  <c:v>-1.53938</c:v>
                </c:pt>
                <c:pt idx="509" formatCode="0.00">
                  <c:v>-2.7393800000000001</c:v>
                </c:pt>
                <c:pt idx="511" formatCode="0.00">
                  <c:v>-1.9002800000000055</c:v>
                </c:pt>
                <c:pt idx="513" formatCode="0.00">
                  <c:v>-2.3502799999999775</c:v>
                </c:pt>
                <c:pt idx="514" formatCode="0.00">
                  <c:v>-1.3893800000000001</c:v>
                </c:pt>
                <c:pt idx="518" formatCode="0.00">
                  <c:v>-1.6893800000000001</c:v>
                </c:pt>
                <c:pt idx="519" formatCode="0.00">
                  <c:v>-0.85027699999999951</c:v>
                </c:pt>
                <c:pt idx="529" formatCode="0.00">
                  <c:v>-1.83938</c:v>
                </c:pt>
                <c:pt idx="530" formatCode="0.00">
                  <c:v>-2.2002799999999998</c:v>
                </c:pt>
                <c:pt idx="531" formatCode="0.00">
                  <c:v>-2.1393800000000001</c:v>
                </c:pt>
                <c:pt idx="534" formatCode="0.00">
                  <c:v>-1.45028</c:v>
                </c:pt>
                <c:pt idx="536" formatCode="0.00">
                  <c:v>-1.6002799999999999</c:v>
                </c:pt>
                <c:pt idx="537" formatCode="0.00">
                  <c:v>-1.83938</c:v>
                </c:pt>
                <c:pt idx="538" formatCode="0.00">
                  <c:v>0.41061600000000031</c:v>
                </c:pt>
                <c:pt idx="539" formatCode="0.00">
                  <c:v>-1.6893800000000001</c:v>
                </c:pt>
                <c:pt idx="541" formatCode="0.00">
                  <c:v>-1.53938</c:v>
                </c:pt>
                <c:pt idx="542" formatCode="0.00">
                  <c:v>-1.7502800000000052</c:v>
                </c:pt>
                <c:pt idx="543" formatCode="0.00">
                  <c:v>-1.6002799999999999</c:v>
                </c:pt>
                <c:pt idx="544" formatCode="0.00">
                  <c:v>-1.3893800000000001</c:v>
                </c:pt>
                <c:pt idx="545" formatCode="0.00">
                  <c:v>-1.53938</c:v>
                </c:pt>
                <c:pt idx="547" formatCode="0.00">
                  <c:v>-1.2393799999999904</c:v>
                </c:pt>
                <c:pt idx="548" formatCode="0.00">
                  <c:v>-2.2002799999999998</c:v>
                </c:pt>
                <c:pt idx="549" formatCode="0.00">
                  <c:v>-1.83938</c:v>
                </c:pt>
                <c:pt idx="550" formatCode="0.00">
                  <c:v>-1.6002799999999999</c:v>
                </c:pt>
                <c:pt idx="551" formatCode="0.00">
                  <c:v>-1.45028</c:v>
                </c:pt>
                <c:pt idx="552" formatCode="0.00">
                  <c:v>-2.8002799999999977</c:v>
                </c:pt>
                <c:pt idx="553" formatCode="0.00">
                  <c:v>-1.83938</c:v>
                </c:pt>
                <c:pt idx="554" formatCode="0.00">
                  <c:v>0.41061600000000031</c:v>
                </c:pt>
                <c:pt idx="555" formatCode="0.00">
                  <c:v>-0.88335399999999664</c:v>
                </c:pt>
                <c:pt idx="556" formatCode="0.00">
                  <c:v>-1.2632899999999998</c:v>
                </c:pt>
                <c:pt idx="557" formatCode="0.00">
                  <c:v>-0.57916400000000001</c:v>
                </c:pt>
                <c:pt idx="558" formatCode="0.00">
                  <c:v>-1.2621</c:v>
                </c:pt>
                <c:pt idx="559" formatCode="0.00">
                  <c:v>-0.63938300000000003</c:v>
                </c:pt>
                <c:pt idx="560" formatCode="0.00">
                  <c:v>-0.40918700000000002</c:v>
                </c:pt>
                <c:pt idx="561" formatCode="0.00">
                  <c:v>-0.42256100000000002</c:v>
                </c:pt>
                <c:pt idx="562" formatCode="0.00">
                  <c:v>-0.15559400000000151</c:v>
                </c:pt>
                <c:pt idx="563" formatCode="0.00">
                  <c:v>-1.1008</c:v>
                </c:pt>
                <c:pt idx="564" formatCode="0.00">
                  <c:v>-2.9364899999999743</c:v>
                </c:pt>
                <c:pt idx="565" formatCode="0.00">
                  <c:v>-0.8615159999999995</c:v>
                </c:pt>
                <c:pt idx="566" formatCode="0.00">
                  <c:v>-0.48938400000000426</c:v>
                </c:pt>
                <c:pt idx="567" formatCode="0.00">
                  <c:v>-2.2066399999999997</c:v>
                </c:pt>
                <c:pt idx="568" formatCode="0.00">
                  <c:v>-1.53027</c:v>
                </c:pt>
                <c:pt idx="569" formatCode="0.00">
                  <c:v>-0.80740500000000004</c:v>
                </c:pt>
                <c:pt idx="570" formatCode="0.00">
                  <c:v>-0.78795499999999996</c:v>
                </c:pt>
                <c:pt idx="571" formatCode="0.00">
                  <c:v>0.59573799999999721</c:v>
                </c:pt>
                <c:pt idx="572" formatCode="0.00">
                  <c:v>0.57970900000000603</c:v>
                </c:pt>
                <c:pt idx="573" formatCode="0.00">
                  <c:v>8.6189400000000013E-2</c:v>
                </c:pt>
                <c:pt idx="574" formatCode="0.00">
                  <c:v>0.42747800000000302</c:v>
                </c:pt>
                <c:pt idx="576" formatCode="0.00">
                  <c:v>0.106489</c:v>
                </c:pt>
                <c:pt idx="577" formatCode="0.00">
                  <c:v>-1.9156899999999955</c:v>
                </c:pt>
                <c:pt idx="578" formatCode="0.00">
                  <c:v>-0.37614500000000001</c:v>
                </c:pt>
                <c:pt idx="579" formatCode="0.00">
                  <c:v>-0.32174600000000031</c:v>
                </c:pt>
                <c:pt idx="580" formatCode="0.00">
                  <c:v>-0.10266500000000078</c:v>
                </c:pt>
                <c:pt idx="581" formatCode="0.00">
                  <c:v>-0.24784400000000142</c:v>
                </c:pt>
                <c:pt idx="582" formatCode="0.00">
                  <c:v>-0.31540300000000032</c:v>
                </c:pt>
                <c:pt idx="583" formatCode="0.00">
                  <c:v>0.26061600000000001</c:v>
                </c:pt>
                <c:pt idx="588" formatCode="0.00">
                  <c:v>-0.68604800000000576</c:v>
                </c:pt>
                <c:pt idx="591" formatCode="0.00">
                  <c:v>-0.59278000000000064</c:v>
                </c:pt>
                <c:pt idx="592" formatCode="0.00">
                  <c:v>-0.19134300000000073</c:v>
                </c:pt>
                <c:pt idx="593" formatCode="0.00">
                  <c:v>-1.0515199999999998</c:v>
                </c:pt>
                <c:pt idx="594" formatCode="0.00">
                  <c:v>-0.43935800000000336</c:v>
                </c:pt>
                <c:pt idx="597" formatCode="0.00">
                  <c:v>-1.4291899999999906</c:v>
                </c:pt>
                <c:pt idx="598" formatCode="0.00">
                  <c:v>-0.41844300000000001</c:v>
                </c:pt>
                <c:pt idx="599" formatCode="0.00">
                  <c:v>-0.96938000000000002</c:v>
                </c:pt>
                <c:pt idx="600" formatCode="0.00">
                  <c:v>-0.73039500000000523</c:v>
                </c:pt>
                <c:pt idx="601" formatCode="0.00">
                  <c:v>-0.5926869999999963</c:v>
                </c:pt>
                <c:pt idx="603" formatCode="0.00">
                  <c:v>-0.82035999999999998</c:v>
                </c:pt>
                <c:pt idx="605" formatCode="0.00">
                  <c:v>-1.27607</c:v>
                </c:pt>
                <c:pt idx="606" formatCode="0.00">
                  <c:v>-1.0099699999999865</c:v>
                </c:pt>
                <c:pt idx="607" formatCode="0.00">
                  <c:v>-0.44420500000000007</c:v>
                </c:pt>
                <c:pt idx="611" formatCode="0.00">
                  <c:v>-1.0099699999999865</c:v>
                </c:pt>
                <c:pt idx="613" formatCode="0.00">
                  <c:v>-1.7943100000000063</c:v>
                </c:pt>
                <c:pt idx="618" formatCode="0.00">
                  <c:v>-1.2044999999999895</c:v>
                </c:pt>
                <c:pt idx="622" formatCode="0.00">
                  <c:v>-1.8524799999999999</c:v>
                </c:pt>
                <c:pt idx="623" formatCode="0.00">
                  <c:v>-2.0346799999999967</c:v>
                </c:pt>
                <c:pt idx="624" formatCode="0.00">
                  <c:v>-1.0009599999999998</c:v>
                </c:pt>
                <c:pt idx="625" formatCode="0.00">
                  <c:v>-0.91015199999999996</c:v>
                </c:pt>
                <c:pt idx="626" formatCode="0.00">
                  <c:v>-2.50909</c:v>
                </c:pt>
                <c:pt idx="627" formatCode="0.00">
                  <c:v>-0.15675900000000142</c:v>
                </c:pt>
                <c:pt idx="628" formatCode="0.00">
                  <c:v>-0.21909800000000157</c:v>
                </c:pt>
                <c:pt idx="629" formatCode="0.00">
                  <c:v>-1.4432899999999906</c:v>
                </c:pt>
                <c:pt idx="631" formatCode="0.00">
                  <c:v>-1.2818299999999863</c:v>
                </c:pt>
                <c:pt idx="632" formatCode="0.00">
                  <c:v>-1.4658899999999895</c:v>
                </c:pt>
                <c:pt idx="633" formatCode="0.00">
                  <c:v>-0.89859100000000236</c:v>
                </c:pt>
                <c:pt idx="635" formatCode="0.00">
                  <c:v>-0.11341600000000022</c:v>
                </c:pt>
                <c:pt idx="636" formatCode="0.00">
                  <c:v>2.3750899999999988E-2</c:v>
                </c:pt>
                <c:pt idx="637" formatCode="0.00">
                  <c:v>-0.61263600000000062</c:v>
                </c:pt>
                <c:pt idx="638" formatCode="0.00">
                  <c:v>-1.2919399999999885</c:v>
                </c:pt>
                <c:pt idx="640" formatCode="0.00">
                  <c:v>-1.2928199999999999</c:v>
                </c:pt>
                <c:pt idx="641" formatCode="0.00">
                  <c:v>-0.19210099999999999</c:v>
                </c:pt>
                <c:pt idx="642" formatCode="0.00">
                  <c:v>-1.6549700000000001</c:v>
                </c:pt>
                <c:pt idx="643" formatCode="0.00">
                  <c:v>-1.3009599999999999</c:v>
                </c:pt>
                <c:pt idx="644" formatCode="0.00">
                  <c:v>-2.93302</c:v>
                </c:pt>
                <c:pt idx="645" formatCode="0.00">
                  <c:v>-1.6714899999999999</c:v>
                </c:pt>
                <c:pt idx="646" formatCode="0.00">
                  <c:v>-2.2463600000000001</c:v>
                </c:pt>
                <c:pt idx="647" formatCode="0.00">
                  <c:v>-1.9712599999999998</c:v>
                </c:pt>
                <c:pt idx="648" formatCode="0.00">
                  <c:v>-0.72440300000000002</c:v>
                </c:pt>
                <c:pt idx="649" formatCode="0.00">
                  <c:v>-1.82212</c:v>
                </c:pt>
                <c:pt idx="650" formatCode="0.00">
                  <c:v>-1.6168400000000001</c:v>
                </c:pt>
                <c:pt idx="651" formatCode="0.00">
                  <c:v>-1.0636099999999906</c:v>
                </c:pt>
                <c:pt idx="652" formatCode="0.00">
                  <c:v>-3.9067799999999977</c:v>
                </c:pt>
                <c:pt idx="653" formatCode="0.00">
                  <c:v>-1.0009599999999998</c:v>
                </c:pt>
                <c:pt idx="654" formatCode="0.00">
                  <c:v>-1.2032899999999978</c:v>
                </c:pt>
                <c:pt idx="655" formatCode="0.00">
                  <c:v>-2.0933999999999999</c:v>
                </c:pt>
                <c:pt idx="656" formatCode="0.00">
                  <c:v>-2.2712499999999967</c:v>
                </c:pt>
                <c:pt idx="657" formatCode="0.00">
                  <c:v>-1.2341500000000001</c:v>
                </c:pt>
                <c:pt idx="658" formatCode="0.00">
                  <c:v>-1.703439999999993</c:v>
                </c:pt>
                <c:pt idx="659" formatCode="0.00">
                  <c:v>-1.3935</c:v>
                </c:pt>
                <c:pt idx="660" formatCode="0.00">
                  <c:v>-1.4607899999999998</c:v>
                </c:pt>
                <c:pt idx="662" formatCode="0.00">
                  <c:v>-1.35375</c:v>
                </c:pt>
                <c:pt idx="663" formatCode="0.00">
                  <c:v>-1.9840199999999999</c:v>
                </c:pt>
                <c:pt idx="665" formatCode="0.00">
                  <c:v>-1.02935</c:v>
                </c:pt>
                <c:pt idx="666" formatCode="0.00">
                  <c:v>-1.65388</c:v>
                </c:pt>
                <c:pt idx="667" formatCode="0.00">
                  <c:v>-2.6770100000000001</c:v>
                </c:pt>
                <c:pt idx="668" formatCode="0.00">
                  <c:v>-1.59545</c:v>
                </c:pt>
                <c:pt idx="669" formatCode="0.00">
                  <c:v>-1.5035099999999895</c:v>
                </c:pt>
                <c:pt idx="670" formatCode="0.00">
                  <c:v>-2.18587</c:v>
                </c:pt>
                <c:pt idx="671" formatCode="0.00">
                  <c:v>-2.1221199999999998</c:v>
                </c:pt>
                <c:pt idx="672" formatCode="0.00">
                  <c:v>-1.82212</c:v>
                </c:pt>
                <c:pt idx="673" formatCode="0.00">
                  <c:v>-1.61842</c:v>
                </c:pt>
                <c:pt idx="674" formatCode="0.00">
                  <c:v>-1.5764100000000001</c:v>
                </c:pt>
                <c:pt idx="675" formatCode="0.00">
                  <c:v>-1.1472599999999999</c:v>
                </c:pt>
                <c:pt idx="676" formatCode="0.00">
                  <c:v>0.84838000000000002</c:v>
                </c:pt>
                <c:pt idx="677" formatCode="0.00">
                  <c:v>-3.29956</c:v>
                </c:pt>
                <c:pt idx="678" formatCode="0.00">
                  <c:v>-0.58269600000000188</c:v>
                </c:pt>
                <c:pt idx="679" formatCode="0.00">
                  <c:v>1.8089599999999999</c:v>
                </c:pt>
                <c:pt idx="680" formatCode="0.00">
                  <c:v>-0.53896299999999475</c:v>
                </c:pt>
                <c:pt idx="681" formatCode="0.00">
                  <c:v>-0.62891000000000064</c:v>
                </c:pt>
                <c:pt idx="682" formatCode="0.00">
                  <c:v>-0.79778499999999997</c:v>
                </c:pt>
                <c:pt idx="683" formatCode="0.00">
                  <c:v>-1.64279</c:v>
                </c:pt>
                <c:pt idx="684" formatCode="0.00">
                  <c:v>-1.2887199999999999</c:v>
                </c:pt>
                <c:pt idx="685" formatCode="0.00">
                  <c:v>0.60896300000000003</c:v>
                </c:pt>
                <c:pt idx="686" formatCode="0.00">
                  <c:v>0.22009300000000073</c:v>
                </c:pt>
                <c:pt idx="687" formatCode="0.00">
                  <c:v>-0.25819500000000001</c:v>
                </c:pt>
                <c:pt idx="688" formatCode="0.00">
                  <c:v>0.72053500000000004</c:v>
                </c:pt>
                <c:pt idx="689" formatCode="0.00">
                  <c:v>0.41100000000000031</c:v>
                </c:pt>
                <c:pt idx="690" formatCode="0.00">
                  <c:v>0.71100000000000063</c:v>
                </c:pt>
                <c:pt idx="691" formatCode="0.00">
                  <c:v>2.5025200000000001</c:v>
                </c:pt>
                <c:pt idx="692" formatCode="0.00">
                  <c:v>-1.43615</c:v>
                </c:pt>
                <c:pt idx="693" formatCode="0.00">
                  <c:v>1.34073</c:v>
                </c:pt>
                <c:pt idx="694" formatCode="0.00">
                  <c:v>1.2328529400000001</c:v>
                </c:pt>
                <c:pt idx="695" formatCode="0.00">
                  <c:v>0.81791899999999951</c:v>
                </c:pt>
                <c:pt idx="696" formatCode="0.00">
                  <c:v>1.09884834</c:v>
                </c:pt>
                <c:pt idx="697" formatCode="0.00">
                  <c:v>-0.56622799999999951</c:v>
                </c:pt>
                <c:pt idx="698" formatCode="0.00">
                  <c:v>-3.1553592699999999</c:v>
                </c:pt>
                <c:pt idx="704" formatCode="0.00">
                  <c:v>-0.70004500000000602</c:v>
                </c:pt>
                <c:pt idx="705" formatCode="0.00">
                  <c:v>-2.0820099999999977</c:v>
                </c:pt>
                <c:pt idx="706" formatCode="0.00">
                  <c:v>-1.7772178600000084</c:v>
                </c:pt>
                <c:pt idx="712" formatCode="0.00">
                  <c:v>-2.1277751899999999</c:v>
                </c:pt>
                <c:pt idx="713" formatCode="0.00">
                  <c:v>-5.8258895899999645</c:v>
                </c:pt>
                <c:pt idx="715" formatCode="0.00">
                  <c:v>-5.0457200000000002</c:v>
                </c:pt>
                <c:pt idx="716" formatCode="0.00">
                  <c:v>-1.9714298199999936</c:v>
                </c:pt>
                <c:pt idx="718" formatCode="0.00">
                  <c:v>-0.89999800000000374</c:v>
                </c:pt>
                <c:pt idx="720" formatCode="0.00">
                  <c:v>-2.8392848999999987</c:v>
                </c:pt>
                <c:pt idx="723" formatCode="0.00">
                  <c:v>-2.3719899999999967</c:v>
                </c:pt>
                <c:pt idx="724" formatCode="0.00">
                  <c:v>-1.4210299999999858</c:v>
                </c:pt>
                <c:pt idx="725" formatCode="0.00">
                  <c:v>-2.4574699999999967</c:v>
                </c:pt>
                <c:pt idx="727" formatCode="0.00">
                  <c:v>-5.3058899999999865</c:v>
                </c:pt>
                <c:pt idx="729" formatCode="0.00">
                  <c:v>-0.17706000000000024</c:v>
                </c:pt>
                <c:pt idx="731" formatCode="0.00">
                  <c:v>-1.46651</c:v>
                </c:pt>
                <c:pt idx="739" formatCode="0.00">
                  <c:v>-1.6748499999999999</c:v>
                </c:pt>
                <c:pt idx="741" formatCode="0.00">
                  <c:v>-1.7325299999999937</c:v>
                </c:pt>
                <c:pt idx="745" formatCode="0.00">
                  <c:v>-2.2947600000000001</c:v>
                </c:pt>
                <c:pt idx="751" formatCode="0.00">
                  <c:v>-1.5347299999999906</c:v>
                </c:pt>
                <c:pt idx="752" formatCode="0.00">
                  <c:v>-1.6028500000000001</c:v>
                </c:pt>
                <c:pt idx="754" formatCode="0.00">
                  <c:v>-2.0321199999999977</c:v>
                </c:pt>
                <c:pt idx="756" formatCode="0.00">
                  <c:v>-2.1745700000000001</c:v>
                </c:pt>
                <c:pt idx="757" formatCode="0.00">
                  <c:v>-0.98372300000000001</c:v>
                </c:pt>
                <c:pt idx="758" formatCode="0.00">
                  <c:v>-2.07138</c:v>
                </c:pt>
                <c:pt idx="759" formatCode="0.00">
                  <c:v>-1.4724299999999895</c:v>
                </c:pt>
                <c:pt idx="760" formatCode="0.00">
                  <c:v>-5.5035699999999999</c:v>
                </c:pt>
                <c:pt idx="761" formatCode="0.00">
                  <c:v>-1.7748299999999937</c:v>
                </c:pt>
                <c:pt idx="762" formatCode="0.00">
                  <c:v>-1.0764</c:v>
                </c:pt>
                <c:pt idx="763" formatCode="0.00">
                  <c:v>-0.550543</c:v>
                </c:pt>
                <c:pt idx="766" formatCode="0.00">
                  <c:v>-1.7040000000000037</c:v>
                </c:pt>
                <c:pt idx="767" formatCode="0.00">
                  <c:v>-2.25528</c:v>
                </c:pt>
                <c:pt idx="768" formatCode="0.00">
                  <c:v>-2.6888200000000002</c:v>
                </c:pt>
                <c:pt idx="769" formatCode="0.00">
                  <c:v>-3.1771900000000204</c:v>
                </c:pt>
                <c:pt idx="770" formatCode="0.00">
                  <c:v>-2.1776</c:v>
                </c:pt>
                <c:pt idx="771" formatCode="0.00">
                  <c:v>-2.9248499999999789</c:v>
                </c:pt>
                <c:pt idx="772" formatCode="0.00">
                  <c:v>-2.13137</c:v>
                </c:pt>
                <c:pt idx="773" formatCode="0.00">
                  <c:v>-2.3092699999999775</c:v>
                </c:pt>
                <c:pt idx="778" formatCode="0.00">
                  <c:v>-3.2321999999999997</c:v>
                </c:pt>
                <c:pt idx="779" formatCode="0.00">
                  <c:v>-2.7816399999999999</c:v>
                </c:pt>
                <c:pt idx="780" formatCode="0.00">
                  <c:v>-3.6587100000000001</c:v>
                </c:pt>
                <c:pt idx="782" formatCode="0.00">
                  <c:v>-1.87314</c:v>
                </c:pt>
                <c:pt idx="783" formatCode="0.00">
                  <c:v>-1.9876799999999955</c:v>
                </c:pt>
                <c:pt idx="784" formatCode="0.00">
                  <c:v>-3.3441299999999998</c:v>
                </c:pt>
                <c:pt idx="785" formatCode="0.00">
                  <c:v>-2.0156499999999697</c:v>
                </c:pt>
                <c:pt idx="786" formatCode="0.00">
                  <c:v>-2.3900099999999789</c:v>
                </c:pt>
                <c:pt idx="787" formatCode="0.00">
                  <c:v>-1.77739</c:v>
                </c:pt>
                <c:pt idx="788" formatCode="0.00">
                  <c:v>-1.9757299999999915</c:v>
                </c:pt>
                <c:pt idx="789" formatCode="0.00">
                  <c:v>-2.2703600000000002</c:v>
                </c:pt>
                <c:pt idx="790" formatCode="0.00">
                  <c:v>-2.0138099999999977</c:v>
                </c:pt>
                <c:pt idx="791" formatCode="0.00">
                  <c:v>-2.6209500000000001</c:v>
                </c:pt>
                <c:pt idx="792" formatCode="0.00">
                  <c:v>-2.3224999999999967</c:v>
                </c:pt>
                <c:pt idx="793" formatCode="0.00">
                  <c:v>-2.3224999999999967</c:v>
                </c:pt>
                <c:pt idx="794" formatCode="0.00">
                  <c:v>-1.7626500000000052</c:v>
                </c:pt>
                <c:pt idx="795" formatCode="0.00">
                  <c:v>-2.0286900000000001</c:v>
                </c:pt>
                <c:pt idx="796" formatCode="0.00">
                  <c:v>-1.5047899999999998</c:v>
                </c:pt>
                <c:pt idx="797" formatCode="0.00">
                  <c:v>-0.84901099999999996</c:v>
                </c:pt>
                <c:pt idx="798" formatCode="0.00">
                  <c:v>-0.940882</c:v>
                </c:pt>
                <c:pt idx="799" formatCode="0.00">
                  <c:v>-1.15117</c:v>
                </c:pt>
                <c:pt idx="800" formatCode="0.00">
                  <c:v>-0.78952999999999951</c:v>
                </c:pt>
                <c:pt idx="801" formatCode="0.00">
                  <c:v>-3.4149399999999988</c:v>
                </c:pt>
                <c:pt idx="803" formatCode="0.00">
                  <c:v>-0.92863399999999996</c:v>
                </c:pt>
                <c:pt idx="804" formatCode="0.00">
                  <c:v>-0.99101199999999956</c:v>
                </c:pt>
                <c:pt idx="805" formatCode="0.00">
                  <c:v>-0.17001600000000044</c:v>
                </c:pt>
                <c:pt idx="806" formatCode="0.00">
                  <c:v>-1.7260000000000042</c:v>
                </c:pt>
                <c:pt idx="808" formatCode="0.00">
                  <c:v>-1.27694</c:v>
                </c:pt>
                <c:pt idx="810" formatCode="0.00">
                  <c:v>-0.72448900000000005</c:v>
                </c:pt>
                <c:pt idx="811" formatCode="0.00">
                  <c:v>-0.35703000000000001</c:v>
                </c:pt>
                <c:pt idx="812" formatCode="0.00">
                  <c:v>-8.2503100000000024E-2</c:v>
                </c:pt>
                <c:pt idx="813" formatCode="0.00">
                  <c:v>5.2776300000000331E-2</c:v>
                </c:pt>
                <c:pt idx="814" formatCode="0.00">
                  <c:v>-0.86168800000000523</c:v>
                </c:pt>
                <c:pt idx="816" formatCode="0.00">
                  <c:v>-0.13979000000000041</c:v>
                </c:pt>
                <c:pt idx="820" formatCode="0.00">
                  <c:v>-0.34064100000000008</c:v>
                </c:pt>
                <c:pt idx="821" formatCode="0.00">
                  <c:v>4.2393400000000817E-2</c:v>
                </c:pt>
                <c:pt idx="822" formatCode="0.00">
                  <c:v>-0.19854000000000102</c:v>
                </c:pt>
                <c:pt idx="824" formatCode="0.00">
                  <c:v>-0.21625000000000041</c:v>
                </c:pt>
                <c:pt idx="825" formatCode="0.00">
                  <c:v>-2.9657499999999977</c:v>
                </c:pt>
                <c:pt idx="827" formatCode="0.00">
                  <c:v>-3.8916399999999967</c:v>
                </c:pt>
                <c:pt idx="828" formatCode="0.00">
                  <c:v>-1.62985</c:v>
                </c:pt>
                <c:pt idx="829" formatCode="0.00">
                  <c:v>-3.7096499999999977</c:v>
                </c:pt>
                <c:pt idx="832" formatCode="0.00">
                  <c:v>-0.18743100000000157</c:v>
                </c:pt>
                <c:pt idx="835" formatCode="0.00">
                  <c:v>-1.7547299999999935</c:v>
                </c:pt>
                <c:pt idx="838" formatCode="0.00">
                  <c:v>-0.63254600000000005</c:v>
                </c:pt>
                <c:pt idx="840" formatCode="0.00">
                  <c:v>-2.8207599999999977</c:v>
                </c:pt>
                <c:pt idx="844" formatCode="0.00">
                  <c:v>-1.2127299999999885</c:v>
                </c:pt>
                <c:pt idx="845" formatCode="0.00">
                  <c:v>-1.4393599999999998</c:v>
                </c:pt>
                <c:pt idx="847" formatCode="0.00">
                  <c:v>-2.2545299999999999</c:v>
                </c:pt>
                <c:pt idx="848" formatCode="0.00">
                  <c:v>-1.14394</c:v>
                </c:pt>
                <c:pt idx="853" formatCode="0.00">
                  <c:v>-2.3833000000000002</c:v>
                </c:pt>
                <c:pt idx="854" formatCode="0.00">
                  <c:v>-2.4827399999999997</c:v>
                </c:pt>
                <c:pt idx="855" formatCode="0.00">
                  <c:v>-1.4542899999999999</c:v>
                </c:pt>
                <c:pt idx="857" formatCode="0.00">
                  <c:v>-3.1508599999999967</c:v>
                </c:pt>
                <c:pt idx="860" formatCode="0.00">
                  <c:v>-4.5633400000000002</c:v>
                </c:pt>
                <c:pt idx="864" formatCode="0.00">
                  <c:v>-0.48932200000000348</c:v>
                </c:pt>
                <c:pt idx="865" formatCode="0.00">
                  <c:v>-2.5994599999999743</c:v>
                </c:pt>
                <c:pt idx="866" formatCode="0.00">
                  <c:v>-1.1275899999999999</c:v>
                </c:pt>
                <c:pt idx="871" formatCode="0.00">
                  <c:v>-3.2455400000000001</c:v>
                </c:pt>
                <c:pt idx="872" formatCode="0.00">
                  <c:v>-7.04244</c:v>
                </c:pt>
                <c:pt idx="874" formatCode="0.00">
                  <c:v>-0.73307699999999998</c:v>
                </c:pt>
                <c:pt idx="875" formatCode="0.00">
                  <c:v>-1.1783200000000098E-2</c:v>
                </c:pt>
                <c:pt idx="876" formatCode="0.00">
                  <c:v>-1.5376799999999906</c:v>
                </c:pt>
                <c:pt idx="878" formatCode="0.00">
                  <c:v>-1.0417399999999897</c:v>
                </c:pt>
                <c:pt idx="880" formatCode="0.00">
                  <c:v>-1.13866</c:v>
                </c:pt>
                <c:pt idx="881" formatCode="0.00">
                  <c:v>-0.69871600000000211</c:v>
                </c:pt>
                <c:pt idx="886" formatCode="0.00">
                  <c:v>-9.6771600000000041E-2</c:v>
                </c:pt>
                <c:pt idx="887" formatCode="0.00">
                  <c:v>-3.32822</c:v>
                </c:pt>
                <c:pt idx="888" formatCode="0.00">
                  <c:v>-1.7785700000000042</c:v>
                </c:pt>
                <c:pt idx="889" formatCode="0.00">
                  <c:v>-0.98855599999999533</c:v>
                </c:pt>
                <c:pt idx="890" formatCode="0.00">
                  <c:v>-1.3116199999999998</c:v>
                </c:pt>
                <c:pt idx="891" formatCode="0.00">
                  <c:v>-1.84155</c:v>
                </c:pt>
                <c:pt idx="892" formatCode="0.00">
                  <c:v>-2.747770000000024</c:v>
                </c:pt>
                <c:pt idx="893" formatCode="0.00">
                  <c:v>-2.11429</c:v>
                </c:pt>
                <c:pt idx="897" formatCode="0.00">
                  <c:v>-2.3294799999999967</c:v>
                </c:pt>
                <c:pt idx="898" formatCode="0.00">
                  <c:v>-2.0776399999999997</c:v>
                </c:pt>
                <c:pt idx="899" formatCode="0.00">
                  <c:v>-1.0755399999999906</c:v>
                </c:pt>
                <c:pt idx="900" formatCode="0.00">
                  <c:v>-0.99227100000000001</c:v>
                </c:pt>
                <c:pt idx="901" formatCode="0.00">
                  <c:v>-1.5352599999999998</c:v>
                </c:pt>
                <c:pt idx="903" formatCode="0.00">
                  <c:v>-0.90538837499599956</c:v>
                </c:pt>
                <c:pt idx="904" formatCode="0.00">
                  <c:v>-0.69071970461300791</c:v>
                </c:pt>
                <c:pt idx="905" formatCode="0.00">
                  <c:v>-1.0961414572899895</c:v>
                </c:pt>
                <c:pt idx="906" formatCode="0.00">
                  <c:v>-1.07321500826</c:v>
                </c:pt>
                <c:pt idx="907" formatCode="0.00">
                  <c:v>-1.3231681259600001</c:v>
                </c:pt>
                <c:pt idx="909" formatCode="0.00">
                  <c:v>-1.4593632546199813</c:v>
                </c:pt>
                <c:pt idx="910" formatCode="0.00">
                  <c:v>-1.30770745167</c:v>
                </c:pt>
                <c:pt idx="911" formatCode="0.00">
                  <c:v>-1.0890474795600118</c:v>
                </c:pt>
                <c:pt idx="912" formatCode="0.00">
                  <c:v>-0.96905216027399999</c:v>
                </c:pt>
                <c:pt idx="913" formatCode="0.00">
                  <c:v>-0.82120472068400063</c:v>
                </c:pt>
                <c:pt idx="914" formatCode="0.00">
                  <c:v>-0.37704729531800302</c:v>
                </c:pt>
                <c:pt idx="915" formatCode="0.00">
                  <c:v>-0.44626140067599984</c:v>
                </c:pt>
                <c:pt idx="916" formatCode="0.00">
                  <c:v>-0.48626136252899999</c:v>
                </c:pt>
                <c:pt idx="917" formatCode="0.00">
                  <c:v>-0.34626165498900136</c:v>
                </c:pt>
                <c:pt idx="918" formatCode="0.00">
                  <c:v>-0.18792819449900236</c:v>
                </c:pt>
                <c:pt idx="919" formatCode="0.00">
                  <c:v>0.40373834501099976</c:v>
                </c:pt>
                <c:pt idx="920" formatCode="0.00">
                  <c:v>0.11707147489400002</c:v>
                </c:pt>
                <c:pt idx="921" formatCode="0.00">
                  <c:v>0.16540559659800122</c:v>
                </c:pt>
                <c:pt idx="922" formatCode="0.00">
                  <c:v>-0.13959502646899999</c:v>
                </c:pt>
                <c:pt idx="923" formatCode="0.00">
                  <c:v>-0.23126156597899997</c:v>
                </c:pt>
                <c:pt idx="924" formatCode="0.00">
                  <c:v>8.7072059814E-2</c:v>
                </c:pt>
                <c:pt idx="925" formatCode="0.00">
                  <c:v>0.37240480314100427</c:v>
                </c:pt>
                <c:pt idx="926" formatCode="0.00">
                  <c:v>0.43373839587399998</c:v>
                </c:pt>
                <c:pt idx="927" formatCode="0.00">
                  <c:v>0.53707250486199476</c:v>
                </c:pt>
                <c:pt idx="928" formatCode="0.00">
                  <c:v>0.24207179278499999</c:v>
                </c:pt>
                <c:pt idx="929" formatCode="0.00">
                  <c:v>-0.28626155326399999</c:v>
                </c:pt>
                <c:pt idx="930" formatCode="0.00">
                  <c:v>-0.36459445426499998</c:v>
                </c:pt>
                <c:pt idx="931" formatCode="0.00">
                  <c:v>-0.22459474672500082</c:v>
                </c:pt>
                <c:pt idx="932" formatCode="0.00">
                  <c:v>-0.72959524263600695</c:v>
                </c:pt>
                <c:pt idx="933" formatCode="0.00">
                  <c:v>0.1104052914220003</c:v>
                </c:pt>
                <c:pt idx="934" formatCode="0.00">
                  <c:v>0.33040460477700523</c:v>
                </c:pt>
                <c:pt idx="935" formatCode="0.00">
                  <c:v>0.37040552030399998</c:v>
                </c:pt>
                <c:pt idx="936" formatCode="0.00">
                  <c:v>0.37040552030399998</c:v>
                </c:pt>
                <c:pt idx="937" formatCode="0.00">
                  <c:v>0.37040552030399998</c:v>
                </c:pt>
                <c:pt idx="938" formatCode="0.00">
                  <c:v>-0.12959447969599999</c:v>
                </c:pt>
                <c:pt idx="944" formatCode="0.00">
                  <c:v>-0.18938300000000041</c:v>
                </c:pt>
                <c:pt idx="947" formatCode="0.00">
                  <c:v>-3.6393800000000001</c:v>
                </c:pt>
                <c:pt idx="948" formatCode="0.00">
                  <c:v>-1.83938</c:v>
                </c:pt>
                <c:pt idx="949" formatCode="0.00">
                  <c:v>-0.93938299999999475</c:v>
                </c:pt>
                <c:pt idx="952" formatCode="0.00">
                  <c:v>-1.3893800000000001</c:v>
                </c:pt>
                <c:pt idx="953" formatCode="0.00">
                  <c:v>-0.93938299999999475</c:v>
                </c:pt>
                <c:pt idx="955" formatCode="0.00">
                  <c:v>-1.5965100000000001</c:v>
                </c:pt>
                <c:pt idx="956" formatCode="0.00">
                  <c:v>-1.18973</c:v>
                </c:pt>
                <c:pt idx="958" formatCode="0.00">
                  <c:v>-1.06026</c:v>
                </c:pt>
                <c:pt idx="959" formatCode="0.00">
                  <c:v>-0.32686900000000302</c:v>
                </c:pt>
                <c:pt idx="960" formatCode="0.00">
                  <c:v>-2.5916299999999977</c:v>
                </c:pt>
                <c:pt idx="963" formatCode="0.00">
                  <c:v>-2.0829</c:v>
                </c:pt>
                <c:pt idx="964" formatCode="0.00">
                  <c:v>-4.22994</c:v>
                </c:pt>
                <c:pt idx="967" formatCode="0.00">
                  <c:v>-1.2393799999999904</c:v>
                </c:pt>
                <c:pt idx="968" formatCode="0.00">
                  <c:v>-2.8893800000000001</c:v>
                </c:pt>
                <c:pt idx="973" formatCode="0.00">
                  <c:v>-2.2893800000000213</c:v>
                </c:pt>
                <c:pt idx="975" formatCode="0.00">
                  <c:v>-1.9893799999999959</c:v>
                </c:pt>
                <c:pt idx="976" formatCode="0.00">
                  <c:v>-2.80959</c:v>
                </c:pt>
                <c:pt idx="978" formatCode="0.00">
                  <c:v>-1.0995599999999999</c:v>
                </c:pt>
                <c:pt idx="979" formatCode="0.00">
                  <c:v>-1.7460700000000045</c:v>
                </c:pt>
                <c:pt idx="980" formatCode="0.00">
                  <c:v>-1.9962599999999999</c:v>
                </c:pt>
                <c:pt idx="983" formatCode="0.00">
                  <c:v>-1.1323799999999999</c:v>
                </c:pt>
                <c:pt idx="984" formatCode="0.00">
                  <c:v>-1.2165000000000007E-2</c:v>
                </c:pt>
                <c:pt idx="985" formatCode="0.00">
                  <c:v>-0.98711599999999533</c:v>
                </c:pt>
                <c:pt idx="986" formatCode="0.00">
                  <c:v>-2.010259999999978</c:v>
                </c:pt>
                <c:pt idx="987" formatCode="0.00">
                  <c:v>-0.501996</c:v>
                </c:pt>
                <c:pt idx="989" formatCode="0.00">
                  <c:v>-0.45220900000000003</c:v>
                </c:pt>
                <c:pt idx="990" formatCode="0.00">
                  <c:v>-2.4582799999999967</c:v>
                </c:pt>
                <c:pt idx="992" formatCode="0.00">
                  <c:v>-1.6651899999999999</c:v>
                </c:pt>
                <c:pt idx="993" formatCode="0.00">
                  <c:v>-1.51071</c:v>
                </c:pt>
                <c:pt idx="994" formatCode="0.00">
                  <c:v>-4.8196899999999996</c:v>
                </c:pt>
                <c:pt idx="995" formatCode="0.00">
                  <c:v>-0.96390100000000523</c:v>
                </c:pt>
                <c:pt idx="996" formatCode="0.00">
                  <c:v>-0.79912300000000003</c:v>
                </c:pt>
                <c:pt idx="998" formatCode="0.00">
                  <c:v>-2.03973</c:v>
                </c:pt>
                <c:pt idx="999" formatCode="0.00">
                  <c:v>-1.6465700000000001</c:v>
                </c:pt>
                <c:pt idx="1003" formatCode="0.00">
                  <c:v>-0.63213900000000522</c:v>
                </c:pt>
                <c:pt idx="1004" formatCode="0.00">
                  <c:v>-0.72837399999999997</c:v>
                </c:pt>
                <c:pt idx="1005" formatCode="0.00">
                  <c:v>-1.4345299999999885</c:v>
                </c:pt>
                <c:pt idx="1006" formatCode="0.00">
                  <c:v>-2.3654099999999967</c:v>
                </c:pt>
                <c:pt idx="1007" formatCode="0.00">
                  <c:v>-0.96803700000000004</c:v>
                </c:pt>
                <c:pt idx="1009" formatCode="0.00">
                  <c:v>-1.37876</c:v>
                </c:pt>
                <c:pt idx="1010" formatCode="0.00">
                  <c:v>-0.96761500000000511</c:v>
                </c:pt>
                <c:pt idx="1013" formatCode="0.00">
                  <c:v>-1.9685899999999998</c:v>
                </c:pt>
                <c:pt idx="1014" formatCode="0.00">
                  <c:v>-1.0727100000000001</c:v>
                </c:pt>
                <c:pt idx="1015" formatCode="0.00">
                  <c:v>-1.9499399999999936</c:v>
                </c:pt>
                <c:pt idx="1016" formatCode="0.00">
                  <c:v>-0.89583299999999721</c:v>
                </c:pt>
                <c:pt idx="1017" formatCode="0.00">
                  <c:v>-2.1528999999999967</c:v>
                </c:pt>
                <c:pt idx="1018" formatCode="0.00">
                  <c:v>-1.5468299999999906</c:v>
                </c:pt>
                <c:pt idx="1019" formatCode="0.00">
                  <c:v>-2.2437900000000264</c:v>
                </c:pt>
                <c:pt idx="1020" formatCode="0.00">
                  <c:v>-0.90715800000000002</c:v>
                </c:pt>
                <c:pt idx="1021" formatCode="0.00">
                  <c:v>-1.12822</c:v>
                </c:pt>
                <c:pt idx="1022" formatCode="0.00">
                  <c:v>-2.8439800000000002</c:v>
                </c:pt>
                <c:pt idx="1023" formatCode="0.00">
                  <c:v>-4.5108099999999975</c:v>
                </c:pt>
                <c:pt idx="1024" formatCode="0.00">
                  <c:v>-1.7531399999999937</c:v>
                </c:pt>
                <c:pt idx="1025" formatCode="0.00">
                  <c:v>6.4746500000000456E-2</c:v>
                </c:pt>
                <c:pt idx="1027" formatCode="0.00">
                  <c:v>-1.86019</c:v>
                </c:pt>
                <c:pt idx="1028" formatCode="0.00">
                  <c:v>-0.94121699999999475</c:v>
                </c:pt>
                <c:pt idx="1029" formatCode="0.00">
                  <c:v>-1.0069699999999897</c:v>
                </c:pt>
              </c:numCache>
            </c:numRef>
          </c:val>
          <c:extLst xmlns:c16r2="http://schemas.microsoft.com/office/drawing/2015/06/chart">
            <c:ext xmlns:c16="http://schemas.microsoft.com/office/drawing/2014/chart" uri="{C3380CC4-5D6E-409C-BE32-E72D297353CC}">
              <c16:uniqueId val="{00000001-0E8C-49C6-BF03-D0DDF5E90226}"/>
            </c:ext>
          </c:extLst>
        </c:ser>
        <c:ser>
          <c:idx val="2"/>
          <c:order val="2"/>
          <c:tx>
            <c:strRef>
              <c:f>ALL_TS!$D$2</c:f>
              <c:strCache>
                <c:ptCount val="1"/>
                <c:pt idx="0">
                  <c:v>GOM</c:v>
                </c:pt>
              </c:strCache>
            </c:strRef>
          </c:tx>
          <c:marker>
            <c:symbol val="none"/>
          </c:marker>
          <c:cat>
            <c:numRef>
              <c:f>ALL_TS!$A$3:$A$1032</c:f>
              <c:numCache>
                <c:formatCode>dd/mmm/yy</c:formatCode>
                <c:ptCount val="1030"/>
                <c:pt idx="0">
                  <c:v>40180</c:v>
                </c:pt>
                <c:pt idx="1">
                  <c:v>40187</c:v>
                </c:pt>
                <c:pt idx="2">
                  <c:v>40194</c:v>
                </c:pt>
                <c:pt idx="3">
                  <c:v>40201</c:v>
                </c:pt>
                <c:pt idx="4">
                  <c:v>40208</c:v>
                </c:pt>
                <c:pt idx="5">
                  <c:v>40215</c:v>
                </c:pt>
                <c:pt idx="6">
                  <c:v>40222</c:v>
                </c:pt>
                <c:pt idx="7">
                  <c:v>40229</c:v>
                </c:pt>
                <c:pt idx="8">
                  <c:v>40236</c:v>
                </c:pt>
                <c:pt idx="9">
                  <c:v>40243</c:v>
                </c:pt>
                <c:pt idx="10">
                  <c:v>40250</c:v>
                </c:pt>
                <c:pt idx="11">
                  <c:v>40257</c:v>
                </c:pt>
                <c:pt idx="12">
                  <c:v>40264</c:v>
                </c:pt>
                <c:pt idx="13">
                  <c:v>40271</c:v>
                </c:pt>
                <c:pt idx="14">
                  <c:v>40278</c:v>
                </c:pt>
                <c:pt idx="15">
                  <c:v>40285</c:v>
                </c:pt>
                <c:pt idx="16">
                  <c:v>40292</c:v>
                </c:pt>
                <c:pt idx="17">
                  <c:v>40299</c:v>
                </c:pt>
                <c:pt idx="18">
                  <c:v>40306</c:v>
                </c:pt>
                <c:pt idx="19">
                  <c:v>40313</c:v>
                </c:pt>
                <c:pt idx="20">
                  <c:v>40320</c:v>
                </c:pt>
                <c:pt idx="21">
                  <c:v>40327</c:v>
                </c:pt>
                <c:pt idx="22">
                  <c:v>40334</c:v>
                </c:pt>
                <c:pt idx="23">
                  <c:v>40341</c:v>
                </c:pt>
                <c:pt idx="24">
                  <c:v>40348</c:v>
                </c:pt>
                <c:pt idx="25">
                  <c:v>40355</c:v>
                </c:pt>
                <c:pt idx="26">
                  <c:v>40362</c:v>
                </c:pt>
                <c:pt idx="27">
                  <c:v>40369</c:v>
                </c:pt>
                <c:pt idx="28">
                  <c:v>40376</c:v>
                </c:pt>
                <c:pt idx="29">
                  <c:v>40383</c:v>
                </c:pt>
                <c:pt idx="30">
                  <c:v>40390</c:v>
                </c:pt>
                <c:pt idx="31">
                  <c:v>40397</c:v>
                </c:pt>
                <c:pt idx="32">
                  <c:v>40404</c:v>
                </c:pt>
                <c:pt idx="33">
                  <c:v>40411</c:v>
                </c:pt>
                <c:pt idx="34">
                  <c:v>40418</c:v>
                </c:pt>
                <c:pt idx="35">
                  <c:v>40425</c:v>
                </c:pt>
                <c:pt idx="36">
                  <c:v>40432</c:v>
                </c:pt>
                <c:pt idx="37">
                  <c:v>40439</c:v>
                </c:pt>
                <c:pt idx="38">
                  <c:v>40446</c:v>
                </c:pt>
                <c:pt idx="39">
                  <c:v>40453</c:v>
                </c:pt>
                <c:pt idx="40">
                  <c:v>40460</c:v>
                </c:pt>
                <c:pt idx="41">
                  <c:v>40467</c:v>
                </c:pt>
                <c:pt idx="42">
                  <c:v>40474</c:v>
                </c:pt>
                <c:pt idx="43">
                  <c:v>40546</c:v>
                </c:pt>
                <c:pt idx="44">
                  <c:v>40549</c:v>
                </c:pt>
                <c:pt idx="45">
                  <c:v>40552</c:v>
                </c:pt>
                <c:pt idx="46">
                  <c:v>40555</c:v>
                </c:pt>
                <c:pt idx="47">
                  <c:v>40558</c:v>
                </c:pt>
                <c:pt idx="48">
                  <c:v>40561</c:v>
                </c:pt>
                <c:pt idx="49">
                  <c:v>40564</c:v>
                </c:pt>
                <c:pt idx="50">
                  <c:v>40567</c:v>
                </c:pt>
                <c:pt idx="51">
                  <c:v>40570</c:v>
                </c:pt>
                <c:pt idx="52">
                  <c:v>40573</c:v>
                </c:pt>
                <c:pt idx="53">
                  <c:v>40576</c:v>
                </c:pt>
                <c:pt idx="54">
                  <c:v>40579</c:v>
                </c:pt>
                <c:pt idx="55">
                  <c:v>40582</c:v>
                </c:pt>
                <c:pt idx="56">
                  <c:v>40585</c:v>
                </c:pt>
                <c:pt idx="57">
                  <c:v>40588</c:v>
                </c:pt>
                <c:pt idx="58">
                  <c:v>40591</c:v>
                </c:pt>
                <c:pt idx="59">
                  <c:v>40594</c:v>
                </c:pt>
                <c:pt idx="60">
                  <c:v>40597</c:v>
                </c:pt>
                <c:pt idx="61">
                  <c:v>40600</c:v>
                </c:pt>
                <c:pt idx="62">
                  <c:v>40603</c:v>
                </c:pt>
                <c:pt idx="63">
                  <c:v>40606</c:v>
                </c:pt>
                <c:pt idx="64">
                  <c:v>40609</c:v>
                </c:pt>
                <c:pt idx="65">
                  <c:v>40612</c:v>
                </c:pt>
                <c:pt idx="66">
                  <c:v>40615</c:v>
                </c:pt>
                <c:pt idx="67">
                  <c:v>40618</c:v>
                </c:pt>
                <c:pt idx="68">
                  <c:v>40621</c:v>
                </c:pt>
                <c:pt idx="69">
                  <c:v>40624</c:v>
                </c:pt>
                <c:pt idx="70">
                  <c:v>40627</c:v>
                </c:pt>
                <c:pt idx="71">
                  <c:v>40630</c:v>
                </c:pt>
                <c:pt idx="72">
                  <c:v>40633</c:v>
                </c:pt>
                <c:pt idx="73">
                  <c:v>40636</c:v>
                </c:pt>
                <c:pt idx="74">
                  <c:v>40639</c:v>
                </c:pt>
                <c:pt idx="75">
                  <c:v>40642</c:v>
                </c:pt>
                <c:pt idx="76">
                  <c:v>40645</c:v>
                </c:pt>
                <c:pt idx="77">
                  <c:v>40648</c:v>
                </c:pt>
                <c:pt idx="78">
                  <c:v>40651</c:v>
                </c:pt>
                <c:pt idx="79">
                  <c:v>40654</c:v>
                </c:pt>
                <c:pt idx="80">
                  <c:v>40657</c:v>
                </c:pt>
                <c:pt idx="81">
                  <c:v>40660</c:v>
                </c:pt>
                <c:pt idx="82">
                  <c:v>40663</c:v>
                </c:pt>
                <c:pt idx="83">
                  <c:v>40666</c:v>
                </c:pt>
                <c:pt idx="84">
                  <c:v>40669</c:v>
                </c:pt>
                <c:pt idx="85">
                  <c:v>40672</c:v>
                </c:pt>
                <c:pt idx="86">
                  <c:v>40675</c:v>
                </c:pt>
                <c:pt idx="87">
                  <c:v>40678</c:v>
                </c:pt>
                <c:pt idx="88">
                  <c:v>40681</c:v>
                </c:pt>
                <c:pt idx="89">
                  <c:v>40684</c:v>
                </c:pt>
                <c:pt idx="90">
                  <c:v>40687</c:v>
                </c:pt>
                <c:pt idx="91">
                  <c:v>40690</c:v>
                </c:pt>
                <c:pt idx="92">
                  <c:v>40693</c:v>
                </c:pt>
                <c:pt idx="93">
                  <c:v>40696</c:v>
                </c:pt>
                <c:pt idx="94">
                  <c:v>40699</c:v>
                </c:pt>
                <c:pt idx="95">
                  <c:v>40702</c:v>
                </c:pt>
                <c:pt idx="96">
                  <c:v>40705</c:v>
                </c:pt>
                <c:pt idx="97">
                  <c:v>40708</c:v>
                </c:pt>
                <c:pt idx="98">
                  <c:v>40711</c:v>
                </c:pt>
                <c:pt idx="99">
                  <c:v>40714</c:v>
                </c:pt>
                <c:pt idx="100">
                  <c:v>40717</c:v>
                </c:pt>
                <c:pt idx="101">
                  <c:v>40720</c:v>
                </c:pt>
                <c:pt idx="102">
                  <c:v>40723</c:v>
                </c:pt>
                <c:pt idx="103">
                  <c:v>40726</c:v>
                </c:pt>
                <c:pt idx="104">
                  <c:v>40729</c:v>
                </c:pt>
                <c:pt idx="105">
                  <c:v>40732</c:v>
                </c:pt>
                <c:pt idx="106">
                  <c:v>40735</c:v>
                </c:pt>
                <c:pt idx="107">
                  <c:v>40738</c:v>
                </c:pt>
                <c:pt idx="108">
                  <c:v>40741</c:v>
                </c:pt>
                <c:pt idx="109">
                  <c:v>40744</c:v>
                </c:pt>
                <c:pt idx="110">
                  <c:v>40747</c:v>
                </c:pt>
                <c:pt idx="111">
                  <c:v>40750</c:v>
                </c:pt>
                <c:pt idx="112">
                  <c:v>40753</c:v>
                </c:pt>
                <c:pt idx="113">
                  <c:v>40756</c:v>
                </c:pt>
                <c:pt idx="114">
                  <c:v>40759</c:v>
                </c:pt>
                <c:pt idx="115">
                  <c:v>40762</c:v>
                </c:pt>
                <c:pt idx="116">
                  <c:v>40765</c:v>
                </c:pt>
                <c:pt idx="117">
                  <c:v>40768</c:v>
                </c:pt>
                <c:pt idx="118">
                  <c:v>40771</c:v>
                </c:pt>
                <c:pt idx="119">
                  <c:v>40774</c:v>
                </c:pt>
                <c:pt idx="120">
                  <c:v>40777</c:v>
                </c:pt>
                <c:pt idx="121">
                  <c:v>40780</c:v>
                </c:pt>
                <c:pt idx="122">
                  <c:v>40783</c:v>
                </c:pt>
                <c:pt idx="123">
                  <c:v>40786</c:v>
                </c:pt>
                <c:pt idx="124">
                  <c:v>40789</c:v>
                </c:pt>
                <c:pt idx="125">
                  <c:v>40792</c:v>
                </c:pt>
                <c:pt idx="126">
                  <c:v>40795</c:v>
                </c:pt>
                <c:pt idx="127">
                  <c:v>40798</c:v>
                </c:pt>
                <c:pt idx="128">
                  <c:v>40801</c:v>
                </c:pt>
                <c:pt idx="129">
                  <c:v>40804</c:v>
                </c:pt>
                <c:pt idx="130">
                  <c:v>40807</c:v>
                </c:pt>
                <c:pt idx="131">
                  <c:v>40810</c:v>
                </c:pt>
                <c:pt idx="132">
                  <c:v>40813</c:v>
                </c:pt>
                <c:pt idx="133">
                  <c:v>40816</c:v>
                </c:pt>
                <c:pt idx="134">
                  <c:v>40819</c:v>
                </c:pt>
                <c:pt idx="135">
                  <c:v>40822</c:v>
                </c:pt>
                <c:pt idx="136">
                  <c:v>40825</c:v>
                </c:pt>
                <c:pt idx="137">
                  <c:v>40828</c:v>
                </c:pt>
                <c:pt idx="138">
                  <c:v>40831</c:v>
                </c:pt>
                <c:pt idx="139">
                  <c:v>40834</c:v>
                </c:pt>
                <c:pt idx="140">
                  <c:v>40837</c:v>
                </c:pt>
                <c:pt idx="141">
                  <c:v>40840</c:v>
                </c:pt>
                <c:pt idx="142">
                  <c:v>40843</c:v>
                </c:pt>
                <c:pt idx="143">
                  <c:v>40846</c:v>
                </c:pt>
                <c:pt idx="144">
                  <c:v>40849</c:v>
                </c:pt>
                <c:pt idx="145">
                  <c:v>40852</c:v>
                </c:pt>
                <c:pt idx="146">
                  <c:v>40855</c:v>
                </c:pt>
                <c:pt idx="147">
                  <c:v>40858</c:v>
                </c:pt>
                <c:pt idx="148">
                  <c:v>40861</c:v>
                </c:pt>
                <c:pt idx="149">
                  <c:v>40864</c:v>
                </c:pt>
                <c:pt idx="150">
                  <c:v>40867</c:v>
                </c:pt>
                <c:pt idx="151">
                  <c:v>40870</c:v>
                </c:pt>
                <c:pt idx="152">
                  <c:v>40873</c:v>
                </c:pt>
                <c:pt idx="153">
                  <c:v>40876</c:v>
                </c:pt>
                <c:pt idx="154">
                  <c:v>40879</c:v>
                </c:pt>
                <c:pt idx="155">
                  <c:v>40882</c:v>
                </c:pt>
                <c:pt idx="156">
                  <c:v>40885</c:v>
                </c:pt>
                <c:pt idx="157">
                  <c:v>40888</c:v>
                </c:pt>
                <c:pt idx="158">
                  <c:v>40891</c:v>
                </c:pt>
                <c:pt idx="159">
                  <c:v>40894</c:v>
                </c:pt>
                <c:pt idx="160">
                  <c:v>40897</c:v>
                </c:pt>
                <c:pt idx="161">
                  <c:v>40900</c:v>
                </c:pt>
                <c:pt idx="162">
                  <c:v>40903</c:v>
                </c:pt>
                <c:pt idx="163">
                  <c:v>40906</c:v>
                </c:pt>
                <c:pt idx="164">
                  <c:v>40909</c:v>
                </c:pt>
                <c:pt idx="165">
                  <c:v>40912</c:v>
                </c:pt>
                <c:pt idx="166">
                  <c:v>40915</c:v>
                </c:pt>
                <c:pt idx="167">
                  <c:v>40918</c:v>
                </c:pt>
                <c:pt idx="168">
                  <c:v>40921</c:v>
                </c:pt>
                <c:pt idx="169">
                  <c:v>40924</c:v>
                </c:pt>
                <c:pt idx="170">
                  <c:v>40927</c:v>
                </c:pt>
                <c:pt idx="171">
                  <c:v>40930</c:v>
                </c:pt>
                <c:pt idx="172">
                  <c:v>40933</c:v>
                </c:pt>
                <c:pt idx="173">
                  <c:v>40936</c:v>
                </c:pt>
                <c:pt idx="174">
                  <c:v>40939</c:v>
                </c:pt>
                <c:pt idx="175">
                  <c:v>40942</c:v>
                </c:pt>
                <c:pt idx="176">
                  <c:v>40945</c:v>
                </c:pt>
                <c:pt idx="177">
                  <c:v>40948</c:v>
                </c:pt>
                <c:pt idx="178">
                  <c:v>40951</c:v>
                </c:pt>
                <c:pt idx="179">
                  <c:v>40954</c:v>
                </c:pt>
                <c:pt idx="180">
                  <c:v>40957</c:v>
                </c:pt>
                <c:pt idx="181">
                  <c:v>40960</c:v>
                </c:pt>
                <c:pt idx="182">
                  <c:v>40963</c:v>
                </c:pt>
                <c:pt idx="183">
                  <c:v>40966</c:v>
                </c:pt>
                <c:pt idx="184">
                  <c:v>40969</c:v>
                </c:pt>
                <c:pt idx="185">
                  <c:v>40972</c:v>
                </c:pt>
                <c:pt idx="186">
                  <c:v>40975</c:v>
                </c:pt>
                <c:pt idx="187">
                  <c:v>40978</c:v>
                </c:pt>
                <c:pt idx="188">
                  <c:v>40981</c:v>
                </c:pt>
                <c:pt idx="189">
                  <c:v>40984</c:v>
                </c:pt>
                <c:pt idx="190">
                  <c:v>40987</c:v>
                </c:pt>
                <c:pt idx="191">
                  <c:v>40990</c:v>
                </c:pt>
                <c:pt idx="192">
                  <c:v>40993</c:v>
                </c:pt>
                <c:pt idx="193">
                  <c:v>40996</c:v>
                </c:pt>
                <c:pt idx="194">
                  <c:v>40999</c:v>
                </c:pt>
                <c:pt idx="195">
                  <c:v>41002</c:v>
                </c:pt>
                <c:pt idx="196">
                  <c:v>41005</c:v>
                </c:pt>
                <c:pt idx="197">
                  <c:v>41008</c:v>
                </c:pt>
                <c:pt idx="198">
                  <c:v>41011</c:v>
                </c:pt>
                <c:pt idx="199">
                  <c:v>41014</c:v>
                </c:pt>
                <c:pt idx="200">
                  <c:v>41017</c:v>
                </c:pt>
                <c:pt idx="201">
                  <c:v>41020</c:v>
                </c:pt>
                <c:pt idx="202">
                  <c:v>41023</c:v>
                </c:pt>
                <c:pt idx="203">
                  <c:v>41026</c:v>
                </c:pt>
                <c:pt idx="204">
                  <c:v>41029</c:v>
                </c:pt>
                <c:pt idx="205">
                  <c:v>41032</c:v>
                </c:pt>
                <c:pt idx="206">
                  <c:v>41035</c:v>
                </c:pt>
                <c:pt idx="207">
                  <c:v>41038</c:v>
                </c:pt>
                <c:pt idx="208">
                  <c:v>41041</c:v>
                </c:pt>
                <c:pt idx="209">
                  <c:v>41044</c:v>
                </c:pt>
                <c:pt idx="210">
                  <c:v>41047</c:v>
                </c:pt>
                <c:pt idx="211">
                  <c:v>41050</c:v>
                </c:pt>
                <c:pt idx="212">
                  <c:v>41053</c:v>
                </c:pt>
                <c:pt idx="213">
                  <c:v>41056</c:v>
                </c:pt>
                <c:pt idx="214">
                  <c:v>41059</c:v>
                </c:pt>
                <c:pt idx="215">
                  <c:v>41062</c:v>
                </c:pt>
                <c:pt idx="216">
                  <c:v>41065</c:v>
                </c:pt>
                <c:pt idx="217">
                  <c:v>41068</c:v>
                </c:pt>
                <c:pt idx="218">
                  <c:v>41071</c:v>
                </c:pt>
                <c:pt idx="219">
                  <c:v>41074</c:v>
                </c:pt>
                <c:pt idx="220">
                  <c:v>41077</c:v>
                </c:pt>
                <c:pt idx="221">
                  <c:v>41080</c:v>
                </c:pt>
                <c:pt idx="222">
                  <c:v>41083</c:v>
                </c:pt>
                <c:pt idx="223">
                  <c:v>41086</c:v>
                </c:pt>
                <c:pt idx="224">
                  <c:v>41089</c:v>
                </c:pt>
                <c:pt idx="225">
                  <c:v>41092</c:v>
                </c:pt>
                <c:pt idx="226">
                  <c:v>41095</c:v>
                </c:pt>
                <c:pt idx="227">
                  <c:v>41098</c:v>
                </c:pt>
                <c:pt idx="228">
                  <c:v>41101</c:v>
                </c:pt>
                <c:pt idx="229">
                  <c:v>41104</c:v>
                </c:pt>
                <c:pt idx="230">
                  <c:v>41107</c:v>
                </c:pt>
                <c:pt idx="231">
                  <c:v>41110</c:v>
                </c:pt>
                <c:pt idx="232">
                  <c:v>41113</c:v>
                </c:pt>
                <c:pt idx="233">
                  <c:v>41116</c:v>
                </c:pt>
                <c:pt idx="234">
                  <c:v>41119</c:v>
                </c:pt>
                <c:pt idx="235">
                  <c:v>41122</c:v>
                </c:pt>
                <c:pt idx="236">
                  <c:v>41125</c:v>
                </c:pt>
                <c:pt idx="237">
                  <c:v>41128</c:v>
                </c:pt>
                <c:pt idx="238">
                  <c:v>41131</c:v>
                </c:pt>
                <c:pt idx="239">
                  <c:v>41134</c:v>
                </c:pt>
                <c:pt idx="240">
                  <c:v>41137</c:v>
                </c:pt>
                <c:pt idx="241">
                  <c:v>41140</c:v>
                </c:pt>
                <c:pt idx="242">
                  <c:v>41143</c:v>
                </c:pt>
                <c:pt idx="243">
                  <c:v>41146</c:v>
                </c:pt>
                <c:pt idx="244">
                  <c:v>41149</c:v>
                </c:pt>
                <c:pt idx="245">
                  <c:v>41152</c:v>
                </c:pt>
                <c:pt idx="246">
                  <c:v>41155</c:v>
                </c:pt>
                <c:pt idx="247">
                  <c:v>41158</c:v>
                </c:pt>
                <c:pt idx="248">
                  <c:v>41161</c:v>
                </c:pt>
                <c:pt idx="249">
                  <c:v>41164</c:v>
                </c:pt>
                <c:pt idx="250">
                  <c:v>41167</c:v>
                </c:pt>
                <c:pt idx="251">
                  <c:v>41170</c:v>
                </c:pt>
                <c:pt idx="252">
                  <c:v>41173</c:v>
                </c:pt>
                <c:pt idx="253">
                  <c:v>41176</c:v>
                </c:pt>
                <c:pt idx="254">
                  <c:v>41179</c:v>
                </c:pt>
                <c:pt idx="255">
                  <c:v>41182</c:v>
                </c:pt>
                <c:pt idx="256">
                  <c:v>41185</c:v>
                </c:pt>
                <c:pt idx="257">
                  <c:v>41188</c:v>
                </c:pt>
                <c:pt idx="258">
                  <c:v>41191</c:v>
                </c:pt>
                <c:pt idx="259">
                  <c:v>41194</c:v>
                </c:pt>
                <c:pt idx="260">
                  <c:v>41197</c:v>
                </c:pt>
                <c:pt idx="261">
                  <c:v>41200</c:v>
                </c:pt>
                <c:pt idx="262">
                  <c:v>41203</c:v>
                </c:pt>
                <c:pt idx="263">
                  <c:v>41206</c:v>
                </c:pt>
                <c:pt idx="264">
                  <c:v>41209</c:v>
                </c:pt>
                <c:pt idx="265">
                  <c:v>41212</c:v>
                </c:pt>
                <c:pt idx="266">
                  <c:v>41215</c:v>
                </c:pt>
                <c:pt idx="267">
                  <c:v>41218</c:v>
                </c:pt>
                <c:pt idx="268">
                  <c:v>41221</c:v>
                </c:pt>
                <c:pt idx="269">
                  <c:v>41224</c:v>
                </c:pt>
                <c:pt idx="270">
                  <c:v>41227</c:v>
                </c:pt>
                <c:pt idx="271">
                  <c:v>41230</c:v>
                </c:pt>
                <c:pt idx="272">
                  <c:v>41233</c:v>
                </c:pt>
                <c:pt idx="273">
                  <c:v>41236</c:v>
                </c:pt>
                <c:pt idx="274">
                  <c:v>41239</c:v>
                </c:pt>
                <c:pt idx="275">
                  <c:v>41242</c:v>
                </c:pt>
                <c:pt idx="276">
                  <c:v>41245</c:v>
                </c:pt>
                <c:pt idx="277">
                  <c:v>41248</c:v>
                </c:pt>
                <c:pt idx="278">
                  <c:v>41251</c:v>
                </c:pt>
                <c:pt idx="279">
                  <c:v>41254</c:v>
                </c:pt>
                <c:pt idx="280">
                  <c:v>41257</c:v>
                </c:pt>
                <c:pt idx="281">
                  <c:v>41260</c:v>
                </c:pt>
                <c:pt idx="282">
                  <c:v>41263</c:v>
                </c:pt>
                <c:pt idx="283">
                  <c:v>41266</c:v>
                </c:pt>
                <c:pt idx="284">
                  <c:v>41269</c:v>
                </c:pt>
                <c:pt idx="285">
                  <c:v>41272</c:v>
                </c:pt>
                <c:pt idx="286">
                  <c:v>41275</c:v>
                </c:pt>
                <c:pt idx="287">
                  <c:v>41278</c:v>
                </c:pt>
                <c:pt idx="288">
                  <c:v>41281</c:v>
                </c:pt>
                <c:pt idx="289">
                  <c:v>41284</c:v>
                </c:pt>
                <c:pt idx="290">
                  <c:v>41287</c:v>
                </c:pt>
                <c:pt idx="291">
                  <c:v>41290</c:v>
                </c:pt>
                <c:pt idx="292">
                  <c:v>41293</c:v>
                </c:pt>
                <c:pt idx="293">
                  <c:v>41296</c:v>
                </c:pt>
                <c:pt idx="294">
                  <c:v>41299</c:v>
                </c:pt>
                <c:pt idx="295">
                  <c:v>41302</c:v>
                </c:pt>
                <c:pt idx="296">
                  <c:v>41305</c:v>
                </c:pt>
                <c:pt idx="297">
                  <c:v>41308</c:v>
                </c:pt>
                <c:pt idx="298">
                  <c:v>41311</c:v>
                </c:pt>
                <c:pt idx="299">
                  <c:v>41314</c:v>
                </c:pt>
                <c:pt idx="300">
                  <c:v>41317</c:v>
                </c:pt>
                <c:pt idx="301">
                  <c:v>41320</c:v>
                </c:pt>
                <c:pt idx="302">
                  <c:v>41323</c:v>
                </c:pt>
                <c:pt idx="303">
                  <c:v>41326</c:v>
                </c:pt>
                <c:pt idx="304">
                  <c:v>41329</c:v>
                </c:pt>
                <c:pt idx="305">
                  <c:v>41332</c:v>
                </c:pt>
                <c:pt idx="306">
                  <c:v>41335</c:v>
                </c:pt>
                <c:pt idx="307">
                  <c:v>41338</c:v>
                </c:pt>
                <c:pt idx="308">
                  <c:v>41341</c:v>
                </c:pt>
                <c:pt idx="309">
                  <c:v>41344</c:v>
                </c:pt>
                <c:pt idx="310">
                  <c:v>41347</c:v>
                </c:pt>
                <c:pt idx="311">
                  <c:v>41350</c:v>
                </c:pt>
                <c:pt idx="312">
                  <c:v>41353</c:v>
                </c:pt>
                <c:pt idx="313">
                  <c:v>41356</c:v>
                </c:pt>
                <c:pt idx="314">
                  <c:v>41359</c:v>
                </c:pt>
                <c:pt idx="315">
                  <c:v>41362</c:v>
                </c:pt>
                <c:pt idx="316">
                  <c:v>41365</c:v>
                </c:pt>
                <c:pt idx="317">
                  <c:v>41368</c:v>
                </c:pt>
                <c:pt idx="318">
                  <c:v>41371</c:v>
                </c:pt>
                <c:pt idx="319">
                  <c:v>41374</c:v>
                </c:pt>
                <c:pt idx="320">
                  <c:v>41377</c:v>
                </c:pt>
                <c:pt idx="321">
                  <c:v>41380</c:v>
                </c:pt>
                <c:pt idx="322">
                  <c:v>41383</c:v>
                </c:pt>
                <c:pt idx="323">
                  <c:v>41386</c:v>
                </c:pt>
                <c:pt idx="324">
                  <c:v>41389</c:v>
                </c:pt>
                <c:pt idx="325">
                  <c:v>41392</c:v>
                </c:pt>
                <c:pt idx="326">
                  <c:v>41395</c:v>
                </c:pt>
                <c:pt idx="327">
                  <c:v>41398</c:v>
                </c:pt>
                <c:pt idx="328">
                  <c:v>41401</c:v>
                </c:pt>
                <c:pt idx="329">
                  <c:v>41404</c:v>
                </c:pt>
                <c:pt idx="330">
                  <c:v>41407</c:v>
                </c:pt>
                <c:pt idx="331">
                  <c:v>41410</c:v>
                </c:pt>
                <c:pt idx="332">
                  <c:v>41413</c:v>
                </c:pt>
                <c:pt idx="333">
                  <c:v>41416</c:v>
                </c:pt>
                <c:pt idx="334">
                  <c:v>41419</c:v>
                </c:pt>
                <c:pt idx="335">
                  <c:v>41422</c:v>
                </c:pt>
                <c:pt idx="336">
                  <c:v>41425</c:v>
                </c:pt>
                <c:pt idx="337">
                  <c:v>41428</c:v>
                </c:pt>
                <c:pt idx="338">
                  <c:v>41431</c:v>
                </c:pt>
                <c:pt idx="339">
                  <c:v>41434</c:v>
                </c:pt>
                <c:pt idx="340">
                  <c:v>41437</c:v>
                </c:pt>
                <c:pt idx="341">
                  <c:v>41440</c:v>
                </c:pt>
                <c:pt idx="342">
                  <c:v>41443</c:v>
                </c:pt>
                <c:pt idx="343">
                  <c:v>41446</c:v>
                </c:pt>
                <c:pt idx="344">
                  <c:v>41449</c:v>
                </c:pt>
                <c:pt idx="345">
                  <c:v>41452</c:v>
                </c:pt>
                <c:pt idx="346">
                  <c:v>41455</c:v>
                </c:pt>
                <c:pt idx="347">
                  <c:v>41458</c:v>
                </c:pt>
                <c:pt idx="348">
                  <c:v>41461</c:v>
                </c:pt>
                <c:pt idx="349">
                  <c:v>41464</c:v>
                </c:pt>
                <c:pt idx="350">
                  <c:v>41467</c:v>
                </c:pt>
                <c:pt idx="351">
                  <c:v>41470</c:v>
                </c:pt>
                <c:pt idx="352">
                  <c:v>41473</c:v>
                </c:pt>
                <c:pt idx="353">
                  <c:v>41476</c:v>
                </c:pt>
                <c:pt idx="354">
                  <c:v>41479</c:v>
                </c:pt>
                <c:pt idx="355">
                  <c:v>41482</c:v>
                </c:pt>
                <c:pt idx="356">
                  <c:v>41485</c:v>
                </c:pt>
                <c:pt idx="357">
                  <c:v>41488</c:v>
                </c:pt>
                <c:pt idx="358">
                  <c:v>41491</c:v>
                </c:pt>
                <c:pt idx="359">
                  <c:v>41494</c:v>
                </c:pt>
                <c:pt idx="360">
                  <c:v>41497</c:v>
                </c:pt>
                <c:pt idx="361">
                  <c:v>41500</c:v>
                </c:pt>
                <c:pt idx="362">
                  <c:v>41503</c:v>
                </c:pt>
                <c:pt idx="363">
                  <c:v>41506</c:v>
                </c:pt>
                <c:pt idx="364">
                  <c:v>41509</c:v>
                </c:pt>
                <c:pt idx="365">
                  <c:v>41512</c:v>
                </c:pt>
                <c:pt idx="366">
                  <c:v>41515</c:v>
                </c:pt>
                <c:pt idx="367">
                  <c:v>41518</c:v>
                </c:pt>
                <c:pt idx="368">
                  <c:v>41521</c:v>
                </c:pt>
                <c:pt idx="369">
                  <c:v>41524</c:v>
                </c:pt>
                <c:pt idx="370">
                  <c:v>41527</c:v>
                </c:pt>
                <c:pt idx="371">
                  <c:v>41530</c:v>
                </c:pt>
                <c:pt idx="372">
                  <c:v>41533</c:v>
                </c:pt>
                <c:pt idx="373">
                  <c:v>41536</c:v>
                </c:pt>
                <c:pt idx="374">
                  <c:v>41539</c:v>
                </c:pt>
                <c:pt idx="375">
                  <c:v>41542</c:v>
                </c:pt>
                <c:pt idx="376">
                  <c:v>41545</c:v>
                </c:pt>
                <c:pt idx="377">
                  <c:v>41548</c:v>
                </c:pt>
                <c:pt idx="378">
                  <c:v>41551</c:v>
                </c:pt>
                <c:pt idx="379">
                  <c:v>41554</c:v>
                </c:pt>
                <c:pt idx="380">
                  <c:v>41557</c:v>
                </c:pt>
                <c:pt idx="381">
                  <c:v>41560</c:v>
                </c:pt>
                <c:pt idx="382">
                  <c:v>41563</c:v>
                </c:pt>
                <c:pt idx="383">
                  <c:v>41566</c:v>
                </c:pt>
                <c:pt idx="384">
                  <c:v>41569</c:v>
                </c:pt>
                <c:pt idx="385">
                  <c:v>41572</c:v>
                </c:pt>
                <c:pt idx="386">
                  <c:v>41575</c:v>
                </c:pt>
                <c:pt idx="387">
                  <c:v>41578</c:v>
                </c:pt>
                <c:pt idx="388">
                  <c:v>41581</c:v>
                </c:pt>
                <c:pt idx="389">
                  <c:v>41584</c:v>
                </c:pt>
                <c:pt idx="390">
                  <c:v>41587</c:v>
                </c:pt>
                <c:pt idx="391">
                  <c:v>41590</c:v>
                </c:pt>
                <c:pt idx="392">
                  <c:v>41593</c:v>
                </c:pt>
                <c:pt idx="393">
                  <c:v>41596</c:v>
                </c:pt>
                <c:pt idx="394">
                  <c:v>41599</c:v>
                </c:pt>
                <c:pt idx="395">
                  <c:v>41602</c:v>
                </c:pt>
                <c:pt idx="396">
                  <c:v>41605</c:v>
                </c:pt>
                <c:pt idx="397">
                  <c:v>41608</c:v>
                </c:pt>
                <c:pt idx="398">
                  <c:v>41611</c:v>
                </c:pt>
                <c:pt idx="399">
                  <c:v>41614</c:v>
                </c:pt>
                <c:pt idx="400">
                  <c:v>41617</c:v>
                </c:pt>
                <c:pt idx="401">
                  <c:v>41620</c:v>
                </c:pt>
                <c:pt idx="402">
                  <c:v>41623</c:v>
                </c:pt>
                <c:pt idx="403">
                  <c:v>41626</c:v>
                </c:pt>
                <c:pt idx="404">
                  <c:v>41629</c:v>
                </c:pt>
                <c:pt idx="405">
                  <c:v>41632</c:v>
                </c:pt>
                <c:pt idx="406">
                  <c:v>41635</c:v>
                </c:pt>
                <c:pt idx="407">
                  <c:v>41638</c:v>
                </c:pt>
                <c:pt idx="408">
                  <c:v>41641</c:v>
                </c:pt>
                <c:pt idx="409">
                  <c:v>41644</c:v>
                </c:pt>
                <c:pt idx="410">
                  <c:v>41647</c:v>
                </c:pt>
                <c:pt idx="411">
                  <c:v>41650</c:v>
                </c:pt>
                <c:pt idx="412">
                  <c:v>41653</c:v>
                </c:pt>
                <c:pt idx="413">
                  <c:v>41656</c:v>
                </c:pt>
                <c:pt idx="414">
                  <c:v>41659</c:v>
                </c:pt>
                <c:pt idx="415">
                  <c:v>41662</c:v>
                </c:pt>
                <c:pt idx="416">
                  <c:v>41665</c:v>
                </c:pt>
                <c:pt idx="417">
                  <c:v>41668</c:v>
                </c:pt>
                <c:pt idx="418">
                  <c:v>41671</c:v>
                </c:pt>
                <c:pt idx="419">
                  <c:v>41674</c:v>
                </c:pt>
                <c:pt idx="420">
                  <c:v>41677</c:v>
                </c:pt>
                <c:pt idx="421">
                  <c:v>41680</c:v>
                </c:pt>
                <c:pt idx="422">
                  <c:v>41683</c:v>
                </c:pt>
                <c:pt idx="423">
                  <c:v>41686</c:v>
                </c:pt>
                <c:pt idx="424">
                  <c:v>41689</c:v>
                </c:pt>
                <c:pt idx="425">
                  <c:v>41692</c:v>
                </c:pt>
                <c:pt idx="426">
                  <c:v>41695</c:v>
                </c:pt>
                <c:pt idx="427">
                  <c:v>41698</c:v>
                </c:pt>
                <c:pt idx="428">
                  <c:v>41701</c:v>
                </c:pt>
                <c:pt idx="429">
                  <c:v>41704</c:v>
                </c:pt>
                <c:pt idx="430">
                  <c:v>41707</c:v>
                </c:pt>
                <c:pt idx="431">
                  <c:v>41710</c:v>
                </c:pt>
                <c:pt idx="432">
                  <c:v>41713</c:v>
                </c:pt>
                <c:pt idx="433">
                  <c:v>41716</c:v>
                </c:pt>
                <c:pt idx="434">
                  <c:v>41719</c:v>
                </c:pt>
                <c:pt idx="435">
                  <c:v>41722</c:v>
                </c:pt>
                <c:pt idx="436">
                  <c:v>41725</c:v>
                </c:pt>
                <c:pt idx="437">
                  <c:v>41728</c:v>
                </c:pt>
                <c:pt idx="438">
                  <c:v>41731</c:v>
                </c:pt>
                <c:pt idx="439">
                  <c:v>41734</c:v>
                </c:pt>
                <c:pt idx="440">
                  <c:v>41737</c:v>
                </c:pt>
                <c:pt idx="441">
                  <c:v>41740</c:v>
                </c:pt>
                <c:pt idx="442">
                  <c:v>41743</c:v>
                </c:pt>
                <c:pt idx="443">
                  <c:v>41746</c:v>
                </c:pt>
                <c:pt idx="444">
                  <c:v>41749</c:v>
                </c:pt>
                <c:pt idx="445">
                  <c:v>41752</c:v>
                </c:pt>
                <c:pt idx="446">
                  <c:v>41755</c:v>
                </c:pt>
                <c:pt idx="447">
                  <c:v>41758</c:v>
                </c:pt>
                <c:pt idx="448">
                  <c:v>41761</c:v>
                </c:pt>
                <c:pt idx="449">
                  <c:v>41764</c:v>
                </c:pt>
                <c:pt idx="450">
                  <c:v>41767</c:v>
                </c:pt>
                <c:pt idx="451">
                  <c:v>41770</c:v>
                </c:pt>
                <c:pt idx="452">
                  <c:v>41773</c:v>
                </c:pt>
                <c:pt idx="453">
                  <c:v>41776</c:v>
                </c:pt>
                <c:pt idx="454">
                  <c:v>41779</c:v>
                </c:pt>
                <c:pt idx="455">
                  <c:v>41782</c:v>
                </c:pt>
                <c:pt idx="456">
                  <c:v>41785</c:v>
                </c:pt>
                <c:pt idx="457">
                  <c:v>41788</c:v>
                </c:pt>
                <c:pt idx="458">
                  <c:v>41791</c:v>
                </c:pt>
                <c:pt idx="459">
                  <c:v>41794</c:v>
                </c:pt>
                <c:pt idx="460">
                  <c:v>41797</c:v>
                </c:pt>
                <c:pt idx="461">
                  <c:v>41800</c:v>
                </c:pt>
                <c:pt idx="462">
                  <c:v>41803</c:v>
                </c:pt>
                <c:pt idx="463">
                  <c:v>41806</c:v>
                </c:pt>
                <c:pt idx="464">
                  <c:v>41809</c:v>
                </c:pt>
                <c:pt idx="465">
                  <c:v>41812</c:v>
                </c:pt>
                <c:pt idx="466">
                  <c:v>41815</c:v>
                </c:pt>
                <c:pt idx="467">
                  <c:v>41818</c:v>
                </c:pt>
                <c:pt idx="468">
                  <c:v>41821</c:v>
                </c:pt>
                <c:pt idx="469">
                  <c:v>41824</c:v>
                </c:pt>
                <c:pt idx="470">
                  <c:v>41827</c:v>
                </c:pt>
                <c:pt idx="471">
                  <c:v>41830</c:v>
                </c:pt>
                <c:pt idx="472">
                  <c:v>41833</c:v>
                </c:pt>
                <c:pt idx="473">
                  <c:v>41836</c:v>
                </c:pt>
                <c:pt idx="474">
                  <c:v>41839</c:v>
                </c:pt>
                <c:pt idx="475">
                  <c:v>41842</c:v>
                </c:pt>
                <c:pt idx="476">
                  <c:v>41845</c:v>
                </c:pt>
                <c:pt idx="477">
                  <c:v>41848</c:v>
                </c:pt>
                <c:pt idx="478">
                  <c:v>41851</c:v>
                </c:pt>
                <c:pt idx="479">
                  <c:v>41854</c:v>
                </c:pt>
                <c:pt idx="480">
                  <c:v>41857</c:v>
                </c:pt>
                <c:pt idx="481">
                  <c:v>41860</c:v>
                </c:pt>
                <c:pt idx="482">
                  <c:v>41863</c:v>
                </c:pt>
                <c:pt idx="483">
                  <c:v>41866</c:v>
                </c:pt>
                <c:pt idx="484">
                  <c:v>41869</c:v>
                </c:pt>
                <c:pt idx="485">
                  <c:v>41872</c:v>
                </c:pt>
                <c:pt idx="486">
                  <c:v>41875</c:v>
                </c:pt>
                <c:pt idx="487">
                  <c:v>41878</c:v>
                </c:pt>
                <c:pt idx="488">
                  <c:v>41881</c:v>
                </c:pt>
                <c:pt idx="489">
                  <c:v>41884</c:v>
                </c:pt>
                <c:pt idx="490">
                  <c:v>41887</c:v>
                </c:pt>
                <c:pt idx="491">
                  <c:v>41890</c:v>
                </c:pt>
                <c:pt idx="492">
                  <c:v>41893</c:v>
                </c:pt>
                <c:pt idx="493">
                  <c:v>41896</c:v>
                </c:pt>
                <c:pt idx="494">
                  <c:v>41899</c:v>
                </c:pt>
                <c:pt idx="495">
                  <c:v>41902</c:v>
                </c:pt>
                <c:pt idx="496">
                  <c:v>41905</c:v>
                </c:pt>
                <c:pt idx="497">
                  <c:v>41908</c:v>
                </c:pt>
                <c:pt idx="498">
                  <c:v>41911</c:v>
                </c:pt>
                <c:pt idx="499">
                  <c:v>41914</c:v>
                </c:pt>
                <c:pt idx="500">
                  <c:v>41917</c:v>
                </c:pt>
                <c:pt idx="501">
                  <c:v>41920</c:v>
                </c:pt>
                <c:pt idx="502">
                  <c:v>41923</c:v>
                </c:pt>
                <c:pt idx="503">
                  <c:v>41926</c:v>
                </c:pt>
                <c:pt idx="504">
                  <c:v>41929</c:v>
                </c:pt>
                <c:pt idx="505">
                  <c:v>41932</c:v>
                </c:pt>
                <c:pt idx="506">
                  <c:v>41935</c:v>
                </c:pt>
                <c:pt idx="507">
                  <c:v>41938</c:v>
                </c:pt>
                <c:pt idx="508">
                  <c:v>41941</c:v>
                </c:pt>
                <c:pt idx="509">
                  <c:v>41944</c:v>
                </c:pt>
                <c:pt idx="510">
                  <c:v>41947</c:v>
                </c:pt>
                <c:pt idx="511">
                  <c:v>41950</c:v>
                </c:pt>
                <c:pt idx="512">
                  <c:v>41953</c:v>
                </c:pt>
                <c:pt idx="513">
                  <c:v>41956</c:v>
                </c:pt>
                <c:pt idx="514">
                  <c:v>41959</c:v>
                </c:pt>
                <c:pt idx="515">
                  <c:v>41962</c:v>
                </c:pt>
                <c:pt idx="516">
                  <c:v>41965</c:v>
                </c:pt>
                <c:pt idx="517">
                  <c:v>41968</c:v>
                </c:pt>
                <c:pt idx="518">
                  <c:v>41971</c:v>
                </c:pt>
                <c:pt idx="519">
                  <c:v>41974</c:v>
                </c:pt>
                <c:pt idx="520">
                  <c:v>41977</c:v>
                </c:pt>
                <c:pt idx="521">
                  <c:v>41980</c:v>
                </c:pt>
                <c:pt idx="522">
                  <c:v>41983</c:v>
                </c:pt>
                <c:pt idx="523">
                  <c:v>41986</c:v>
                </c:pt>
                <c:pt idx="524">
                  <c:v>41989</c:v>
                </c:pt>
                <c:pt idx="525">
                  <c:v>41992</c:v>
                </c:pt>
                <c:pt idx="526">
                  <c:v>41995</c:v>
                </c:pt>
                <c:pt idx="527">
                  <c:v>41998</c:v>
                </c:pt>
                <c:pt idx="528">
                  <c:v>42001</c:v>
                </c:pt>
                <c:pt idx="529">
                  <c:v>42004</c:v>
                </c:pt>
                <c:pt idx="530">
                  <c:v>42007</c:v>
                </c:pt>
                <c:pt idx="531">
                  <c:v>42010</c:v>
                </c:pt>
                <c:pt idx="532">
                  <c:v>42013</c:v>
                </c:pt>
                <c:pt idx="533">
                  <c:v>42016</c:v>
                </c:pt>
                <c:pt idx="534">
                  <c:v>42019</c:v>
                </c:pt>
                <c:pt idx="535">
                  <c:v>42022</c:v>
                </c:pt>
                <c:pt idx="536">
                  <c:v>42025</c:v>
                </c:pt>
                <c:pt idx="537">
                  <c:v>42028</c:v>
                </c:pt>
                <c:pt idx="538">
                  <c:v>42031</c:v>
                </c:pt>
                <c:pt idx="539">
                  <c:v>42034</c:v>
                </c:pt>
                <c:pt idx="540">
                  <c:v>42037</c:v>
                </c:pt>
                <c:pt idx="541">
                  <c:v>42040</c:v>
                </c:pt>
                <c:pt idx="542">
                  <c:v>42043</c:v>
                </c:pt>
                <c:pt idx="543">
                  <c:v>42046</c:v>
                </c:pt>
                <c:pt idx="544">
                  <c:v>42049</c:v>
                </c:pt>
                <c:pt idx="545">
                  <c:v>42052</c:v>
                </c:pt>
                <c:pt idx="546">
                  <c:v>42055</c:v>
                </c:pt>
                <c:pt idx="547">
                  <c:v>42058</c:v>
                </c:pt>
                <c:pt idx="548">
                  <c:v>42061</c:v>
                </c:pt>
                <c:pt idx="549">
                  <c:v>42064</c:v>
                </c:pt>
                <c:pt idx="550">
                  <c:v>42067</c:v>
                </c:pt>
                <c:pt idx="551">
                  <c:v>42070</c:v>
                </c:pt>
                <c:pt idx="552">
                  <c:v>42073</c:v>
                </c:pt>
                <c:pt idx="553">
                  <c:v>42076</c:v>
                </c:pt>
                <c:pt idx="554">
                  <c:v>42079</c:v>
                </c:pt>
                <c:pt idx="555">
                  <c:v>42082</c:v>
                </c:pt>
                <c:pt idx="556">
                  <c:v>42085</c:v>
                </c:pt>
                <c:pt idx="557">
                  <c:v>42088</c:v>
                </c:pt>
                <c:pt idx="558">
                  <c:v>42091</c:v>
                </c:pt>
                <c:pt idx="559">
                  <c:v>42094</c:v>
                </c:pt>
                <c:pt idx="560">
                  <c:v>42097</c:v>
                </c:pt>
                <c:pt idx="561">
                  <c:v>42100</c:v>
                </c:pt>
                <c:pt idx="562">
                  <c:v>42103</c:v>
                </c:pt>
                <c:pt idx="563">
                  <c:v>42106</c:v>
                </c:pt>
                <c:pt idx="564">
                  <c:v>42109</c:v>
                </c:pt>
                <c:pt idx="565">
                  <c:v>42112</c:v>
                </c:pt>
                <c:pt idx="566">
                  <c:v>42115</c:v>
                </c:pt>
                <c:pt idx="567">
                  <c:v>42118</c:v>
                </c:pt>
                <c:pt idx="568">
                  <c:v>42121</c:v>
                </c:pt>
                <c:pt idx="569">
                  <c:v>42124</c:v>
                </c:pt>
                <c:pt idx="570">
                  <c:v>42127</c:v>
                </c:pt>
                <c:pt idx="571">
                  <c:v>42130</c:v>
                </c:pt>
                <c:pt idx="572">
                  <c:v>42133</c:v>
                </c:pt>
                <c:pt idx="573">
                  <c:v>42136</c:v>
                </c:pt>
                <c:pt idx="574">
                  <c:v>42139</c:v>
                </c:pt>
                <c:pt idx="575">
                  <c:v>42142</c:v>
                </c:pt>
                <c:pt idx="576">
                  <c:v>42145</c:v>
                </c:pt>
                <c:pt idx="577">
                  <c:v>42148</c:v>
                </c:pt>
                <c:pt idx="578">
                  <c:v>42151</c:v>
                </c:pt>
                <c:pt idx="579">
                  <c:v>42154</c:v>
                </c:pt>
                <c:pt idx="580">
                  <c:v>42157</c:v>
                </c:pt>
                <c:pt idx="581">
                  <c:v>42160</c:v>
                </c:pt>
                <c:pt idx="582">
                  <c:v>42163</c:v>
                </c:pt>
                <c:pt idx="583">
                  <c:v>42166</c:v>
                </c:pt>
                <c:pt idx="584">
                  <c:v>42169</c:v>
                </c:pt>
                <c:pt idx="585">
                  <c:v>42172</c:v>
                </c:pt>
                <c:pt idx="586">
                  <c:v>42175</c:v>
                </c:pt>
                <c:pt idx="587">
                  <c:v>42178</c:v>
                </c:pt>
                <c:pt idx="588">
                  <c:v>42181</c:v>
                </c:pt>
                <c:pt idx="589">
                  <c:v>42184</c:v>
                </c:pt>
                <c:pt idx="590">
                  <c:v>42187</c:v>
                </c:pt>
                <c:pt idx="591">
                  <c:v>42190</c:v>
                </c:pt>
                <c:pt idx="592">
                  <c:v>42193</c:v>
                </c:pt>
                <c:pt idx="593">
                  <c:v>42196</c:v>
                </c:pt>
                <c:pt idx="594">
                  <c:v>42199</c:v>
                </c:pt>
                <c:pt idx="595">
                  <c:v>42202</c:v>
                </c:pt>
                <c:pt idx="596">
                  <c:v>42205</c:v>
                </c:pt>
                <c:pt idx="597">
                  <c:v>42208</c:v>
                </c:pt>
                <c:pt idx="598">
                  <c:v>42211</c:v>
                </c:pt>
                <c:pt idx="599">
                  <c:v>42214</c:v>
                </c:pt>
                <c:pt idx="600">
                  <c:v>42217</c:v>
                </c:pt>
                <c:pt idx="601">
                  <c:v>42220</c:v>
                </c:pt>
                <c:pt idx="602">
                  <c:v>42223</c:v>
                </c:pt>
                <c:pt idx="603">
                  <c:v>42226</c:v>
                </c:pt>
                <c:pt idx="604">
                  <c:v>42229</c:v>
                </c:pt>
                <c:pt idx="605">
                  <c:v>42232</c:v>
                </c:pt>
                <c:pt idx="606">
                  <c:v>42235</c:v>
                </c:pt>
                <c:pt idx="607">
                  <c:v>42238</c:v>
                </c:pt>
                <c:pt idx="608">
                  <c:v>42241</c:v>
                </c:pt>
                <c:pt idx="609">
                  <c:v>42244</c:v>
                </c:pt>
                <c:pt idx="610">
                  <c:v>42247</c:v>
                </c:pt>
                <c:pt idx="611">
                  <c:v>42250</c:v>
                </c:pt>
                <c:pt idx="612">
                  <c:v>42253</c:v>
                </c:pt>
                <c:pt idx="613">
                  <c:v>42256</c:v>
                </c:pt>
                <c:pt idx="614">
                  <c:v>42259</c:v>
                </c:pt>
                <c:pt idx="615">
                  <c:v>42262</c:v>
                </c:pt>
                <c:pt idx="616">
                  <c:v>42265</c:v>
                </c:pt>
                <c:pt idx="617">
                  <c:v>42268</c:v>
                </c:pt>
                <c:pt idx="618">
                  <c:v>42271</c:v>
                </c:pt>
                <c:pt idx="619">
                  <c:v>42274</c:v>
                </c:pt>
                <c:pt idx="620">
                  <c:v>42277</c:v>
                </c:pt>
                <c:pt idx="621">
                  <c:v>42280</c:v>
                </c:pt>
                <c:pt idx="622">
                  <c:v>42283</c:v>
                </c:pt>
                <c:pt idx="623">
                  <c:v>42286</c:v>
                </c:pt>
                <c:pt idx="624">
                  <c:v>42289</c:v>
                </c:pt>
                <c:pt idx="625">
                  <c:v>42292</c:v>
                </c:pt>
                <c:pt idx="626">
                  <c:v>42295</c:v>
                </c:pt>
                <c:pt idx="627">
                  <c:v>42298</c:v>
                </c:pt>
                <c:pt idx="628">
                  <c:v>42301</c:v>
                </c:pt>
                <c:pt idx="629">
                  <c:v>42304</c:v>
                </c:pt>
                <c:pt idx="630">
                  <c:v>42307</c:v>
                </c:pt>
                <c:pt idx="631">
                  <c:v>42310</c:v>
                </c:pt>
                <c:pt idx="632">
                  <c:v>42313</c:v>
                </c:pt>
                <c:pt idx="633">
                  <c:v>42316</c:v>
                </c:pt>
                <c:pt idx="634">
                  <c:v>42319</c:v>
                </c:pt>
                <c:pt idx="635">
                  <c:v>42322</c:v>
                </c:pt>
                <c:pt idx="636">
                  <c:v>42325</c:v>
                </c:pt>
                <c:pt idx="637">
                  <c:v>42328</c:v>
                </c:pt>
                <c:pt idx="638">
                  <c:v>42331</c:v>
                </c:pt>
                <c:pt idx="639">
                  <c:v>42334</c:v>
                </c:pt>
                <c:pt idx="640">
                  <c:v>42337</c:v>
                </c:pt>
                <c:pt idx="641">
                  <c:v>42340</c:v>
                </c:pt>
                <c:pt idx="642">
                  <c:v>42343</c:v>
                </c:pt>
                <c:pt idx="643">
                  <c:v>42346</c:v>
                </c:pt>
                <c:pt idx="644">
                  <c:v>42349</c:v>
                </c:pt>
                <c:pt idx="645">
                  <c:v>42352</c:v>
                </c:pt>
                <c:pt idx="646">
                  <c:v>42355</c:v>
                </c:pt>
                <c:pt idx="647">
                  <c:v>42358</c:v>
                </c:pt>
                <c:pt idx="648">
                  <c:v>42361</c:v>
                </c:pt>
                <c:pt idx="649">
                  <c:v>42364</c:v>
                </c:pt>
                <c:pt idx="650">
                  <c:v>42367</c:v>
                </c:pt>
                <c:pt idx="651">
                  <c:v>42370</c:v>
                </c:pt>
                <c:pt idx="652">
                  <c:v>42373</c:v>
                </c:pt>
                <c:pt idx="653">
                  <c:v>42376</c:v>
                </c:pt>
                <c:pt idx="654">
                  <c:v>42379</c:v>
                </c:pt>
                <c:pt idx="655">
                  <c:v>42382</c:v>
                </c:pt>
                <c:pt idx="656">
                  <c:v>42385</c:v>
                </c:pt>
                <c:pt idx="657">
                  <c:v>42388</c:v>
                </c:pt>
                <c:pt idx="658">
                  <c:v>42391</c:v>
                </c:pt>
                <c:pt idx="659">
                  <c:v>42394</c:v>
                </c:pt>
                <c:pt idx="660">
                  <c:v>42397</c:v>
                </c:pt>
                <c:pt idx="661">
                  <c:v>42400</c:v>
                </c:pt>
                <c:pt idx="662">
                  <c:v>42403</c:v>
                </c:pt>
                <c:pt idx="663">
                  <c:v>42406</c:v>
                </c:pt>
                <c:pt idx="664">
                  <c:v>42409</c:v>
                </c:pt>
                <c:pt idx="665">
                  <c:v>42412</c:v>
                </c:pt>
                <c:pt idx="666">
                  <c:v>42415</c:v>
                </c:pt>
                <c:pt idx="667">
                  <c:v>42418</c:v>
                </c:pt>
                <c:pt idx="668">
                  <c:v>42421</c:v>
                </c:pt>
                <c:pt idx="669">
                  <c:v>42424</c:v>
                </c:pt>
                <c:pt idx="670">
                  <c:v>42427</c:v>
                </c:pt>
                <c:pt idx="671">
                  <c:v>42430</c:v>
                </c:pt>
                <c:pt idx="672">
                  <c:v>42433</c:v>
                </c:pt>
                <c:pt idx="673">
                  <c:v>42436</c:v>
                </c:pt>
                <c:pt idx="674">
                  <c:v>42439</c:v>
                </c:pt>
                <c:pt idx="675">
                  <c:v>42442</c:v>
                </c:pt>
                <c:pt idx="676">
                  <c:v>42445</c:v>
                </c:pt>
                <c:pt idx="677">
                  <c:v>42448</c:v>
                </c:pt>
                <c:pt idx="678">
                  <c:v>42451</c:v>
                </c:pt>
                <c:pt idx="679">
                  <c:v>42454</c:v>
                </c:pt>
                <c:pt idx="680">
                  <c:v>42457</c:v>
                </c:pt>
                <c:pt idx="681">
                  <c:v>42460</c:v>
                </c:pt>
                <c:pt idx="682">
                  <c:v>42463</c:v>
                </c:pt>
                <c:pt idx="683">
                  <c:v>42466</c:v>
                </c:pt>
                <c:pt idx="684">
                  <c:v>42469</c:v>
                </c:pt>
                <c:pt idx="685">
                  <c:v>42472</c:v>
                </c:pt>
                <c:pt idx="686">
                  <c:v>42475</c:v>
                </c:pt>
                <c:pt idx="687">
                  <c:v>42478</c:v>
                </c:pt>
                <c:pt idx="688">
                  <c:v>42481</c:v>
                </c:pt>
                <c:pt idx="689">
                  <c:v>42484</c:v>
                </c:pt>
                <c:pt idx="690">
                  <c:v>42487</c:v>
                </c:pt>
                <c:pt idx="691">
                  <c:v>42490</c:v>
                </c:pt>
                <c:pt idx="692">
                  <c:v>42493</c:v>
                </c:pt>
                <c:pt idx="693">
                  <c:v>42496</c:v>
                </c:pt>
                <c:pt idx="694">
                  <c:v>42499</c:v>
                </c:pt>
                <c:pt idx="695">
                  <c:v>42502</c:v>
                </c:pt>
                <c:pt idx="696">
                  <c:v>42505</c:v>
                </c:pt>
                <c:pt idx="697">
                  <c:v>42508</c:v>
                </c:pt>
                <c:pt idx="698">
                  <c:v>42511</c:v>
                </c:pt>
                <c:pt idx="699">
                  <c:v>42514</c:v>
                </c:pt>
                <c:pt idx="700">
                  <c:v>42517</c:v>
                </c:pt>
                <c:pt idx="701">
                  <c:v>42520</c:v>
                </c:pt>
                <c:pt idx="702">
                  <c:v>42523</c:v>
                </c:pt>
                <c:pt idx="703">
                  <c:v>42526</c:v>
                </c:pt>
                <c:pt idx="704">
                  <c:v>42529</c:v>
                </c:pt>
                <c:pt idx="705">
                  <c:v>42532</c:v>
                </c:pt>
                <c:pt idx="706">
                  <c:v>42535</c:v>
                </c:pt>
                <c:pt idx="707">
                  <c:v>42538</c:v>
                </c:pt>
                <c:pt idx="708">
                  <c:v>42541</c:v>
                </c:pt>
                <c:pt idx="709">
                  <c:v>42544</c:v>
                </c:pt>
                <c:pt idx="710">
                  <c:v>42547</c:v>
                </c:pt>
                <c:pt idx="711">
                  <c:v>42550</c:v>
                </c:pt>
                <c:pt idx="712">
                  <c:v>42553</c:v>
                </c:pt>
                <c:pt idx="713">
                  <c:v>42556</c:v>
                </c:pt>
                <c:pt idx="714">
                  <c:v>42559</c:v>
                </c:pt>
                <c:pt idx="715">
                  <c:v>42562</c:v>
                </c:pt>
                <c:pt idx="716">
                  <c:v>42565</c:v>
                </c:pt>
                <c:pt idx="717">
                  <c:v>42568</c:v>
                </c:pt>
                <c:pt idx="718">
                  <c:v>42571</c:v>
                </c:pt>
                <c:pt idx="719">
                  <c:v>42574</c:v>
                </c:pt>
                <c:pt idx="720">
                  <c:v>42577</c:v>
                </c:pt>
                <c:pt idx="721">
                  <c:v>42580</c:v>
                </c:pt>
                <c:pt idx="722">
                  <c:v>42583</c:v>
                </c:pt>
                <c:pt idx="723">
                  <c:v>42586</c:v>
                </c:pt>
                <c:pt idx="724">
                  <c:v>42589</c:v>
                </c:pt>
                <c:pt idx="725">
                  <c:v>42592</c:v>
                </c:pt>
                <c:pt idx="726">
                  <c:v>42595</c:v>
                </c:pt>
                <c:pt idx="727">
                  <c:v>42598</c:v>
                </c:pt>
                <c:pt idx="728">
                  <c:v>42601</c:v>
                </c:pt>
                <c:pt idx="729">
                  <c:v>42604</c:v>
                </c:pt>
                <c:pt idx="730">
                  <c:v>42607</c:v>
                </c:pt>
                <c:pt idx="731">
                  <c:v>42610</c:v>
                </c:pt>
                <c:pt idx="732">
                  <c:v>42613</c:v>
                </c:pt>
                <c:pt idx="733">
                  <c:v>42616</c:v>
                </c:pt>
                <c:pt idx="734">
                  <c:v>42619</c:v>
                </c:pt>
                <c:pt idx="735">
                  <c:v>42622</c:v>
                </c:pt>
                <c:pt idx="736">
                  <c:v>42625</c:v>
                </c:pt>
                <c:pt idx="737">
                  <c:v>42628</c:v>
                </c:pt>
                <c:pt idx="738">
                  <c:v>42631</c:v>
                </c:pt>
                <c:pt idx="739">
                  <c:v>42634</c:v>
                </c:pt>
                <c:pt idx="740">
                  <c:v>42637</c:v>
                </c:pt>
                <c:pt idx="741">
                  <c:v>42640</c:v>
                </c:pt>
                <c:pt idx="742">
                  <c:v>42643</c:v>
                </c:pt>
                <c:pt idx="743">
                  <c:v>42646</c:v>
                </c:pt>
                <c:pt idx="744">
                  <c:v>42649</c:v>
                </c:pt>
                <c:pt idx="745">
                  <c:v>42652</c:v>
                </c:pt>
                <c:pt idx="746">
                  <c:v>42655</c:v>
                </c:pt>
                <c:pt idx="747">
                  <c:v>42658</c:v>
                </c:pt>
                <c:pt idx="748">
                  <c:v>42661</c:v>
                </c:pt>
                <c:pt idx="749">
                  <c:v>42664</c:v>
                </c:pt>
                <c:pt idx="750">
                  <c:v>42667</c:v>
                </c:pt>
                <c:pt idx="751">
                  <c:v>42670</c:v>
                </c:pt>
                <c:pt idx="752">
                  <c:v>42673</c:v>
                </c:pt>
                <c:pt idx="753">
                  <c:v>42676</c:v>
                </c:pt>
                <c:pt idx="754">
                  <c:v>42679</c:v>
                </c:pt>
                <c:pt idx="755">
                  <c:v>42682</c:v>
                </c:pt>
                <c:pt idx="756">
                  <c:v>42685</c:v>
                </c:pt>
                <c:pt idx="757">
                  <c:v>42688</c:v>
                </c:pt>
                <c:pt idx="758">
                  <c:v>42691</c:v>
                </c:pt>
                <c:pt idx="759">
                  <c:v>42694</c:v>
                </c:pt>
                <c:pt idx="760">
                  <c:v>42697</c:v>
                </c:pt>
                <c:pt idx="761">
                  <c:v>42700</c:v>
                </c:pt>
                <c:pt idx="762">
                  <c:v>42703</c:v>
                </c:pt>
                <c:pt idx="763">
                  <c:v>42706</c:v>
                </c:pt>
                <c:pt idx="764">
                  <c:v>42709</c:v>
                </c:pt>
                <c:pt idx="765">
                  <c:v>42712</c:v>
                </c:pt>
                <c:pt idx="766">
                  <c:v>42715</c:v>
                </c:pt>
                <c:pt idx="767">
                  <c:v>42718</c:v>
                </c:pt>
                <c:pt idx="768">
                  <c:v>42721</c:v>
                </c:pt>
                <c:pt idx="769">
                  <c:v>42724</c:v>
                </c:pt>
                <c:pt idx="770">
                  <c:v>42727</c:v>
                </c:pt>
                <c:pt idx="771">
                  <c:v>42730</c:v>
                </c:pt>
                <c:pt idx="772">
                  <c:v>42733</c:v>
                </c:pt>
                <c:pt idx="773">
                  <c:v>42736</c:v>
                </c:pt>
                <c:pt idx="774">
                  <c:v>42739</c:v>
                </c:pt>
                <c:pt idx="775">
                  <c:v>42742</c:v>
                </c:pt>
                <c:pt idx="776">
                  <c:v>42745</c:v>
                </c:pt>
                <c:pt idx="777">
                  <c:v>42748</c:v>
                </c:pt>
                <c:pt idx="778">
                  <c:v>42751</c:v>
                </c:pt>
                <c:pt idx="779">
                  <c:v>42754</c:v>
                </c:pt>
                <c:pt idx="780">
                  <c:v>42757</c:v>
                </c:pt>
                <c:pt idx="781">
                  <c:v>42760</c:v>
                </c:pt>
                <c:pt idx="782">
                  <c:v>42763</c:v>
                </c:pt>
                <c:pt idx="783">
                  <c:v>42766</c:v>
                </c:pt>
                <c:pt idx="784">
                  <c:v>42769</c:v>
                </c:pt>
                <c:pt idx="785">
                  <c:v>42772</c:v>
                </c:pt>
                <c:pt idx="786">
                  <c:v>42775</c:v>
                </c:pt>
                <c:pt idx="787">
                  <c:v>42778</c:v>
                </c:pt>
                <c:pt idx="788">
                  <c:v>42781</c:v>
                </c:pt>
                <c:pt idx="789">
                  <c:v>42784</c:v>
                </c:pt>
                <c:pt idx="790">
                  <c:v>42787</c:v>
                </c:pt>
                <c:pt idx="791">
                  <c:v>42790</c:v>
                </c:pt>
                <c:pt idx="792">
                  <c:v>42793</c:v>
                </c:pt>
                <c:pt idx="793">
                  <c:v>42796</c:v>
                </c:pt>
                <c:pt idx="794">
                  <c:v>42799</c:v>
                </c:pt>
                <c:pt idx="795">
                  <c:v>42802</c:v>
                </c:pt>
                <c:pt idx="796">
                  <c:v>42805</c:v>
                </c:pt>
                <c:pt idx="797">
                  <c:v>42808</c:v>
                </c:pt>
                <c:pt idx="798">
                  <c:v>42811</c:v>
                </c:pt>
                <c:pt idx="799">
                  <c:v>42814</c:v>
                </c:pt>
                <c:pt idx="800">
                  <c:v>42817</c:v>
                </c:pt>
                <c:pt idx="801">
                  <c:v>42820</c:v>
                </c:pt>
                <c:pt idx="802">
                  <c:v>42823</c:v>
                </c:pt>
                <c:pt idx="803">
                  <c:v>42826</c:v>
                </c:pt>
                <c:pt idx="804">
                  <c:v>42829</c:v>
                </c:pt>
                <c:pt idx="805">
                  <c:v>42832</c:v>
                </c:pt>
                <c:pt idx="806">
                  <c:v>42835</c:v>
                </c:pt>
                <c:pt idx="807">
                  <c:v>42838</c:v>
                </c:pt>
                <c:pt idx="808">
                  <c:v>42841</c:v>
                </c:pt>
                <c:pt idx="809">
                  <c:v>42844</c:v>
                </c:pt>
                <c:pt idx="810">
                  <c:v>42847</c:v>
                </c:pt>
                <c:pt idx="811">
                  <c:v>42850</c:v>
                </c:pt>
                <c:pt idx="812">
                  <c:v>42853</c:v>
                </c:pt>
                <c:pt idx="813">
                  <c:v>42856</c:v>
                </c:pt>
                <c:pt idx="814">
                  <c:v>42859</c:v>
                </c:pt>
                <c:pt idx="815">
                  <c:v>42862</c:v>
                </c:pt>
                <c:pt idx="816">
                  <c:v>42865</c:v>
                </c:pt>
                <c:pt idx="817">
                  <c:v>42868</c:v>
                </c:pt>
                <c:pt idx="818">
                  <c:v>42871</c:v>
                </c:pt>
                <c:pt idx="819">
                  <c:v>42874</c:v>
                </c:pt>
                <c:pt idx="820">
                  <c:v>42877</c:v>
                </c:pt>
                <c:pt idx="821">
                  <c:v>42880</c:v>
                </c:pt>
                <c:pt idx="822">
                  <c:v>42883</c:v>
                </c:pt>
                <c:pt idx="823">
                  <c:v>42886</c:v>
                </c:pt>
                <c:pt idx="824">
                  <c:v>42889</c:v>
                </c:pt>
                <c:pt idx="825">
                  <c:v>42892</c:v>
                </c:pt>
                <c:pt idx="826">
                  <c:v>42895</c:v>
                </c:pt>
                <c:pt idx="827">
                  <c:v>42898</c:v>
                </c:pt>
                <c:pt idx="828">
                  <c:v>42901</c:v>
                </c:pt>
                <c:pt idx="829">
                  <c:v>42904</c:v>
                </c:pt>
                <c:pt idx="830">
                  <c:v>42907</c:v>
                </c:pt>
                <c:pt idx="831">
                  <c:v>42910</c:v>
                </c:pt>
                <c:pt idx="832">
                  <c:v>42913</c:v>
                </c:pt>
                <c:pt idx="833">
                  <c:v>42916</c:v>
                </c:pt>
                <c:pt idx="834">
                  <c:v>42919</c:v>
                </c:pt>
                <c:pt idx="835">
                  <c:v>42922</c:v>
                </c:pt>
                <c:pt idx="836">
                  <c:v>42925</c:v>
                </c:pt>
                <c:pt idx="837">
                  <c:v>42928</c:v>
                </c:pt>
                <c:pt idx="838">
                  <c:v>42931</c:v>
                </c:pt>
                <c:pt idx="839">
                  <c:v>42934</c:v>
                </c:pt>
                <c:pt idx="840">
                  <c:v>42937</c:v>
                </c:pt>
                <c:pt idx="841">
                  <c:v>42940</c:v>
                </c:pt>
                <c:pt idx="842">
                  <c:v>42943</c:v>
                </c:pt>
                <c:pt idx="843">
                  <c:v>42946</c:v>
                </c:pt>
                <c:pt idx="844">
                  <c:v>42949</c:v>
                </c:pt>
                <c:pt idx="845">
                  <c:v>42952</c:v>
                </c:pt>
                <c:pt idx="846">
                  <c:v>42955</c:v>
                </c:pt>
                <c:pt idx="847">
                  <c:v>42958</c:v>
                </c:pt>
                <c:pt idx="848">
                  <c:v>42961</c:v>
                </c:pt>
                <c:pt idx="849">
                  <c:v>42964</c:v>
                </c:pt>
                <c:pt idx="850">
                  <c:v>42967</c:v>
                </c:pt>
                <c:pt idx="851">
                  <c:v>42970</c:v>
                </c:pt>
                <c:pt idx="852">
                  <c:v>42973</c:v>
                </c:pt>
                <c:pt idx="853">
                  <c:v>42976</c:v>
                </c:pt>
                <c:pt idx="854">
                  <c:v>42979</c:v>
                </c:pt>
                <c:pt idx="855">
                  <c:v>42982</c:v>
                </c:pt>
                <c:pt idx="856">
                  <c:v>42985</c:v>
                </c:pt>
                <c:pt idx="857">
                  <c:v>42988</c:v>
                </c:pt>
                <c:pt idx="858">
                  <c:v>42991</c:v>
                </c:pt>
                <c:pt idx="859">
                  <c:v>42994</c:v>
                </c:pt>
                <c:pt idx="860">
                  <c:v>42997</c:v>
                </c:pt>
                <c:pt idx="861">
                  <c:v>43000</c:v>
                </c:pt>
                <c:pt idx="862">
                  <c:v>43003</c:v>
                </c:pt>
                <c:pt idx="863">
                  <c:v>43006</c:v>
                </c:pt>
                <c:pt idx="864">
                  <c:v>43009</c:v>
                </c:pt>
                <c:pt idx="865">
                  <c:v>43012</c:v>
                </c:pt>
                <c:pt idx="866">
                  <c:v>43015</c:v>
                </c:pt>
                <c:pt idx="867">
                  <c:v>43018</c:v>
                </c:pt>
                <c:pt idx="868">
                  <c:v>43021</c:v>
                </c:pt>
                <c:pt idx="869">
                  <c:v>43024</c:v>
                </c:pt>
                <c:pt idx="870">
                  <c:v>43027</c:v>
                </c:pt>
                <c:pt idx="871">
                  <c:v>43030</c:v>
                </c:pt>
                <c:pt idx="872">
                  <c:v>43033</c:v>
                </c:pt>
                <c:pt idx="873">
                  <c:v>43036</c:v>
                </c:pt>
                <c:pt idx="874">
                  <c:v>43039</c:v>
                </c:pt>
                <c:pt idx="875">
                  <c:v>43042</c:v>
                </c:pt>
                <c:pt idx="876">
                  <c:v>43045</c:v>
                </c:pt>
                <c:pt idx="877">
                  <c:v>43048</c:v>
                </c:pt>
                <c:pt idx="878">
                  <c:v>43051</c:v>
                </c:pt>
                <c:pt idx="879">
                  <c:v>43054</c:v>
                </c:pt>
                <c:pt idx="880">
                  <c:v>43057</c:v>
                </c:pt>
                <c:pt idx="881">
                  <c:v>43060</c:v>
                </c:pt>
                <c:pt idx="882">
                  <c:v>43063</c:v>
                </c:pt>
                <c:pt idx="883">
                  <c:v>43066</c:v>
                </c:pt>
                <c:pt idx="884">
                  <c:v>43069</c:v>
                </c:pt>
                <c:pt idx="885">
                  <c:v>43072</c:v>
                </c:pt>
                <c:pt idx="886">
                  <c:v>43075</c:v>
                </c:pt>
                <c:pt idx="887">
                  <c:v>43078</c:v>
                </c:pt>
                <c:pt idx="888">
                  <c:v>43081</c:v>
                </c:pt>
                <c:pt idx="889">
                  <c:v>43084</c:v>
                </c:pt>
                <c:pt idx="890">
                  <c:v>43087</c:v>
                </c:pt>
                <c:pt idx="891">
                  <c:v>43090</c:v>
                </c:pt>
                <c:pt idx="892">
                  <c:v>43093</c:v>
                </c:pt>
                <c:pt idx="893">
                  <c:v>43096</c:v>
                </c:pt>
                <c:pt idx="894">
                  <c:v>43099</c:v>
                </c:pt>
                <c:pt idx="895">
                  <c:v>43102</c:v>
                </c:pt>
                <c:pt idx="896">
                  <c:v>43105</c:v>
                </c:pt>
                <c:pt idx="897">
                  <c:v>43108</c:v>
                </c:pt>
                <c:pt idx="898">
                  <c:v>43111</c:v>
                </c:pt>
                <c:pt idx="899">
                  <c:v>43114</c:v>
                </c:pt>
                <c:pt idx="900">
                  <c:v>43117</c:v>
                </c:pt>
                <c:pt idx="901">
                  <c:v>43120</c:v>
                </c:pt>
                <c:pt idx="902">
                  <c:v>43123</c:v>
                </c:pt>
                <c:pt idx="903">
                  <c:v>43126</c:v>
                </c:pt>
                <c:pt idx="904">
                  <c:v>43129</c:v>
                </c:pt>
                <c:pt idx="905">
                  <c:v>43132</c:v>
                </c:pt>
                <c:pt idx="906">
                  <c:v>43135</c:v>
                </c:pt>
                <c:pt idx="907">
                  <c:v>43138</c:v>
                </c:pt>
                <c:pt idx="908">
                  <c:v>43141</c:v>
                </c:pt>
                <c:pt idx="909">
                  <c:v>43144</c:v>
                </c:pt>
                <c:pt idx="910">
                  <c:v>43147</c:v>
                </c:pt>
                <c:pt idx="911">
                  <c:v>43150</c:v>
                </c:pt>
                <c:pt idx="912">
                  <c:v>43153</c:v>
                </c:pt>
                <c:pt idx="913">
                  <c:v>43156</c:v>
                </c:pt>
                <c:pt idx="914">
                  <c:v>43159</c:v>
                </c:pt>
                <c:pt idx="915">
                  <c:v>43162</c:v>
                </c:pt>
                <c:pt idx="916">
                  <c:v>43165</c:v>
                </c:pt>
                <c:pt idx="917">
                  <c:v>43168</c:v>
                </c:pt>
                <c:pt idx="918">
                  <c:v>43171</c:v>
                </c:pt>
                <c:pt idx="919">
                  <c:v>43174</c:v>
                </c:pt>
                <c:pt idx="920">
                  <c:v>43177</c:v>
                </c:pt>
                <c:pt idx="921">
                  <c:v>43180</c:v>
                </c:pt>
                <c:pt idx="922">
                  <c:v>43183</c:v>
                </c:pt>
                <c:pt idx="923">
                  <c:v>43186</c:v>
                </c:pt>
                <c:pt idx="924">
                  <c:v>43189</c:v>
                </c:pt>
                <c:pt idx="925">
                  <c:v>43192</c:v>
                </c:pt>
                <c:pt idx="926">
                  <c:v>43195</c:v>
                </c:pt>
                <c:pt idx="927">
                  <c:v>43198</c:v>
                </c:pt>
                <c:pt idx="928">
                  <c:v>43201</c:v>
                </c:pt>
                <c:pt idx="929">
                  <c:v>43204</c:v>
                </c:pt>
                <c:pt idx="930">
                  <c:v>43207</c:v>
                </c:pt>
                <c:pt idx="931">
                  <c:v>43210</c:v>
                </c:pt>
                <c:pt idx="932">
                  <c:v>43213</c:v>
                </c:pt>
                <c:pt idx="933">
                  <c:v>43216</c:v>
                </c:pt>
                <c:pt idx="934">
                  <c:v>43219</c:v>
                </c:pt>
                <c:pt idx="935">
                  <c:v>43222</c:v>
                </c:pt>
                <c:pt idx="936">
                  <c:v>43225</c:v>
                </c:pt>
                <c:pt idx="937">
                  <c:v>43228</c:v>
                </c:pt>
                <c:pt idx="938">
                  <c:v>43231</c:v>
                </c:pt>
                <c:pt idx="939">
                  <c:v>43234</c:v>
                </c:pt>
                <c:pt idx="940">
                  <c:v>43237</c:v>
                </c:pt>
                <c:pt idx="941">
                  <c:v>43240</c:v>
                </c:pt>
                <c:pt idx="942">
                  <c:v>43243</c:v>
                </c:pt>
                <c:pt idx="943">
                  <c:v>43246</c:v>
                </c:pt>
                <c:pt idx="944">
                  <c:v>43249</c:v>
                </c:pt>
                <c:pt idx="945">
                  <c:v>43252</c:v>
                </c:pt>
                <c:pt idx="946">
                  <c:v>43255</c:v>
                </c:pt>
                <c:pt idx="947">
                  <c:v>43258</c:v>
                </c:pt>
                <c:pt idx="948">
                  <c:v>43261</c:v>
                </c:pt>
                <c:pt idx="949">
                  <c:v>43264</c:v>
                </c:pt>
                <c:pt idx="950">
                  <c:v>43267</c:v>
                </c:pt>
                <c:pt idx="951">
                  <c:v>43270</c:v>
                </c:pt>
                <c:pt idx="952">
                  <c:v>43273</c:v>
                </c:pt>
                <c:pt idx="953">
                  <c:v>43276</c:v>
                </c:pt>
                <c:pt idx="954">
                  <c:v>43279</c:v>
                </c:pt>
                <c:pt idx="955">
                  <c:v>43282</c:v>
                </c:pt>
                <c:pt idx="956">
                  <c:v>43285</c:v>
                </c:pt>
                <c:pt idx="957">
                  <c:v>43288</c:v>
                </c:pt>
                <c:pt idx="958">
                  <c:v>43291</c:v>
                </c:pt>
                <c:pt idx="959">
                  <c:v>43294</c:v>
                </c:pt>
                <c:pt idx="960">
                  <c:v>43297</c:v>
                </c:pt>
                <c:pt idx="961">
                  <c:v>43300</c:v>
                </c:pt>
                <c:pt idx="962">
                  <c:v>43303</c:v>
                </c:pt>
                <c:pt idx="963">
                  <c:v>43306</c:v>
                </c:pt>
                <c:pt idx="964">
                  <c:v>43309</c:v>
                </c:pt>
                <c:pt idx="965">
                  <c:v>43312</c:v>
                </c:pt>
                <c:pt idx="966">
                  <c:v>43315</c:v>
                </c:pt>
                <c:pt idx="967">
                  <c:v>43318</c:v>
                </c:pt>
                <c:pt idx="968">
                  <c:v>43321</c:v>
                </c:pt>
                <c:pt idx="969">
                  <c:v>43324</c:v>
                </c:pt>
                <c:pt idx="970">
                  <c:v>43327</c:v>
                </c:pt>
                <c:pt idx="971">
                  <c:v>43330</c:v>
                </c:pt>
                <c:pt idx="972">
                  <c:v>43333</c:v>
                </c:pt>
                <c:pt idx="973">
                  <c:v>43336</c:v>
                </c:pt>
                <c:pt idx="974">
                  <c:v>43339</c:v>
                </c:pt>
                <c:pt idx="975">
                  <c:v>43342</c:v>
                </c:pt>
                <c:pt idx="976">
                  <c:v>43345</c:v>
                </c:pt>
                <c:pt idx="977">
                  <c:v>43348</c:v>
                </c:pt>
                <c:pt idx="978">
                  <c:v>43351</c:v>
                </c:pt>
                <c:pt idx="979">
                  <c:v>43354</c:v>
                </c:pt>
                <c:pt idx="980">
                  <c:v>43357</c:v>
                </c:pt>
                <c:pt idx="981">
                  <c:v>43360</c:v>
                </c:pt>
                <c:pt idx="982">
                  <c:v>43363</c:v>
                </c:pt>
                <c:pt idx="983">
                  <c:v>43366</c:v>
                </c:pt>
                <c:pt idx="984">
                  <c:v>43369</c:v>
                </c:pt>
                <c:pt idx="985">
                  <c:v>43372</c:v>
                </c:pt>
                <c:pt idx="986">
                  <c:v>43375</c:v>
                </c:pt>
                <c:pt idx="987">
                  <c:v>43378</c:v>
                </c:pt>
                <c:pt idx="988">
                  <c:v>43381</c:v>
                </c:pt>
                <c:pt idx="989">
                  <c:v>43384</c:v>
                </c:pt>
                <c:pt idx="990">
                  <c:v>43387</c:v>
                </c:pt>
                <c:pt idx="991">
                  <c:v>43390</c:v>
                </c:pt>
                <c:pt idx="992">
                  <c:v>43393</c:v>
                </c:pt>
                <c:pt idx="993">
                  <c:v>43396</c:v>
                </c:pt>
                <c:pt idx="994">
                  <c:v>43399</c:v>
                </c:pt>
                <c:pt idx="995">
                  <c:v>43402</c:v>
                </c:pt>
                <c:pt idx="996">
                  <c:v>43405</c:v>
                </c:pt>
                <c:pt idx="997">
                  <c:v>43408</c:v>
                </c:pt>
                <c:pt idx="998">
                  <c:v>43411</c:v>
                </c:pt>
                <c:pt idx="999">
                  <c:v>43414</c:v>
                </c:pt>
                <c:pt idx="1000">
                  <c:v>43417</c:v>
                </c:pt>
                <c:pt idx="1001">
                  <c:v>43420</c:v>
                </c:pt>
                <c:pt idx="1002">
                  <c:v>43423</c:v>
                </c:pt>
                <c:pt idx="1003">
                  <c:v>43426</c:v>
                </c:pt>
                <c:pt idx="1004">
                  <c:v>43429</c:v>
                </c:pt>
                <c:pt idx="1005">
                  <c:v>43432</c:v>
                </c:pt>
                <c:pt idx="1006">
                  <c:v>43435</c:v>
                </c:pt>
                <c:pt idx="1007">
                  <c:v>43438</c:v>
                </c:pt>
                <c:pt idx="1008">
                  <c:v>43441</c:v>
                </c:pt>
                <c:pt idx="1009">
                  <c:v>43444</c:v>
                </c:pt>
                <c:pt idx="1010">
                  <c:v>43447</c:v>
                </c:pt>
                <c:pt idx="1011">
                  <c:v>43450</c:v>
                </c:pt>
                <c:pt idx="1012">
                  <c:v>43453</c:v>
                </c:pt>
                <c:pt idx="1013">
                  <c:v>43456</c:v>
                </c:pt>
                <c:pt idx="1014">
                  <c:v>43459</c:v>
                </c:pt>
                <c:pt idx="1015">
                  <c:v>43462</c:v>
                </c:pt>
                <c:pt idx="1016">
                  <c:v>43465</c:v>
                </c:pt>
                <c:pt idx="1017">
                  <c:v>43468</c:v>
                </c:pt>
                <c:pt idx="1018">
                  <c:v>43471</c:v>
                </c:pt>
                <c:pt idx="1019">
                  <c:v>43474</c:v>
                </c:pt>
                <c:pt idx="1020">
                  <c:v>43477</c:v>
                </c:pt>
                <c:pt idx="1021">
                  <c:v>43480</c:v>
                </c:pt>
                <c:pt idx="1022">
                  <c:v>43483</c:v>
                </c:pt>
                <c:pt idx="1023">
                  <c:v>43486</c:v>
                </c:pt>
                <c:pt idx="1024">
                  <c:v>43489</c:v>
                </c:pt>
                <c:pt idx="1025">
                  <c:v>43492</c:v>
                </c:pt>
                <c:pt idx="1026">
                  <c:v>43495</c:v>
                </c:pt>
                <c:pt idx="1027">
                  <c:v>43498</c:v>
                </c:pt>
                <c:pt idx="1028">
                  <c:v>43501</c:v>
                </c:pt>
                <c:pt idx="1029">
                  <c:v>43504</c:v>
                </c:pt>
              </c:numCache>
            </c:numRef>
          </c:cat>
          <c:val>
            <c:numRef>
              <c:f>ALL_TS!$D$3:$D$1032</c:f>
              <c:numCache>
                <c:formatCode>General</c:formatCode>
                <c:ptCount val="1030"/>
                <c:pt idx="0">
                  <c:v>-2.0400000000000031</c:v>
                </c:pt>
                <c:pt idx="1">
                  <c:v>-2.5100000000000007</c:v>
                </c:pt>
                <c:pt idx="2">
                  <c:v>-2.110000000000003</c:v>
                </c:pt>
                <c:pt idx="3">
                  <c:v>-2.25</c:v>
                </c:pt>
                <c:pt idx="4">
                  <c:v>-2.3400000000000034</c:v>
                </c:pt>
                <c:pt idx="5">
                  <c:v>-2.610000000000003</c:v>
                </c:pt>
                <c:pt idx="6">
                  <c:v>-2.3499999999999988</c:v>
                </c:pt>
                <c:pt idx="7">
                  <c:v>-2.0100000000000007</c:v>
                </c:pt>
                <c:pt idx="8">
                  <c:v>-1.5500000000000007</c:v>
                </c:pt>
                <c:pt idx="9">
                  <c:v>-1.260000000000002</c:v>
                </c:pt>
                <c:pt idx="10">
                  <c:v>-0.68000000000000616</c:v>
                </c:pt>
                <c:pt idx="11">
                  <c:v>-0.58000000000000163</c:v>
                </c:pt>
                <c:pt idx="12">
                  <c:v>-3.0000000000001276E-2</c:v>
                </c:pt>
                <c:pt idx="13">
                  <c:v>9.9999999999998881E-2</c:v>
                </c:pt>
                <c:pt idx="14">
                  <c:v>1.1099999999999877</c:v>
                </c:pt>
                <c:pt idx="15">
                  <c:v>1.0999999999999861</c:v>
                </c:pt>
                <c:pt idx="16">
                  <c:v>0.91999999999999815</c:v>
                </c:pt>
                <c:pt idx="17">
                  <c:v>1.0799999999999863</c:v>
                </c:pt>
                <c:pt idx="18">
                  <c:v>0.7400000000000031</c:v>
                </c:pt>
                <c:pt idx="19">
                  <c:v>1.3799999999999886</c:v>
                </c:pt>
                <c:pt idx="20">
                  <c:v>0.56999999999999673</c:v>
                </c:pt>
                <c:pt idx="21">
                  <c:v>-0.20000000000000284</c:v>
                </c:pt>
                <c:pt idx="22">
                  <c:v>-0.19000000000000178</c:v>
                </c:pt>
                <c:pt idx="23">
                  <c:v>-0.55000000000000071</c:v>
                </c:pt>
                <c:pt idx="24">
                  <c:v>-1.1100000000000041</c:v>
                </c:pt>
                <c:pt idx="25">
                  <c:v>-0.58000000000000163</c:v>
                </c:pt>
                <c:pt idx="26">
                  <c:v>-1.3700000000000021</c:v>
                </c:pt>
                <c:pt idx="27">
                  <c:v>-0.8900000000000029</c:v>
                </c:pt>
                <c:pt idx="28">
                  <c:v>-1.6000000000000021</c:v>
                </c:pt>
                <c:pt idx="29">
                  <c:v>-1.4300000000000033</c:v>
                </c:pt>
                <c:pt idx="30">
                  <c:v>-1.6300000000000041</c:v>
                </c:pt>
                <c:pt idx="31">
                  <c:v>-2.1000000000000014</c:v>
                </c:pt>
                <c:pt idx="32">
                  <c:v>-2</c:v>
                </c:pt>
                <c:pt idx="33">
                  <c:v>-2.4300000000000033</c:v>
                </c:pt>
                <c:pt idx="34">
                  <c:v>-2.5100000000000007</c:v>
                </c:pt>
                <c:pt idx="35">
                  <c:v>-2.2000000000000042</c:v>
                </c:pt>
                <c:pt idx="36">
                  <c:v>-2.3299999999999987</c:v>
                </c:pt>
                <c:pt idx="37">
                  <c:v>-1.5700000000000003</c:v>
                </c:pt>
                <c:pt idx="38">
                  <c:v>-1.6000000000000021</c:v>
                </c:pt>
                <c:pt idx="39">
                  <c:v>-1.2800000000000011</c:v>
                </c:pt>
                <c:pt idx="40">
                  <c:v>-1.6500000000000021</c:v>
                </c:pt>
                <c:pt idx="41">
                  <c:v>-1.3400000000000041</c:v>
                </c:pt>
                <c:pt idx="42">
                  <c:v>-1.4700000000000024</c:v>
                </c:pt>
                <c:pt idx="43" formatCode="0.00">
                  <c:v>-0.16400000000000056</c:v>
                </c:pt>
                <c:pt idx="44" formatCode="0.00">
                  <c:v>-0.40500000000000008</c:v>
                </c:pt>
                <c:pt idx="45" formatCode="0.00">
                  <c:v>-0.30000000000000032</c:v>
                </c:pt>
                <c:pt idx="46" formatCode="0.00">
                  <c:v>-0.26700000000000002</c:v>
                </c:pt>
                <c:pt idx="48" formatCode="0.00">
                  <c:v>-0.9</c:v>
                </c:pt>
                <c:pt idx="49" formatCode="0.00">
                  <c:v>-0.75000000000000477</c:v>
                </c:pt>
                <c:pt idx="50" formatCode="0.00">
                  <c:v>-0.68500000000000283</c:v>
                </c:pt>
                <c:pt idx="51" formatCode="0.00">
                  <c:v>-1.0940000000000001</c:v>
                </c:pt>
                <c:pt idx="52" formatCode="0.00">
                  <c:v>-0.40100000000000002</c:v>
                </c:pt>
                <c:pt idx="56" formatCode="0.00">
                  <c:v>-3.9749984741210787</c:v>
                </c:pt>
                <c:pt idx="57" formatCode="0.00">
                  <c:v>-3.9749984741210787</c:v>
                </c:pt>
                <c:pt idx="58" formatCode="0.00">
                  <c:v>-3.6749992370605602</c:v>
                </c:pt>
                <c:pt idx="59" formatCode="0.00">
                  <c:v>-2.7749996185302699</c:v>
                </c:pt>
                <c:pt idx="60" formatCode="0.00">
                  <c:v>-2.0249996185302699</c:v>
                </c:pt>
                <c:pt idx="61" formatCode="0.00">
                  <c:v>-2.7749996185302699</c:v>
                </c:pt>
                <c:pt idx="62" formatCode="0.00">
                  <c:v>-4.5749988555908203</c:v>
                </c:pt>
                <c:pt idx="63" formatCode="0.00">
                  <c:v>-2.9249992370605602</c:v>
                </c:pt>
                <c:pt idx="64" formatCode="0.00">
                  <c:v>-3.0749988555908199</c:v>
                </c:pt>
                <c:pt idx="65" formatCode="0.00">
                  <c:v>-2.0249996185302699</c:v>
                </c:pt>
                <c:pt idx="66" formatCode="0.00">
                  <c:v>-1.875</c:v>
                </c:pt>
                <c:pt idx="67" formatCode="0.00">
                  <c:v>-2.0249996185302699</c:v>
                </c:pt>
                <c:pt idx="68" formatCode="0.00">
                  <c:v>-2.0249996185302699</c:v>
                </c:pt>
                <c:pt idx="69" formatCode="0.00">
                  <c:v>-1.875</c:v>
                </c:pt>
                <c:pt idx="70" formatCode="0.00">
                  <c:v>-1.5749988555908199</c:v>
                </c:pt>
                <c:pt idx="71" formatCode="0.00">
                  <c:v>-1.2749996185302594</c:v>
                </c:pt>
                <c:pt idx="72" formatCode="0.00">
                  <c:v>-0.22499847412109666</c:v>
                </c:pt>
                <c:pt idx="73" formatCode="0.00">
                  <c:v>-0.52499961853028199</c:v>
                </c:pt>
                <c:pt idx="74" formatCode="0.00">
                  <c:v>-1.5749988555908199</c:v>
                </c:pt>
                <c:pt idx="75" formatCode="0.00">
                  <c:v>-0.67499923706056086</c:v>
                </c:pt>
                <c:pt idx="76" formatCode="0.00">
                  <c:v>-0.52499961853028199</c:v>
                </c:pt>
                <c:pt idx="84" formatCode="0.00">
                  <c:v>-0.52499961853028199</c:v>
                </c:pt>
                <c:pt idx="85" formatCode="0.00">
                  <c:v>-0.52499961853028199</c:v>
                </c:pt>
                <c:pt idx="86" formatCode="0.00">
                  <c:v>-0.52499961853028199</c:v>
                </c:pt>
                <c:pt idx="87" formatCode="0.00">
                  <c:v>-0.97499847412109952</c:v>
                </c:pt>
                <c:pt idx="88" formatCode="0.00">
                  <c:v>-0.97499847412109952</c:v>
                </c:pt>
                <c:pt idx="89" formatCode="0.00">
                  <c:v>-0.97499847412109952</c:v>
                </c:pt>
                <c:pt idx="90" formatCode="0.00">
                  <c:v>-0.67499923706056086</c:v>
                </c:pt>
                <c:pt idx="91" formatCode="0.00">
                  <c:v>-0.22499847412109666</c:v>
                </c:pt>
                <c:pt idx="92" formatCode="0.00">
                  <c:v>-7.4998855590820313E-2</c:v>
                </c:pt>
                <c:pt idx="95" formatCode="0.00">
                  <c:v>-1.7249984741210942</c:v>
                </c:pt>
                <c:pt idx="96" formatCode="0.00">
                  <c:v>-1.5749988555908199</c:v>
                </c:pt>
                <c:pt idx="97" formatCode="0.00">
                  <c:v>-2.3249988555908199</c:v>
                </c:pt>
                <c:pt idx="99" formatCode="0.00">
                  <c:v>-1.4249992370605333</c:v>
                </c:pt>
                <c:pt idx="100" formatCode="0.00">
                  <c:v>-0.97499847412109952</c:v>
                </c:pt>
                <c:pt idx="101" formatCode="0.00">
                  <c:v>-1.125</c:v>
                </c:pt>
                <c:pt idx="102" formatCode="0.00">
                  <c:v>-1.4249992370605333</c:v>
                </c:pt>
                <c:pt idx="105" formatCode="0.00">
                  <c:v>-2.0249996185302699</c:v>
                </c:pt>
                <c:pt idx="106" formatCode="0.00">
                  <c:v>-1.7249984741210942</c:v>
                </c:pt>
                <c:pt idx="107" formatCode="0.00">
                  <c:v>-2.0249996185302699</c:v>
                </c:pt>
                <c:pt idx="109" formatCode="0.00">
                  <c:v>-2.1749992370605602</c:v>
                </c:pt>
                <c:pt idx="110" formatCode="0.00">
                  <c:v>-1.875</c:v>
                </c:pt>
                <c:pt idx="111" formatCode="0.00">
                  <c:v>-2.3249988555908199</c:v>
                </c:pt>
                <c:pt idx="116" formatCode="0.00">
                  <c:v>-2.1749992370605602</c:v>
                </c:pt>
                <c:pt idx="117" formatCode="0.00">
                  <c:v>-2.1749992370605602</c:v>
                </c:pt>
                <c:pt idx="119" formatCode="0.00">
                  <c:v>-1.6150016784668</c:v>
                </c:pt>
                <c:pt idx="120" formatCode="0.00">
                  <c:v>-1.3950004577636699</c:v>
                </c:pt>
                <c:pt idx="121" formatCode="0.00">
                  <c:v>-1.5250053405761699</c:v>
                </c:pt>
                <c:pt idx="122" formatCode="0.00">
                  <c:v>-2.0749931335449197</c:v>
                </c:pt>
                <c:pt idx="123" formatCode="0.00">
                  <c:v>-1.9050102233886699</c:v>
                </c:pt>
                <c:pt idx="124" formatCode="0.00">
                  <c:v>-1.56501388549805</c:v>
                </c:pt>
                <c:pt idx="125" formatCode="0.00">
                  <c:v>-1.8650016784668</c:v>
                </c:pt>
                <c:pt idx="126" formatCode="0.00">
                  <c:v>-1.5850028991699199</c:v>
                </c:pt>
                <c:pt idx="127" formatCode="0.00">
                  <c:v>-1.7550163269043042</c:v>
                </c:pt>
                <c:pt idx="128" formatCode="0.00">
                  <c:v>-1.5050163269043</c:v>
                </c:pt>
                <c:pt idx="129" formatCode="0.00">
                  <c:v>-1.3350028991699199</c:v>
                </c:pt>
                <c:pt idx="130" formatCode="0.00">
                  <c:v>-1.31501388549805</c:v>
                </c:pt>
                <c:pt idx="131" formatCode="0.00">
                  <c:v>-0.61500167846680542</c:v>
                </c:pt>
                <c:pt idx="132" formatCode="0.00">
                  <c:v>-0.75501632690429699</c:v>
                </c:pt>
                <c:pt idx="133" formatCode="0.00">
                  <c:v>-1.3549919128418</c:v>
                </c:pt>
                <c:pt idx="134" formatCode="0.00">
                  <c:v>-0.89500045776367676</c:v>
                </c:pt>
                <c:pt idx="135" formatCode="0.00">
                  <c:v>-0.93500900268555542</c:v>
                </c:pt>
                <c:pt idx="136" formatCode="0.00">
                  <c:v>-0.93500900268555542</c:v>
                </c:pt>
                <c:pt idx="137" formatCode="0.00">
                  <c:v>-0.55500411987304699</c:v>
                </c:pt>
                <c:pt idx="138" formatCode="0.00">
                  <c:v>-0.82499299999999998</c:v>
                </c:pt>
                <c:pt idx="139" formatCode="0.00">
                  <c:v>-0.67499900000001034</c:v>
                </c:pt>
                <c:pt idx="140" formatCode="0.00">
                  <c:v>-0.36500200000000038</c:v>
                </c:pt>
                <c:pt idx="141" formatCode="0.00">
                  <c:v>-0.42499900000000002</c:v>
                </c:pt>
                <c:pt idx="142" formatCode="0.00">
                  <c:v>-0.32499300000000031</c:v>
                </c:pt>
                <c:pt idx="143" formatCode="0.00">
                  <c:v>-0.41502000000000233</c:v>
                </c:pt>
                <c:pt idx="144" formatCode="0.00">
                  <c:v>-0.71500799999999998</c:v>
                </c:pt>
                <c:pt idx="145" formatCode="0.00">
                  <c:v>-0.75501600000000002</c:v>
                </c:pt>
                <c:pt idx="146" formatCode="0.00">
                  <c:v>-0.69501900000000283</c:v>
                </c:pt>
                <c:pt idx="147" formatCode="0.00">
                  <c:v>-0.76499600000000523</c:v>
                </c:pt>
                <c:pt idx="148" formatCode="0.00">
                  <c:v>-0.62501099999999998</c:v>
                </c:pt>
                <c:pt idx="149" formatCode="0.00">
                  <c:v>-0.72501800000000005</c:v>
                </c:pt>
                <c:pt idx="150" formatCode="0.00">
                  <c:v>-0.89500000000000224</c:v>
                </c:pt>
                <c:pt idx="151" formatCode="0.00">
                  <c:v>-1.0050199999999998</c:v>
                </c:pt>
                <c:pt idx="152" formatCode="0.00">
                  <c:v>-0.56501400000000002</c:v>
                </c:pt>
                <c:pt idx="153" formatCode="0.00">
                  <c:v>-0.59501299999999469</c:v>
                </c:pt>
                <c:pt idx="154" formatCode="0.00">
                  <c:v>-0.82499299999999998</c:v>
                </c:pt>
                <c:pt idx="155" formatCode="0.00">
                  <c:v>-0.76499600000000523</c:v>
                </c:pt>
                <c:pt idx="156" formatCode="0.00">
                  <c:v>-0.78501500000000002</c:v>
                </c:pt>
                <c:pt idx="157" formatCode="0.00">
                  <c:v>-1.1850099999999999</c:v>
                </c:pt>
                <c:pt idx="158" formatCode="0.00">
                  <c:v>-1.8249899999999999</c:v>
                </c:pt>
                <c:pt idx="159" formatCode="0.00">
                  <c:v>-1.6350199999999999</c:v>
                </c:pt>
                <c:pt idx="160" formatCode="0.00">
                  <c:v>-1.675</c:v>
                </c:pt>
                <c:pt idx="161" formatCode="0.00">
                  <c:v>-1.6250100000000001</c:v>
                </c:pt>
                <c:pt idx="162" formatCode="0.00">
                  <c:v>-2.5449899999999999</c:v>
                </c:pt>
                <c:pt idx="163" formatCode="0.00">
                  <c:v>-2.6850100000000001</c:v>
                </c:pt>
                <c:pt idx="164" formatCode="0.00">
                  <c:v>-2.3450099999999967</c:v>
                </c:pt>
                <c:pt idx="165" formatCode="0.00">
                  <c:v>-2.0249999999999999</c:v>
                </c:pt>
                <c:pt idx="166" formatCode="0.00">
                  <c:v>-1.875</c:v>
                </c:pt>
                <c:pt idx="167" formatCode="0.00">
                  <c:v>-2.3249999999999997</c:v>
                </c:pt>
                <c:pt idx="168" formatCode="0.00">
                  <c:v>-1.875</c:v>
                </c:pt>
                <c:pt idx="169" formatCode="0.00">
                  <c:v>-2.9249999999999998</c:v>
                </c:pt>
                <c:pt idx="170" formatCode="0.00">
                  <c:v>-2.625</c:v>
                </c:pt>
                <c:pt idx="171" formatCode="0.00">
                  <c:v>-2.7749999999999999</c:v>
                </c:pt>
                <c:pt idx="172" formatCode="0.00">
                  <c:v>-2.625</c:v>
                </c:pt>
                <c:pt idx="173" formatCode="0.00">
                  <c:v>-3.3749999999999987</c:v>
                </c:pt>
                <c:pt idx="177" formatCode="0.00">
                  <c:v>-2.7749999999999999</c:v>
                </c:pt>
                <c:pt idx="178" formatCode="0.00">
                  <c:v>-2.7749999999999999</c:v>
                </c:pt>
                <c:pt idx="179" formatCode="0.00">
                  <c:v>-2.4749999999999988</c:v>
                </c:pt>
                <c:pt idx="180" formatCode="0.00">
                  <c:v>-2.7749999999999999</c:v>
                </c:pt>
                <c:pt idx="181" formatCode="0.00">
                  <c:v>-2.7749999999999999</c:v>
                </c:pt>
                <c:pt idx="183" formatCode="0.00">
                  <c:v>-2.625</c:v>
                </c:pt>
                <c:pt idx="184" formatCode="0.00">
                  <c:v>-1.875</c:v>
                </c:pt>
                <c:pt idx="185" formatCode="0.00">
                  <c:v>-2.0249999999999999</c:v>
                </c:pt>
                <c:pt idx="187" formatCode="0.00">
                  <c:v>-1.575</c:v>
                </c:pt>
                <c:pt idx="188" formatCode="0.00">
                  <c:v>-1.4249999999999865</c:v>
                </c:pt>
                <c:pt idx="190" formatCode="0.00">
                  <c:v>-0.67499900000001034</c:v>
                </c:pt>
                <c:pt idx="191" formatCode="0.00">
                  <c:v>-1.125</c:v>
                </c:pt>
                <c:pt idx="192" formatCode="0.00">
                  <c:v>-0.52500000000000002</c:v>
                </c:pt>
                <c:pt idx="193" formatCode="0.00">
                  <c:v>-0.67499900000001034</c:v>
                </c:pt>
                <c:pt idx="194" formatCode="0.00">
                  <c:v>-1.125</c:v>
                </c:pt>
                <c:pt idx="195" formatCode="0.00">
                  <c:v>-0.67499900000001034</c:v>
                </c:pt>
                <c:pt idx="196" formatCode="0.00">
                  <c:v>-1.125</c:v>
                </c:pt>
                <c:pt idx="197" formatCode="0.00">
                  <c:v>-0.2249980000000017</c:v>
                </c:pt>
                <c:pt idx="198" formatCode="0.00">
                  <c:v>-7.4998900000000507E-2</c:v>
                </c:pt>
                <c:pt idx="200" formatCode="0.00">
                  <c:v>-0.37500000000000233</c:v>
                </c:pt>
                <c:pt idx="203" formatCode="0.00">
                  <c:v>-1.575</c:v>
                </c:pt>
                <c:pt idx="204" formatCode="0.00">
                  <c:v>0.22500000000000056</c:v>
                </c:pt>
                <c:pt idx="205" formatCode="0.00">
                  <c:v>-0.37500000000000233</c:v>
                </c:pt>
                <c:pt idx="206" formatCode="0.00">
                  <c:v>-0.52500000000000002</c:v>
                </c:pt>
                <c:pt idx="207" formatCode="0.00">
                  <c:v>-0.9749980000000037</c:v>
                </c:pt>
                <c:pt idx="209" formatCode="0.00">
                  <c:v>-2.9249999999999998</c:v>
                </c:pt>
                <c:pt idx="210" formatCode="0.00">
                  <c:v>-0.52500000000000002</c:v>
                </c:pt>
                <c:pt idx="211" formatCode="0.00">
                  <c:v>-0.67499900000001034</c:v>
                </c:pt>
                <c:pt idx="212" formatCode="0.00">
                  <c:v>-2.3249999999999997</c:v>
                </c:pt>
                <c:pt idx="213" formatCode="0.00">
                  <c:v>-0.9749980000000037</c:v>
                </c:pt>
                <c:pt idx="214" formatCode="0.00">
                  <c:v>-2.0249999999999999</c:v>
                </c:pt>
                <c:pt idx="215" formatCode="0.00">
                  <c:v>-1.575</c:v>
                </c:pt>
                <c:pt idx="216" formatCode="0.00">
                  <c:v>-1.2749999999999895</c:v>
                </c:pt>
                <c:pt idx="217" formatCode="0.00">
                  <c:v>-1.2749999999999895</c:v>
                </c:pt>
                <c:pt idx="218" formatCode="0.00">
                  <c:v>-2.4749999999999988</c:v>
                </c:pt>
                <c:pt idx="219" formatCode="0.00">
                  <c:v>-1.2749999999999895</c:v>
                </c:pt>
                <c:pt idx="220" formatCode="0.00">
                  <c:v>-1.575</c:v>
                </c:pt>
                <c:pt idx="221" formatCode="0.00">
                  <c:v>-3.2250000000000001</c:v>
                </c:pt>
                <c:pt idx="222" formatCode="0.00">
                  <c:v>-2.3249999999999997</c:v>
                </c:pt>
                <c:pt idx="223" formatCode="0.00">
                  <c:v>-2.3249999999999997</c:v>
                </c:pt>
                <c:pt idx="225" formatCode="0.00">
                  <c:v>-1.575</c:v>
                </c:pt>
                <c:pt idx="226" formatCode="0.00">
                  <c:v>-2.0249999999999999</c:v>
                </c:pt>
                <c:pt idx="227" formatCode="0.00">
                  <c:v>-1.875</c:v>
                </c:pt>
                <c:pt idx="228" formatCode="0.00">
                  <c:v>-1.4249999999999865</c:v>
                </c:pt>
                <c:pt idx="231" formatCode="0.00">
                  <c:v>-2.3249999999999997</c:v>
                </c:pt>
                <c:pt idx="232" formatCode="0.00">
                  <c:v>-1.575</c:v>
                </c:pt>
                <c:pt idx="233" formatCode="0.00">
                  <c:v>-1.2749999999999895</c:v>
                </c:pt>
                <c:pt idx="234" formatCode="0.00">
                  <c:v>-1.7249999999999932</c:v>
                </c:pt>
                <c:pt idx="235" formatCode="0.00">
                  <c:v>-1.7249999999999932</c:v>
                </c:pt>
                <c:pt idx="239" formatCode="0.00">
                  <c:v>-2.625</c:v>
                </c:pt>
                <c:pt idx="240" formatCode="0.00">
                  <c:v>-2.1749999999999998</c:v>
                </c:pt>
                <c:pt idx="241" formatCode="0.00">
                  <c:v>-2.4749999999999988</c:v>
                </c:pt>
                <c:pt idx="242" formatCode="0.00">
                  <c:v>-2.1749999999999998</c:v>
                </c:pt>
                <c:pt idx="245" formatCode="0.00">
                  <c:v>-1.7249999999999932</c:v>
                </c:pt>
                <c:pt idx="246" formatCode="0.00">
                  <c:v>-1.575</c:v>
                </c:pt>
                <c:pt idx="247" formatCode="0.00">
                  <c:v>-1.2749999999999895</c:v>
                </c:pt>
                <c:pt idx="248" formatCode="0.00">
                  <c:v>-2.0249999999999999</c:v>
                </c:pt>
                <c:pt idx="249" formatCode="0.00">
                  <c:v>-1.575</c:v>
                </c:pt>
                <c:pt idx="250" formatCode="0.00">
                  <c:v>-1.2749999999999895</c:v>
                </c:pt>
                <c:pt idx="251" formatCode="0.00">
                  <c:v>-4.1249999999999645</c:v>
                </c:pt>
                <c:pt idx="252" formatCode="0.00">
                  <c:v>-2.4749999999999988</c:v>
                </c:pt>
                <c:pt idx="253" formatCode="0.00">
                  <c:v>-2.7749999999999999</c:v>
                </c:pt>
                <c:pt idx="254" formatCode="0.00">
                  <c:v>-2.1749999999999998</c:v>
                </c:pt>
                <c:pt idx="255" formatCode="0.00">
                  <c:v>-1.2749999999999895</c:v>
                </c:pt>
                <c:pt idx="256" formatCode="0.00">
                  <c:v>-1.4249999999999865</c:v>
                </c:pt>
                <c:pt idx="257" formatCode="0.00">
                  <c:v>-1.4249999999999865</c:v>
                </c:pt>
                <c:pt idx="258" formatCode="0.00">
                  <c:v>-1.4249999999999865</c:v>
                </c:pt>
                <c:pt idx="259" formatCode="0.00">
                  <c:v>-1.2749999999999895</c:v>
                </c:pt>
                <c:pt idx="267" formatCode="0.00">
                  <c:v>-1.575</c:v>
                </c:pt>
                <c:pt idx="269" formatCode="0.00">
                  <c:v>-1.575</c:v>
                </c:pt>
                <c:pt idx="270" formatCode="0.00">
                  <c:v>-1.875</c:v>
                </c:pt>
                <c:pt idx="271" formatCode="0.00">
                  <c:v>-1.2749999999999895</c:v>
                </c:pt>
                <c:pt idx="272" formatCode="0.00">
                  <c:v>-1.2749999999999895</c:v>
                </c:pt>
                <c:pt idx="273" formatCode="0.00">
                  <c:v>-0.82499900000000603</c:v>
                </c:pt>
                <c:pt idx="274" formatCode="0.00">
                  <c:v>-0.52500000000000002</c:v>
                </c:pt>
                <c:pt idx="275" formatCode="0.00">
                  <c:v>-2.0249999999999999</c:v>
                </c:pt>
                <c:pt idx="276" formatCode="0.00">
                  <c:v>-1.4249999999999865</c:v>
                </c:pt>
                <c:pt idx="277" formatCode="0.00">
                  <c:v>-1.7249999999999932</c:v>
                </c:pt>
                <c:pt idx="278" formatCode="0.00">
                  <c:v>-1.4249999999999865</c:v>
                </c:pt>
                <c:pt idx="279" formatCode="0.00">
                  <c:v>-1.7249999999999932</c:v>
                </c:pt>
                <c:pt idx="280" formatCode="0.00">
                  <c:v>-1.7249999999999932</c:v>
                </c:pt>
                <c:pt idx="281" formatCode="0.00">
                  <c:v>-2.625</c:v>
                </c:pt>
                <c:pt idx="283" formatCode="0.00">
                  <c:v>-2.7749999999999999</c:v>
                </c:pt>
                <c:pt idx="284" formatCode="0.00">
                  <c:v>-2.3249999999999997</c:v>
                </c:pt>
                <c:pt idx="286" formatCode="0.00">
                  <c:v>-4.2750000000000004</c:v>
                </c:pt>
                <c:pt idx="287" formatCode="0.00">
                  <c:v>-1.7249999999999932</c:v>
                </c:pt>
                <c:pt idx="288" formatCode="0.00">
                  <c:v>-2.9249999999999998</c:v>
                </c:pt>
                <c:pt idx="289" formatCode="0.00">
                  <c:v>-18.524999999999999</c:v>
                </c:pt>
                <c:pt idx="290" formatCode="0.00">
                  <c:v>-3.6749999999999998</c:v>
                </c:pt>
                <c:pt idx="291" formatCode="0.00">
                  <c:v>-1.875</c:v>
                </c:pt>
                <c:pt idx="292" formatCode="0.00">
                  <c:v>-2.0249999999999999</c:v>
                </c:pt>
                <c:pt idx="293" formatCode="0.00">
                  <c:v>-0.82499900000000603</c:v>
                </c:pt>
                <c:pt idx="294" formatCode="0.00">
                  <c:v>-2.3249999999999997</c:v>
                </c:pt>
                <c:pt idx="295" formatCode="0.00">
                  <c:v>-1.4999994999999817</c:v>
                </c:pt>
                <c:pt idx="296" formatCode="0.00">
                  <c:v>-0.67499900000001034</c:v>
                </c:pt>
                <c:pt idx="297" formatCode="0.00">
                  <c:v>-0.37500000000000233</c:v>
                </c:pt>
                <c:pt idx="298" formatCode="0.00">
                  <c:v>-1.7249999999999932</c:v>
                </c:pt>
                <c:pt idx="299" formatCode="0.00">
                  <c:v>-2.4749999999999988</c:v>
                </c:pt>
                <c:pt idx="302" formatCode="0.00">
                  <c:v>-7.4998900000000507E-2</c:v>
                </c:pt>
                <c:pt idx="303" formatCode="0.00">
                  <c:v>0.97500000000000053</c:v>
                </c:pt>
                <c:pt idx="304" formatCode="0.00">
                  <c:v>-0.52500000000000002</c:v>
                </c:pt>
                <c:pt idx="305" formatCode="0.00">
                  <c:v>-0.82499900000000603</c:v>
                </c:pt>
                <c:pt idx="306" formatCode="0.00">
                  <c:v>0.67500100000000696</c:v>
                </c:pt>
                <c:pt idx="307" formatCode="0.00">
                  <c:v>0.37500000000000233</c:v>
                </c:pt>
                <c:pt idx="308" formatCode="0.00">
                  <c:v>-2.1749999999999998</c:v>
                </c:pt>
                <c:pt idx="309" formatCode="0.00">
                  <c:v>-2.1749999999999998</c:v>
                </c:pt>
                <c:pt idx="310" formatCode="0.00">
                  <c:v>0.97500000000000053</c:v>
                </c:pt>
                <c:pt idx="311" formatCode="0.00">
                  <c:v>0.82500099999999998</c:v>
                </c:pt>
                <c:pt idx="312" formatCode="0.00">
                  <c:v>7.5000800000000034E-2</c:v>
                </c:pt>
                <c:pt idx="313" formatCode="0.00">
                  <c:v>1.575</c:v>
                </c:pt>
                <c:pt idx="314" formatCode="0.00">
                  <c:v>0.52500199999999997</c:v>
                </c:pt>
                <c:pt idx="315" formatCode="0.00">
                  <c:v>-3.2250000000000001</c:v>
                </c:pt>
                <c:pt idx="317" formatCode="0.00">
                  <c:v>0.22500000000000056</c:v>
                </c:pt>
                <c:pt idx="318" formatCode="0.00">
                  <c:v>-1.875</c:v>
                </c:pt>
                <c:pt idx="319" formatCode="0.00">
                  <c:v>1.125</c:v>
                </c:pt>
                <c:pt idx="320" formatCode="0.00">
                  <c:v>1.2749999999999895</c:v>
                </c:pt>
                <c:pt idx="321" formatCode="0.00">
                  <c:v>3.2250000000000001</c:v>
                </c:pt>
                <c:pt idx="322" formatCode="0.00">
                  <c:v>2.3249999999999997</c:v>
                </c:pt>
                <c:pt idx="323" formatCode="0.00">
                  <c:v>2.0249999999999999</c:v>
                </c:pt>
                <c:pt idx="324" formatCode="0.00">
                  <c:v>0.52500199999999997</c:v>
                </c:pt>
                <c:pt idx="325" formatCode="0.00">
                  <c:v>-3.6749999999999998</c:v>
                </c:pt>
                <c:pt idx="326" formatCode="0.00">
                  <c:v>7.5000800000000034E-2</c:v>
                </c:pt>
                <c:pt idx="329" formatCode="0.00">
                  <c:v>0.22500000000000056</c:v>
                </c:pt>
                <c:pt idx="331" formatCode="0.00">
                  <c:v>-1.125</c:v>
                </c:pt>
                <c:pt idx="332" formatCode="0.00">
                  <c:v>1.2749999999999895</c:v>
                </c:pt>
                <c:pt idx="333" formatCode="0.00">
                  <c:v>-1.125</c:v>
                </c:pt>
                <c:pt idx="334" formatCode="0.00">
                  <c:v>0.82500099999999998</c:v>
                </c:pt>
                <c:pt idx="338" formatCode="0.00">
                  <c:v>-0.82499900000000603</c:v>
                </c:pt>
                <c:pt idx="339" formatCode="0.00">
                  <c:v>-2.4749999999999988</c:v>
                </c:pt>
                <c:pt idx="341" formatCode="0.00">
                  <c:v>-0.67499900000001034</c:v>
                </c:pt>
                <c:pt idx="343" formatCode="0.00">
                  <c:v>-1.4249999999999865</c:v>
                </c:pt>
                <c:pt idx="344" formatCode="0.00">
                  <c:v>-1.875</c:v>
                </c:pt>
                <c:pt idx="345" formatCode="0.00">
                  <c:v>-1.875</c:v>
                </c:pt>
                <c:pt idx="346" formatCode="0.00">
                  <c:v>-3.0749999999999997</c:v>
                </c:pt>
                <c:pt idx="347" formatCode="0.00">
                  <c:v>-1.7249999999999932</c:v>
                </c:pt>
                <c:pt idx="348" formatCode="0.00">
                  <c:v>-3.0749999999999997</c:v>
                </c:pt>
                <c:pt idx="349" formatCode="0.00">
                  <c:v>-1.7249999999999932</c:v>
                </c:pt>
                <c:pt idx="351" formatCode="0.00">
                  <c:v>-0.9749980000000037</c:v>
                </c:pt>
                <c:pt idx="352" formatCode="0.00">
                  <c:v>-2.4749999999999988</c:v>
                </c:pt>
                <c:pt idx="354" formatCode="0.00">
                  <c:v>-1.7249999999999932</c:v>
                </c:pt>
                <c:pt idx="355" formatCode="0.00">
                  <c:v>-3.3749999999999987</c:v>
                </c:pt>
                <c:pt idx="356" formatCode="0.00">
                  <c:v>-1.875</c:v>
                </c:pt>
                <c:pt idx="357" formatCode="0.00">
                  <c:v>-1.4249999999999865</c:v>
                </c:pt>
                <c:pt idx="359" formatCode="0.00">
                  <c:v>-0.9749980000000037</c:v>
                </c:pt>
                <c:pt idx="361" formatCode="0.00">
                  <c:v>-2.9249999999999998</c:v>
                </c:pt>
                <c:pt idx="362" formatCode="0.00">
                  <c:v>-4.5750000000000002</c:v>
                </c:pt>
                <c:pt idx="363" formatCode="0.00">
                  <c:v>-3.6749999999999998</c:v>
                </c:pt>
                <c:pt idx="364" formatCode="0.00">
                  <c:v>-1.2749999999999895</c:v>
                </c:pt>
                <c:pt idx="367" formatCode="0.00">
                  <c:v>-1.7249999999999932</c:v>
                </c:pt>
                <c:pt idx="368" formatCode="0.00">
                  <c:v>-1.7249999999999932</c:v>
                </c:pt>
                <c:pt idx="370" formatCode="0.00">
                  <c:v>-1.2749999999999895</c:v>
                </c:pt>
                <c:pt idx="371" formatCode="0.00">
                  <c:v>-1.875</c:v>
                </c:pt>
                <c:pt idx="372" formatCode="0.00">
                  <c:v>-2.3249999999999997</c:v>
                </c:pt>
                <c:pt idx="373" formatCode="0.00">
                  <c:v>-1.575</c:v>
                </c:pt>
                <c:pt idx="374" formatCode="0.00">
                  <c:v>-0.2249980000000017</c:v>
                </c:pt>
                <c:pt idx="375" formatCode="0.00">
                  <c:v>-0.9749980000000037</c:v>
                </c:pt>
                <c:pt idx="376" formatCode="0.00">
                  <c:v>-0.82499900000000603</c:v>
                </c:pt>
                <c:pt idx="377" formatCode="0.00">
                  <c:v>-1.4249999999999865</c:v>
                </c:pt>
                <c:pt idx="378" formatCode="0.00">
                  <c:v>-0.67499900000001034</c:v>
                </c:pt>
                <c:pt idx="379" formatCode="0.00">
                  <c:v>7.5000800000000034E-2</c:v>
                </c:pt>
                <c:pt idx="380" formatCode="0.00">
                  <c:v>-1.2749999999999895</c:v>
                </c:pt>
                <c:pt idx="381" formatCode="0.00">
                  <c:v>-2.0249999999999999</c:v>
                </c:pt>
                <c:pt idx="382" formatCode="0.00">
                  <c:v>-0.37500000000000233</c:v>
                </c:pt>
                <c:pt idx="384" formatCode="0.00">
                  <c:v>-0.67499900000001034</c:v>
                </c:pt>
                <c:pt idx="385" formatCode="0.00">
                  <c:v>0.37500000000000233</c:v>
                </c:pt>
                <c:pt idx="386" formatCode="0.00">
                  <c:v>-7.4998900000000507E-2</c:v>
                </c:pt>
                <c:pt idx="387" formatCode="0.00">
                  <c:v>-7.4998900000000507E-2</c:v>
                </c:pt>
                <c:pt idx="388" formatCode="0.00">
                  <c:v>-0.52500000000000002</c:v>
                </c:pt>
                <c:pt idx="390" formatCode="0.00">
                  <c:v>-1.2749999999999895</c:v>
                </c:pt>
                <c:pt idx="391" formatCode="0.00">
                  <c:v>-3.8249999999999997</c:v>
                </c:pt>
                <c:pt idx="393" formatCode="0.00">
                  <c:v>-0.37500000000000233</c:v>
                </c:pt>
                <c:pt idx="394" formatCode="0.00">
                  <c:v>-1.2749999999999895</c:v>
                </c:pt>
                <c:pt idx="395" formatCode="0.00">
                  <c:v>-1.125</c:v>
                </c:pt>
                <c:pt idx="396" formatCode="0.00">
                  <c:v>0.52500199999999997</c:v>
                </c:pt>
                <c:pt idx="397" formatCode="0.00">
                  <c:v>-1.2749999999999895</c:v>
                </c:pt>
                <c:pt idx="398" formatCode="0.00">
                  <c:v>-1.2749999999999895</c:v>
                </c:pt>
                <c:pt idx="400" formatCode="0.00">
                  <c:v>-3.0749999999999997</c:v>
                </c:pt>
                <c:pt idx="401" formatCode="0.00">
                  <c:v>-1.575</c:v>
                </c:pt>
                <c:pt idx="402" formatCode="0.00">
                  <c:v>-3.5249999999999999</c:v>
                </c:pt>
                <c:pt idx="403" formatCode="0.00">
                  <c:v>-0.37500000000000233</c:v>
                </c:pt>
                <c:pt idx="404" formatCode="0.00">
                  <c:v>-1.2749999999999895</c:v>
                </c:pt>
                <c:pt idx="405" formatCode="0.00">
                  <c:v>-0.52500000000000002</c:v>
                </c:pt>
                <c:pt idx="406" formatCode="0.00">
                  <c:v>0.37500000000000233</c:v>
                </c:pt>
                <c:pt idx="407" formatCode="0.00">
                  <c:v>-2.1749999999999998</c:v>
                </c:pt>
                <c:pt idx="408" formatCode="0.00">
                  <c:v>-1.2749999999999895</c:v>
                </c:pt>
                <c:pt idx="409" formatCode="0.00">
                  <c:v>-4.875</c:v>
                </c:pt>
                <c:pt idx="411" formatCode="0.00">
                  <c:v>-1.575</c:v>
                </c:pt>
                <c:pt idx="412" formatCode="0.00">
                  <c:v>-2.9249999999999998</c:v>
                </c:pt>
                <c:pt idx="413" formatCode="0.00">
                  <c:v>-0.9749980000000037</c:v>
                </c:pt>
                <c:pt idx="414" formatCode="0.00">
                  <c:v>-0.9749980000000037</c:v>
                </c:pt>
                <c:pt idx="415" formatCode="0.00">
                  <c:v>-1.4249999999999865</c:v>
                </c:pt>
                <c:pt idx="416" formatCode="0.00">
                  <c:v>-0.67499900000001034</c:v>
                </c:pt>
                <c:pt idx="417" formatCode="0.00">
                  <c:v>-1.125</c:v>
                </c:pt>
                <c:pt idx="418" formatCode="0.00">
                  <c:v>-2.1749999999999998</c:v>
                </c:pt>
                <c:pt idx="419" formatCode="0.00">
                  <c:v>-1.125</c:v>
                </c:pt>
                <c:pt idx="420" formatCode="0.00">
                  <c:v>-1.2749999999999895</c:v>
                </c:pt>
                <c:pt idx="421" formatCode="0.00">
                  <c:v>-1.7249999999999932</c:v>
                </c:pt>
                <c:pt idx="422" formatCode="0.00">
                  <c:v>-1.7249999999999932</c:v>
                </c:pt>
                <c:pt idx="423" formatCode="0.00">
                  <c:v>-0.82499900000000603</c:v>
                </c:pt>
                <c:pt idx="424" formatCode="0.00">
                  <c:v>7.5000800000000034E-2</c:v>
                </c:pt>
                <c:pt idx="425" formatCode="0.00">
                  <c:v>-0.52500000000000002</c:v>
                </c:pt>
                <c:pt idx="426" formatCode="0.00">
                  <c:v>0.97500000000000053</c:v>
                </c:pt>
                <c:pt idx="427" formatCode="0.00">
                  <c:v>-0.37500000000000233</c:v>
                </c:pt>
                <c:pt idx="428" formatCode="0.00">
                  <c:v>-0.2249980000000017</c:v>
                </c:pt>
                <c:pt idx="429" formatCode="0.00">
                  <c:v>-2.63611</c:v>
                </c:pt>
                <c:pt idx="430" formatCode="0.00">
                  <c:v>-2.5722199999999789</c:v>
                </c:pt>
                <c:pt idx="431" formatCode="0.00">
                  <c:v>-2.0361099999999968</c:v>
                </c:pt>
                <c:pt idx="432" formatCode="0.00">
                  <c:v>-2.0361099999999968</c:v>
                </c:pt>
                <c:pt idx="433" formatCode="0.00">
                  <c:v>-3.23611</c:v>
                </c:pt>
                <c:pt idx="434" formatCode="0.00">
                  <c:v>-2.1861100000000002</c:v>
                </c:pt>
                <c:pt idx="435" formatCode="0.00">
                  <c:v>-1.7361100000000051</c:v>
                </c:pt>
                <c:pt idx="436" formatCode="0.00">
                  <c:v>-0.98611299999999225</c:v>
                </c:pt>
                <c:pt idx="437" formatCode="0.00">
                  <c:v>-1.43611</c:v>
                </c:pt>
                <c:pt idx="438" formatCode="0.00">
                  <c:v>-0.53611199999999959</c:v>
                </c:pt>
                <c:pt idx="439" formatCode="0.00">
                  <c:v>-1.2861100000000001</c:v>
                </c:pt>
                <c:pt idx="440" formatCode="0.00">
                  <c:v>-1.1361100000000093</c:v>
                </c:pt>
                <c:pt idx="442" formatCode="0.00">
                  <c:v>-0.68611299999999664</c:v>
                </c:pt>
                <c:pt idx="443" formatCode="0.00">
                  <c:v>-0.98611299999999225</c:v>
                </c:pt>
                <c:pt idx="444" formatCode="0.00">
                  <c:v>-0.53611199999999959</c:v>
                </c:pt>
                <c:pt idx="445" formatCode="0.00">
                  <c:v>-8.6113000000000023E-2</c:v>
                </c:pt>
                <c:pt idx="448" formatCode="0.00">
                  <c:v>-5.0361099999999999</c:v>
                </c:pt>
                <c:pt idx="450" formatCode="0.00">
                  <c:v>-3.23611</c:v>
                </c:pt>
                <c:pt idx="451" formatCode="0.00">
                  <c:v>-0.23611299999999999</c:v>
                </c:pt>
                <c:pt idx="452" formatCode="0.00">
                  <c:v>-2.63611</c:v>
                </c:pt>
                <c:pt idx="453" formatCode="0.00">
                  <c:v>-0.836113</c:v>
                </c:pt>
                <c:pt idx="454" formatCode="0.00">
                  <c:v>-2.0361099999999968</c:v>
                </c:pt>
                <c:pt idx="455" formatCode="0.00">
                  <c:v>-1.1361100000000093</c:v>
                </c:pt>
                <c:pt idx="457" formatCode="0.00">
                  <c:v>-1.1361100000000093</c:v>
                </c:pt>
                <c:pt idx="458" formatCode="0.00">
                  <c:v>-0.68611299999999664</c:v>
                </c:pt>
                <c:pt idx="459" formatCode="0.00">
                  <c:v>-1.2861100000000001</c:v>
                </c:pt>
                <c:pt idx="460" formatCode="0.00">
                  <c:v>-0.23611299999999999</c:v>
                </c:pt>
                <c:pt idx="461" formatCode="0.00">
                  <c:v>-0.23611299999999999</c:v>
                </c:pt>
                <c:pt idx="462" formatCode="0.00">
                  <c:v>-0.23611299999999999</c:v>
                </c:pt>
                <c:pt idx="463" formatCode="0.00">
                  <c:v>-1.43611</c:v>
                </c:pt>
                <c:pt idx="464" formatCode="0.00">
                  <c:v>-1.5861099999999999</c:v>
                </c:pt>
                <c:pt idx="465" formatCode="0.00">
                  <c:v>-1.2861100000000001</c:v>
                </c:pt>
                <c:pt idx="466" formatCode="0.00">
                  <c:v>-2.9361099999999967</c:v>
                </c:pt>
                <c:pt idx="467" formatCode="0.00">
                  <c:v>-2.7861099999999999</c:v>
                </c:pt>
                <c:pt idx="468" formatCode="0.00">
                  <c:v>-1.2861100000000001</c:v>
                </c:pt>
                <c:pt idx="469" formatCode="0.00">
                  <c:v>-1.8861100000000093</c:v>
                </c:pt>
                <c:pt idx="470" formatCode="0.00">
                  <c:v>-1.2861100000000001</c:v>
                </c:pt>
                <c:pt idx="471" formatCode="0.00">
                  <c:v>-1.2861100000000001</c:v>
                </c:pt>
                <c:pt idx="472" formatCode="0.00">
                  <c:v>-1.2861100000000001</c:v>
                </c:pt>
                <c:pt idx="473" formatCode="0.00">
                  <c:v>-2.0361099999999968</c:v>
                </c:pt>
                <c:pt idx="474" formatCode="0.00">
                  <c:v>-2.0361099999999968</c:v>
                </c:pt>
                <c:pt idx="475" formatCode="0.00">
                  <c:v>-2.9361099999999967</c:v>
                </c:pt>
                <c:pt idx="476" formatCode="0.00">
                  <c:v>-2.9361099999999967</c:v>
                </c:pt>
                <c:pt idx="477" formatCode="0.00">
                  <c:v>-3.0861100000000001</c:v>
                </c:pt>
                <c:pt idx="480" formatCode="0.00">
                  <c:v>-3.0861100000000001</c:v>
                </c:pt>
                <c:pt idx="482" formatCode="0.00">
                  <c:v>-3.38611</c:v>
                </c:pt>
                <c:pt idx="483" formatCode="0.00">
                  <c:v>-2.7861099999999999</c:v>
                </c:pt>
                <c:pt idx="484" formatCode="0.00">
                  <c:v>-2.9361099999999967</c:v>
                </c:pt>
                <c:pt idx="485" formatCode="0.00">
                  <c:v>-3.23611</c:v>
                </c:pt>
                <c:pt idx="486" formatCode="0.00">
                  <c:v>-3.23611</c:v>
                </c:pt>
                <c:pt idx="487" formatCode="0.00">
                  <c:v>-3.8361099999999762</c:v>
                </c:pt>
                <c:pt idx="488" formatCode="0.00">
                  <c:v>-2.7861099999999999</c:v>
                </c:pt>
                <c:pt idx="489" formatCode="0.00">
                  <c:v>-3.23611</c:v>
                </c:pt>
                <c:pt idx="490" formatCode="0.00">
                  <c:v>-2.48611</c:v>
                </c:pt>
                <c:pt idx="491" formatCode="0.00">
                  <c:v>-2.7861099999999999</c:v>
                </c:pt>
                <c:pt idx="492" formatCode="0.00">
                  <c:v>-2.48611</c:v>
                </c:pt>
                <c:pt idx="493" formatCode="0.00">
                  <c:v>-2.63611</c:v>
                </c:pt>
                <c:pt idx="494" formatCode="0.00">
                  <c:v>-2.7861099999999999</c:v>
                </c:pt>
                <c:pt idx="498" formatCode="0.00">
                  <c:v>-2.48611</c:v>
                </c:pt>
                <c:pt idx="499" formatCode="0.00">
                  <c:v>-1.7361100000000051</c:v>
                </c:pt>
                <c:pt idx="500" formatCode="0.00">
                  <c:v>-1.7361100000000051</c:v>
                </c:pt>
                <c:pt idx="501" formatCode="0.00">
                  <c:v>-1.7361100000000051</c:v>
                </c:pt>
                <c:pt idx="503" formatCode="0.00">
                  <c:v>-2.63611</c:v>
                </c:pt>
                <c:pt idx="511" formatCode="0.00">
                  <c:v>-2.0361099999999968</c:v>
                </c:pt>
                <c:pt idx="512" formatCode="0.00">
                  <c:v>-1.2861100000000001</c:v>
                </c:pt>
                <c:pt idx="513" formatCode="0.00">
                  <c:v>-1.43611</c:v>
                </c:pt>
                <c:pt idx="514" formatCode="0.00">
                  <c:v>-1.7361100000000051</c:v>
                </c:pt>
                <c:pt idx="515" formatCode="0.00">
                  <c:v>-2.0361099999999968</c:v>
                </c:pt>
                <c:pt idx="516" formatCode="0.00">
                  <c:v>-4.5</c:v>
                </c:pt>
                <c:pt idx="529" formatCode="0.00">
                  <c:v>-3.0861100000000001</c:v>
                </c:pt>
                <c:pt idx="530" formatCode="0.00">
                  <c:v>-2.9361099999999967</c:v>
                </c:pt>
                <c:pt idx="531" formatCode="0.00">
                  <c:v>-3.38611</c:v>
                </c:pt>
                <c:pt idx="532" formatCode="0.00">
                  <c:v>-2.7861099999999999</c:v>
                </c:pt>
                <c:pt idx="533" formatCode="0.00">
                  <c:v>-2.3361099999999762</c:v>
                </c:pt>
                <c:pt idx="534" formatCode="0.00">
                  <c:v>-3.0861100000000001</c:v>
                </c:pt>
                <c:pt idx="535" formatCode="0.00">
                  <c:v>-3.23611</c:v>
                </c:pt>
                <c:pt idx="536" formatCode="0.00">
                  <c:v>-0.98611299999999225</c:v>
                </c:pt>
                <c:pt idx="537" formatCode="0.00">
                  <c:v>-3.0861100000000001</c:v>
                </c:pt>
                <c:pt idx="538" formatCode="0.00">
                  <c:v>-3.8361099999999762</c:v>
                </c:pt>
                <c:pt idx="540" formatCode="0.00">
                  <c:v>-3.8361099999999762</c:v>
                </c:pt>
                <c:pt idx="541" formatCode="0.00">
                  <c:v>-5.48611</c:v>
                </c:pt>
                <c:pt idx="542" formatCode="0.00">
                  <c:v>-3.6861100000000002</c:v>
                </c:pt>
                <c:pt idx="543" formatCode="0.00">
                  <c:v>-5.1861099999999976</c:v>
                </c:pt>
                <c:pt idx="544" formatCode="0.00">
                  <c:v>-3.98611</c:v>
                </c:pt>
                <c:pt idx="545" formatCode="0.00">
                  <c:v>-2.48611</c:v>
                </c:pt>
                <c:pt idx="546" formatCode="0.00">
                  <c:v>-2.63611</c:v>
                </c:pt>
                <c:pt idx="547" formatCode="0.00">
                  <c:v>-3.6861100000000002</c:v>
                </c:pt>
                <c:pt idx="548" formatCode="0.00">
                  <c:v>-2.63611</c:v>
                </c:pt>
                <c:pt idx="549" formatCode="0.00">
                  <c:v>-2.48611</c:v>
                </c:pt>
                <c:pt idx="550" formatCode="0.00">
                  <c:v>-4.4361100000000002</c:v>
                </c:pt>
                <c:pt idx="551" formatCode="0.00">
                  <c:v>-1.8861100000000093</c:v>
                </c:pt>
                <c:pt idx="552" formatCode="0.00">
                  <c:v>-1.8861100000000093</c:v>
                </c:pt>
                <c:pt idx="553" formatCode="0.00">
                  <c:v>-3.0861100000000001</c:v>
                </c:pt>
                <c:pt idx="554" formatCode="0.00">
                  <c:v>-3.8361099999999762</c:v>
                </c:pt>
                <c:pt idx="555" formatCode="0.00">
                  <c:v>-1.5545100000000001</c:v>
                </c:pt>
                <c:pt idx="556" formatCode="0.00">
                  <c:v>-1.6821200000000001</c:v>
                </c:pt>
                <c:pt idx="557" formatCode="0.00">
                  <c:v>-1.4165099999999906</c:v>
                </c:pt>
                <c:pt idx="558" formatCode="0.00">
                  <c:v>-1.3461500000000093</c:v>
                </c:pt>
                <c:pt idx="559" formatCode="0.00">
                  <c:v>-1.4213799999999885</c:v>
                </c:pt>
                <c:pt idx="560" formatCode="0.00">
                  <c:v>-2.3702299999999967</c:v>
                </c:pt>
                <c:pt idx="561" formatCode="0.00">
                  <c:v>-0.72362600000000465</c:v>
                </c:pt>
                <c:pt idx="563" formatCode="0.00">
                  <c:v>-0.6596490000000107</c:v>
                </c:pt>
                <c:pt idx="564" formatCode="0.00">
                  <c:v>-0.509876</c:v>
                </c:pt>
                <c:pt idx="565" formatCode="0.00">
                  <c:v>-0.24109300000000125</c:v>
                </c:pt>
                <c:pt idx="566" formatCode="0.00">
                  <c:v>-0.76430799999999999</c:v>
                </c:pt>
                <c:pt idx="568" formatCode="0.00">
                  <c:v>-9.5355500000000704E-2</c:v>
                </c:pt>
                <c:pt idx="569" formatCode="0.00">
                  <c:v>0.67748200000000003</c:v>
                </c:pt>
                <c:pt idx="570" formatCode="0.00">
                  <c:v>-0.68700100000000375</c:v>
                </c:pt>
                <c:pt idx="571" formatCode="0.00">
                  <c:v>1.60571</c:v>
                </c:pt>
                <c:pt idx="572" formatCode="0.00">
                  <c:v>-0.15945700000000168</c:v>
                </c:pt>
                <c:pt idx="573" formatCode="0.00">
                  <c:v>-1.4310399999999885</c:v>
                </c:pt>
                <c:pt idx="574" formatCode="0.00">
                  <c:v>-0.11396500000000045</c:v>
                </c:pt>
                <c:pt idx="575" formatCode="0.00">
                  <c:v>-1.0783</c:v>
                </c:pt>
                <c:pt idx="577" formatCode="0.00">
                  <c:v>-1.8900600000000001</c:v>
                </c:pt>
                <c:pt idx="578" formatCode="0.00">
                  <c:v>-0.15848700000000193</c:v>
                </c:pt>
                <c:pt idx="579" formatCode="0.00">
                  <c:v>-1.1221399999999999</c:v>
                </c:pt>
                <c:pt idx="580" formatCode="0.00">
                  <c:v>-3.09388</c:v>
                </c:pt>
                <c:pt idx="582" formatCode="0.00">
                  <c:v>-0.63586100000000523</c:v>
                </c:pt>
                <c:pt idx="583" formatCode="0.00">
                  <c:v>1.57145</c:v>
                </c:pt>
                <c:pt idx="584" formatCode="0.00">
                  <c:v>-0.28109500000000004</c:v>
                </c:pt>
                <c:pt idx="585" formatCode="0.00">
                  <c:v>-7.9510000000000733E-2</c:v>
                </c:pt>
                <c:pt idx="586" formatCode="0.00">
                  <c:v>-1.0068199999999998</c:v>
                </c:pt>
                <c:pt idx="587" formatCode="0.00">
                  <c:v>-0.80656699999999315</c:v>
                </c:pt>
                <c:pt idx="588" formatCode="0.00">
                  <c:v>-0.87557900000000466</c:v>
                </c:pt>
                <c:pt idx="589" formatCode="0.00">
                  <c:v>-1.10253</c:v>
                </c:pt>
                <c:pt idx="590" formatCode="0.00">
                  <c:v>-1.0664499999999999</c:v>
                </c:pt>
                <c:pt idx="591" formatCode="0.00">
                  <c:v>-0.92927899999999997</c:v>
                </c:pt>
                <c:pt idx="592" formatCode="0.00">
                  <c:v>-2.0361099999999968</c:v>
                </c:pt>
                <c:pt idx="593" formatCode="0.00">
                  <c:v>-1.2608299999999895</c:v>
                </c:pt>
                <c:pt idx="594" formatCode="0.00">
                  <c:v>-0.42158800000000302</c:v>
                </c:pt>
                <c:pt idx="595" formatCode="0.00">
                  <c:v>-2.42822</c:v>
                </c:pt>
                <c:pt idx="598" formatCode="0.00">
                  <c:v>-2.5890499999999967</c:v>
                </c:pt>
                <c:pt idx="601" formatCode="0.00">
                  <c:v>-2.6455600000000001</c:v>
                </c:pt>
                <c:pt idx="602" formatCode="0.00">
                  <c:v>-2.7587799999999998</c:v>
                </c:pt>
                <c:pt idx="603" formatCode="0.00">
                  <c:v>-3.4599399999999987</c:v>
                </c:pt>
                <c:pt idx="604" formatCode="0.00">
                  <c:v>-0.8186369999999995</c:v>
                </c:pt>
                <c:pt idx="606" formatCode="0.00">
                  <c:v>-0.71134399999999998</c:v>
                </c:pt>
                <c:pt idx="607" formatCode="0.00">
                  <c:v>-0.52203500000000003</c:v>
                </c:pt>
                <c:pt idx="609" formatCode="0.00">
                  <c:v>-0.40689600000000031</c:v>
                </c:pt>
                <c:pt idx="610" formatCode="0.00">
                  <c:v>-0.71710300000000005</c:v>
                </c:pt>
                <c:pt idx="611" formatCode="0.00">
                  <c:v>-1.4175799999999883</c:v>
                </c:pt>
                <c:pt idx="612" formatCode="0.00">
                  <c:v>-0.22995000000000093</c:v>
                </c:pt>
                <c:pt idx="614" formatCode="0.00">
                  <c:v>-1.31484</c:v>
                </c:pt>
                <c:pt idx="615" formatCode="0.00">
                  <c:v>-1.9893199999999998</c:v>
                </c:pt>
                <c:pt idx="617" formatCode="0.00">
                  <c:v>-0.89747699999999664</c:v>
                </c:pt>
                <c:pt idx="618" formatCode="0.00">
                  <c:v>-0.82429399999999997</c:v>
                </c:pt>
                <c:pt idx="621" formatCode="0.00">
                  <c:v>-1.09497</c:v>
                </c:pt>
                <c:pt idx="624" formatCode="0.00">
                  <c:v>-0.97655299999999545</c:v>
                </c:pt>
                <c:pt idx="632" formatCode="0.00">
                  <c:v>-1.62276</c:v>
                </c:pt>
                <c:pt idx="635" formatCode="0.00">
                  <c:v>-1.0026999999999902</c:v>
                </c:pt>
                <c:pt idx="636" formatCode="0.00">
                  <c:v>-4.9170999999999996</c:v>
                </c:pt>
                <c:pt idx="637" formatCode="0.00">
                  <c:v>-4.4116800000000014</c:v>
                </c:pt>
                <c:pt idx="638" formatCode="0.00">
                  <c:v>-7.9148399999999945</c:v>
                </c:pt>
                <c:pt idx="639" formatCode="0.00">
                  <c:v>-3.1357499999999967</c:v>
                </c:pt>
                <c:pt idx="640" formatCode="0.00">
                  <c:v>-2.2751700000000001</c:v>
                </c:pt>
                <c:pt idx="643" formatCode="0.00">
                  <c:v>-6.4194700000000013</c:v>
                </c:pt>
                <c:pt idx="644" formatCode="0.00">
                  <c:v>-2.12649</c:v>
                </c:pt>
                <c:pt idx="647" formatCode="0.00">
                  <c:v>-3.2739600000000002</c:v>
                </c:pt>
                <c:pt idx="649" formatCode="0.00">
                  <c:v>-2.7337400000000001</c:v>
                </c:pt>
                <c:pt idx="652" formatCode="0.00">
                  <c:v>-4.2844699999999998</c:v>
                </c:pt>
                <c:pt idx="653" formatCode="0.00">
                  <c:v>-4.6204999999999945</c:v>
                </c:pt>
                <c:pt idx="654" formatCode="0.00">
                  <c:v>-4.4242900000000001</c:v>
                </c:pt>
                <c:pt idx="655" formatCode="0.00">
                  <c:v>-4.1242899999999745</c:v>
                </c:pt>
                <c:pt idx="656" formatCode="0.00">
                  <c:v>-4.9601699999999997</c:v>
                </c:pt>
                <c:pt idx="658" formatCode="0.00">
                  <c:v>-3.2992300000000001</c:v>
                </c:pt>
                <c:pt idx="660" formatCode="0.00">
                  <c:v>-4.9900399999999996</c:v>
                </c:pt>
                <c:pt idx="663" formatCode="0.00">
                  <c:v>-3.89011</c:v>
                </c:pt>
                <c:pt idx="664" formatCode="0.00">
                  <c:v>-4.2803599999999999</c:v>
                </c:pt>
                <c:pt idx="665" formatCode="0.00">
                  <c:v>-4.5505699999999996</c:v>
                </c:pt>
                <c:pt idx="668" formatCode="0.00">
                  <c:v>-2.9982599999999775</c:v>
                </c:pt>
                <c:pt idx="671" formatCode="0.00">
                  <c:v>-2.5171000000000001</c:v>
                </c:pt>
                <c:pt idx="672" formatCode="0.00">
                  <c:v>-2.7720399999999987</c:v>
                </c:pt>
                <c:pt idx="674" formatCode="0.00">
                  <c:v>-4.8998999999999997</c:v>
                </c:pt>
                <c:pt idx="677" formatCode="0.00">
                  <c:v>0.15680400000000044</c:v>
                </c:pt>
                <c:pt idx="679" formatCode="0.00">
                  <c:v>-0.25666500000000003</c:v>
                </c:pt>
                <c:pt idx="683" formatCode="0.00">
                  <c:v>1.09809</c:v>
                </c:pt>
                <c:pt idx="685" formatCode="0.00">
                  <c:v>2.0072100000000002</c:v>
                </c:pt>
                <c:pt idx="687" formatCode="0.00">
                  <c:v>0.57800000000000062</c:v>
                </c:pt>
                <c:pt idx="688" formatCode="0.00">
                  <c:v>0.30000000000000032</c:v>
                </c:pt>
                <c:pt idx="689" formatCode="0.00">
                  <c:v>3.8779999999999997</c:v>
                </c:pt>
                <c:pt idx="690" formatCode="0.00">
                  <c:v>1.028</c:v>
                </c:pt>
                <c:pt idx="691" formatCode="0.00">
                  <c:v>1.621</c:v>
                </c:pt>
                <c:pt idx="692" formatCode="0.00">
                  <c:v>1.7949999999999944</c:v>
                </c:pt>
                <c:pt idx="693" formatCode="0.00">
                  <c:v>2.464</c:v>
                </c:pt>
                <c:pt idx="694" formatCode="0.00">
                  <c:v>0.14400000000000004</c:v>
                </c:pt>
                <c:pt idx="698" formatCode="0.00">
                  <c:v>-1.8049999999999906</c:v>
                </c:pt>
                <c:pt idx="699" formatCode="0.00">
                  <c:v>0.43600000000000233</c:v>
                </c:pt>
                <c:pt idx="700" formatCode="0.00">
                  <c:v>0.50600000000000001</c:v>
                </c:pt>
                <c:pt idx="701" formatCode="0.00">
                  <c:v>0.49400000000000038</c:v>
                </c:pt>
                <c:pt idx="702" formatCode="0.00">
                  <c:v>0.44500000000000106</c:v>
                </c:pt>
                <c:pt idx="703" formatCode="0.00">
                  <c:v>-0.71000000000000063</c:v>
                </c:pt>
                <c:pt idx="704" formatCode="0.00">
                  <c:v>-1.079</c:v>
                </c:pt>
                <c:pt idx="705" formatCode="0.00">
                  <c:v>-1.0549999999999906</c:v>
                </c:pt>
                <c:pt idx="706" formatCode="0.00">
                  <c:v>-3.11</c:v>
                </c:pt>
                <c:pt idx="707" formatCode="0.00">
                  <c:v>-2.5549999999999997</c:v>
                </c:pt>
                <c:pt idx="708" formatCode="0.00">
                  <c:v>-8.2640000000000011</c:v>
                </c:pt>
                <c:pt idx="710" formatCode="0.00">
                  <c:v>-9.7100000000000009</c:v>
                </c:pt>
                <c:pt idx="711" formatCode="0.00">
                  <c:v>-3.5919999999999987</c:v>
                </c:pt>
                <c:pt idx="712" formatCode="0.00">
                  <c:v>-2.5059999999999998</c:v>
                </c:pt>
                <c:pt idx="713" formatCode="0.00">
                  <c:v>-3.0859999999999999</c:v>
                </c:pt>
                <c:pt idx="714" formatCode="0.00">
                  <c:v>-2.21</c:v>
                </c:pt>
                <c:pt idx="716" formatCode="0.00">
                  <c:v>-2.242</c:v>
                </c:pt>
                <c:pt idx="717" formatCode="0.00">
                  <c:v>-4.5139999999999985</c:v>
                </c:pt>
                <c:pt idx="718" formatCode="0.00">
                  <c:v>-3.3859999999999997</c:v>
                </c:pt>
                <c:pt idx="719" formatCode="0.00">
                  <c:v>-7.0789999999999997</c:v>
                </c:pt>
                <c:pt idx="720" formatCode="0.00">
                  <c:v>-3.71</c:v>
                </c:pt>
                <c:pt idx="721" formatCode="0.00">
                  <c:v>-6.6049999999999756</c:v>
                </c:pt>
                <c:pt idx="722" formatCode="0.00">
                  <c:v>-2.5549999999999997</c:v>
                </c:pt>
                <c:pt idx="723" formatCode="0.00">
                  <c:v>-7.5049999999999955</c:v>
                </c:pt>
                <c:pt idx="724" formatCode="0.00">
                  <c:v>-3.1549999999999998</c:v>
                </c:pt>
                <c:pt idx="884" formatCode="0.00">
                  <c:v>-1.9007999999999936</c:v>
                </c:pt>
                <c:pt idx="898" formatCode="0.00">
                  <c:v>-3.3823799999999977</c:v>
                </c:pt>
                <c:pt idx="899" formatCode="0.00">
                  <c:v>-2.5526799999999743</c:v>
                </c:pt>
                <c:pt idx="900" formatCode="0.00">
                  <c:v>-3.1657500000000001</c:v>
                </c:pt>
                <c:pt idx="901" formatCode="0.00">
                  <c:v>-3.0838700000000001</c:v>
                </c:pt>
                <c:pt idx="902" formatCode="0.00">
                  <c:v>-3.0838899999999998</c:v>
                </c:pt>
                <c:pt idx="903" formatCode="0.00">
                  <c:v>-2.7141089474000002</c:v>
                </c:pt>
                <c:pt idx="904" formatCode="0.00">
                  <c:v>-2.4718382998399977</c:v>
                </c:pt>
                <c:pt idx="905" formatCode="0.00">
                  <c:v>-2.7244710802000012</c:v>
                </c:pt>
                <c:pt idx="906" formatCode="0.00">
                  <c:v>-2.9561340823900002</c:v>
                </c:pt>
                <c:pt idx="907" formatCode="0.00">
                  <c:v>-2.6044844495900001</c:v>
                </c:pt>
                <c:pt idx="909" formatCode="0.00">
                  <c:v>-2.5758969932199967</c:v>
                </c:pt>
                <c:pt idx="910" formatCode="0.00">
                  <c:v>-2.6119575883200001</c:v>
                </c:pt>
                <c:pt idx="911" formatCode="0.00">
                  <c:v>-2.6025648642900001</c:v>
                </c:pt>
                <c:pt idx="912" formatCode="0.00">
                  <c:v>-2.6473892973300264</c:v>
                </c:pt>
                <c:pt idx="913" formatCode="0.00">
                  <c:v>-2.7675369582400449</c:v>
                </c:pt>
                <c:pt idx="914" formatCode="0.00">
                  <c:v>-2.7057150471800235</c:v>
                </c:pt>
                <c:pt idx="915" formatCode="0.00">
                  <c:v>-2.3754418884199997</c:v>
                </c:pt>
                <c:pt idx="916" formatCode="0.00">
                  <c:v>-2.1204417739800001</c:v>
                </c:pt>
                <c:pt idx="917" formatCode="0.00">
                  <c:v>-2.0054416849699988</c:v>
                </c:pt>
                <c:pt idx="918" formatCode="0.00">
                  <c:v>-1.9071086440999936</c:v>
                </c:pt>
                <c:pt idx="919" formatCode="0.00">
                  <c:v>-1.7487755015000124</c:v>
                </c:pt>
                <c:pt idx="920" formatCode="0.00">
                  <c:v>-1.4221083516399906</c:v>
                </c:pt>
                <c:pt idx="921" formatCode="0.00">
                  <c:v>-1.1804425114900163</c:v>
                </c:pt>
                <c:pt idx="922" formatCode="0.00">
                  <c:v>-1.3671083643499999</c:v>
                </c:pt>
                <c:pt idx="923" formatCode="0.00">
                  <c:v>-1.0137748911499826</c:v>
                </c:pt>
                <c:pt idx="924" formatCode="0.00">
                  <c:v>-0.33710799559700455</c:v>
                </c:pt>
                <c:pt idx="925" formatCode="0.00">
                  <c:v>-1.0957753692500001</c:v>
                </c:pt>
                <c:pt idx="926" formatCode="0.00">
                  <c:v>-0.82877510731200466</c:v>
                </c:pt>
                <c:pt idx="927" formatCode="0.00">
                  <c:v>-0.18710901285000142</c:v>
                </c:pt>
                <c:pt idx="928" formatCode="0.00">
                  <c:v>-8.0442130016799993E-2</c:v>
                </c:pt>
                <c:pt idx="929" formatCode="0.00">
                  <c:v>-3.8775463350100001E-2</c:v>
                </c:pt>
                <c:pt idx="930" formatCode="0.00">
                  <c:v>6.7891101591300032E-2</c:v>
                </c:pt>
                <c:pt idx="931" formatCode="0.00">
                  <c:v>8.7891241463500011E-2</c:v>
                </c:pt>
                <c:pt idx="932" formatCode="0.00">
                  <c:v>-0.38377585753600002</c:v>
                </c:pt>
                <c:pt idx="933" formatCode="0.00">
                  <c:v>-0.28377471312600233</c:v>
                </c:pt>
                <c:pt idx="934" formatCode="0.00">
                  <c:v>-0.16377578124200073</c:v>
                </c:pt>
                <c:pt idx="935" formatCode="0.00">
                  <c:v>-9.3776086417300022E-2</c:v>
                </c:pt>
                <c:pt idx="937" formatCode="0.00">
                  <c:v>5.6225439461599747E-2</c:v>
                </c:pt>
                <c:pt idx="938" formatCode="0.00">
                  <c:v>-8.3775857535500653E-2</c:v>
                </c:pt>
                <c:pt idx="944" formatCode="0.00">
                  <c:v>-0.36389000000000032</c:v>
                </c:pt>
                <c:pt idx="945" formatCode="0.00">
                  <c:v>-1.1138899999999998</c:v>
                </c:pt>
                <c:pt idx="946" formatCode="0.00">
                  <c:v>-0.21389000000000041</c:v>
                </c:pt>
                <c:pt idx="947" formatCode="0.00">
                  <c:v>-3.0638899999999998</c:v>
                </c:pt>
                <c:pt idx="948" formatCode="0.00">
                  <c:v>-1.5861099999999999</c:v>
                </c:pt>
                <c:pt idx="949" formatCode="0.00">
                  <c:v>-2.9138899999999968</c:v>
                </c:pt>
                <c:pt idx="950" formatCode="0.00">
                  <c:v>-1.4138899999999881</c:v>
                </c:pt>
                <c:pt idx="951" formatCode="0.00">
                  <c:v>-1.7138899999999937</c:v>
                </c:pt>
                <c:pt idx="952" formatCode="0.00">
                  <c:v>-2.1861100000000002</c:v>
                </c:pt>
                <c:pt idx="953" formatCode="0.00">
                  <c:v>-1.8638899999999998</c:v>
                </c:pt>
                <c:pt idx="954" formatCode="0.00">
                  <c:v>-2.1638899999999999</c:v>
                </c:pt>
                <c:pt idx="955" formatCode="0.00">
                  <c:v>-2.37771</c:v>
                </c:pt>
                <c:pt idx="956" formatCode="0.00">
                  <c:v>-1.69269</c:v>
                </c:pt>
                <c:pt idx="957" formatCode="0.00">
                  <c:v>-2.5969199999999977</c:v>
                </c:pt>
                <c:pt idx="959" formatCode="0.00">
                  <c:v>-2.2492299999999998</c:v>
                </c:pt>
                <c:pt idx="960" formatCode="0.00">
                  <c:v>-3.5307599999999977</c:v>
                </c:pt>
                <c:pt idx="963" formatCode="0.00">
                  <c:v>-3.0693100000000002</c:v>
                </c:pt>
                <c:pt idx="964" formatCode="0.00">
                  <c:v>-2.56447</c:v>
                </c:pt>
                <c:pt idx="965" formatCode="0.00">
                  <c:v>-2.9209200000000002</c:v>
                </c:pt>
                <c:pt idx="967" formatCode="0.00">
                  <c:v>-4.7138900000000001</c:v>
                </c:pt>
                <c:pt idx="968" formatCode="0.00">
                  <c:v>-5.3138899999999945</c:v>
                </c:pt>
                <c:pt idx="972" formatCode="0.00">
                  <c:v>-4.4138900000000003</c:v>
                </c:pt>
                <c:pt idx="973" formatCode="0.00">
                  <c:v>-2.9138899999999968</c:v>
                </c:pt>
                <c:pt idx="974" formatCode="0.00">
                  <c:v>-4.7138900000000001</c:v>
                </c:pt>
                <c:pt idx="975" formatCode="0.00">
                  <c:v>-4.1138899999999845</c:v>
                </c:pt>
                <c:pt idx="977" formatCode="0.00">
                  <c:v>-3.15429</c:v>
                </c:pt>
                <c:pt idx="978" formatCode="0.00">
                  <c:v>-2.7747899999999999</c:v>
                </c:pt>
                <c:pt idx="979" formatCode="0.00">
                  <c:v>-3.0779399999999999</c:v>
                </c:pt>
                <c:pt idx="980" formatCode="0.00">
                  <c:v>-1.8454299999999895</c:v>
                </c:pt>
                <c:pt idx="981" formatCode="0.00">
                  <c:v>-2.4454399999999987</c:v>
                </c:pt>
                <c:pt idx="982" formatCode="0.00">
                  <c:v>-5.1557599999999955</c:v>
                </c:pt>
                <c:pt idx="983" formatCode="0.00">
                  <c:v>-1.6887099999999999</c:v>
                </c:pt>
                <c:pt idx="984" formatCode="0.00">
                  <c:v>-2.8137499999999789</c:v>
                </c:pt>
                <c:pt idx="991" formatCode="0.00">
                  <c:v>-2.2408700000000001</c:v>
                </c:pt>
                <c:pt idx="992" formatCode="0.00">
                  <c:v>-0.68393100000000295</c:v>
                </c:pt>
                <c:pt idx="996" formatCode="0.00">
                  <c:v>-1.5797399999999899</c:v>
                </c:pt>
                <c:pt idx="997" formatCode="0.00">
                  <c:v>-2.0403500000000001</c:v>
                </c:pt>
                <c:pt idx="999" formatCode="0.00">
                  <c:v>-4.5733500000000014</c:v>
                </c:pt>
                <c:pt idx="1000" formatCode="0.00">
                  <c:v>-2.5929199999999977</c:v>
                </c:pt>
                <c:pt idx="1001" formatCode="0.00">
                  <c:v>-3.07883</c:v>
                </c:pt>
                <c:pt idx="1002" formatCode="0.00">
                  <c:v>-2.1635400000000002</c:v>
                </c:pt>
                <c:pt idx="1003" formatCode="0.00">
                  <c:v>-2.3017799999999977</c:v>
                </c:pt>
                <c:pt idx="1004" formatCode="0.00">
                  <c:v>-4.5721099999999995</c:v>
                </c:pt>
                <c:pt idx="1005" formatCode="0.00">
                  <c:v>-1.6262700000000001</c:v>
                </c:pt>
                <c:pt idx="1007" formatCode="0.00">
                  <c:v>-5.6224999999999845</c:v>
                </c:pt>
                <c:pt idx="1008" formatCode="0.00">
                  <c:v>-4.1221699999999855</c:v>
                </c:pt>
                <c:pt idx="1009" formatCode="0.00">
                  <c:v>-2.58562</c:v>
                </c:pt>
                <c:pt idx="1010" formatCode="0.00">
                  <c:v>-3.8560199999999725</c:v>
                </c:pt>
                <c:pt idx="1011" formatCode="0.00">
                  <c:v>-3.6810700000000001</c:v>
                </c:pt>
                <c:pt idx="1012" formatCode="0.00">
                  <c:v>-0.20856300000000041</c:v>
                </c:pt>
                <c:pt idx="1013" formatCode="0.00">
                  <c:v>-5.8074199999999845</c:v>
                </c:pt>
                <c:pt idx="1014" formatCode="0.00">
                  <c:v>-3.1583000000000001</c:v>
                </c:pt>
                <c:pt idx="1015" formatCode="0.00">
                  <c:v>-1.8925700000000001</c:v>
                </c:pt>
                <c:pt idx="1016" formatCode="0.00">
                  <c:v>-2.1335799999999998</c:v>
                </c:pt>
                <c:pt idx="1017" formatCode="0.00">
                  <c:v>-2.8048599999999762</c:v>
                </c:pt>
                <c:pt idx="1018" formatCode="0.00">
                  <c:v>-3.8086699999999967</c:v>
                </c:pt>
                <c:pt idx="1019" formatCode="0.00">
                  <c:v>-2.9340699999999789</c:v>
                </c:pt>
                <c:pt idx="1020" formatCode="0.00">
                  <c:v>-2.7744</c:v>
                </c:pt>
                <c:pt idx="1021" formatCode="0.00">
                  <c:v>-0.81148900000000002</c:v>
                </c:pt>
                <c:pt idx="1022" formatCode="0.00">
                  <c:v>-3.0585900000000001</c:v>
                </c:pt>
                <c:pt idx="1023" formatCode="0.00">
                  <c:v>-3.6147399999999998</c:v>
                </c:pt>
                <c:pt idx="1024" formatCode="0.00">
                  <c:v>-2.6170800000000001</c:v>
                </c:pt>
                <c:pt idx="1025" formatCode="0.00">
                  <c:v>-2.7869899999999999</c:v>
                </c:pt>
                <c:pt idx="1026" formatCode="0.00">
                  <c:v>-2.4115899999999977</c:v>
                </c:pt>
                <c:pt idx="1027" formatCode="0.00">
                  <c:v>-3.0792599999999744</c:v>
                </c:pt>
                <c:pt idx="1028" formatCode="0.00">
                  <c:v>-3.3788799999999743</c:v>
                </c:pt>
                <c:pt idx="1029" formatCode="0.00">
                  <c:v>-1.5777999999999885</c:v>
                </c:pt>
              </c:numCache>
            </c:numRef>
          </c:val>
          <c:extLst xmlns:c16r2="http://schemas.microsoft.com/office/drawing/2015/06/chart">
            <c:ext xmlns:c16="http://schemas.microsoft.com/office/drawing/2014/chart" uri="{C3380CC4-5D6E-409C-BE32-E72D297353CC}">
              <c16:uniqueId val="{00000002-0E8C-49C6-BF03-D0DDF5E90226}"/>
            </c:ext>
          </c:extLst>
        </c:ser>
        <c:ser>
          <c:idx val="3"/>
          <c:order val="3"/>
          <c:tx>
            <c:strRef>
              <c:f>ALL_TS!$E$2</c:f>
              <c:strCache>
                <c:ptCount val="1"/>
                <c:pt idx="0">
                  <c:v>Lakshadweep</c:v>
                </c:pt>
              </c:strCache>
            </c:strRef>
          </c:tx>
          <c:marker>
            <c:symbol val="none"/>
          </c:marker>
          <c:cat>
            <c:numRef>
              <c:f>ALL_TS!$A$3:$A$1032</c:f>
              <c:numCache>
                <c:formatCode>dd/mmm/yy</c:formatCode>
                <c:ptCount val="1030"/>
                <c:pt idx="0">
                  <c:v>40180</c:v>
                </c:pt>
                <c:pt idx="1">
                  <c:v>40187</c:v>
                </c:pt>
                <c:pt idx="2">
                  <c:v>40194</c:v>
                </c:pt>
                <c:pt idx="3">
                  <c:v>40201</c:v>
                </c:pt>
                <c:pt idx="4">
                  <c:v>40208</c:v>
                </c:pt>
                <c:pt idx="5">
                  <c:v>40215</c:v>
                </c:pt>
                <c:pt idx="6">
                  <c:v>40222</c:v>
                </c:pt>
                <c:pt idx="7">
                  <c:v>40229</c:v>
                </c:pt>
                <c:pt idx="8">
                  <c:v>40236</c:v>
                </c:pt>
                <c:pt idx="9">
                  <c:v>40243</c:v>
                </c:pt>
                <c:pt idx="10">
                  <c:v>40250</c:v>
                </c:pt>
                <c:pt idx="11">
                  <c:v>40257</c:v>
                </c:pt>
                <c:pt idx="12">
                  <c:v>40264</c:v>
                </c:pt>
                <c:pt idx="13">
                  <c:v>40271</c:v>
                </c:pt>
                <c:pt idx="14">
                  <c:v>40278</c:v>
                </c:pt>
                <c:pt idx="15">
                  <c:v>40285</c:v>
                </c:pt>
                <c:pt idx="16">
                  <c:v>40292</c:v>
                </c:pt>
                <c:pt idx="17">
                  <c:v>40299</c:v>
                </c:pt>
                <c:pt idx="18">
                  <c:v>40306</c:v>
                </c:pt>
                <c:pt idx="19">
                  <c:v>40313</c:v>
                </c:pt>
                <c:pt idx="20">
                  <c:v>40320</c:v>
                </c:pt>
                <c:pt idx="21">
                  <c:v>40327</c:v>
                </c:pt>
                <c:pt idx="22">
                  <c:v>40334</c:v>
                </c:pt>
                <c:pt idx="23">
                  <c:v>40341</c:v>
                </c:pt>
                <c:pt idx="24">
                  <c:v>40348</c:v>
                </c:pt>
                <c:pt idx="25">
                  <c:v>40355</c:v>
                </c:pt>
                <c:pt idx="26">
                  <c:v>40362</c:v>
                </c:pt>
                <c:pt idx="27">
                  <c:v>40369</c:v>
                </c:pt>
                <c:pt idx="28">
                  <c:v>40376</c:v>
                </c:pt>
                <c:pt idx="29">
                  <c:v>40383</c:v>
                </c:pt>
                <c:pt idx="30">
                  <c:v>40390</c:v>
                </c:pt>
                <c:pt idx="31">
                  <c:v>40397</c:v>
                </c:pt>
                <c:pt idx="32">
                  <c:v>40404</c:v>
                </c:pt>
                <c:pt idx="33">
                  <c:v>40411</c:v>
                </c:pt>
                <c:pt idx="34">
                  <c:v>40418</c:v>
                </c:pt>
                <c:pt idx="35">
                  <c:v>40425</c:v>
                </c:pt>
                <c:pt idx="36">
                  <c:v>40432</c:v>
                </c:pt>
                <c:pt idx="37">
                  <c:v>40439</c:v>
                </c:pt>
                <c:pt idx="38">
                  <c:v>40446</c:v>
                </c:pt>
                <c:pt idx="39">
                  <c:v>40453</c:v>
                </c:pt>
                <c:pt idx="40">
                  <c:v>40460</c:v>
                </c:pt>
                <c:pt idx="41">
                  <c:v>40467</c:v>
                </c:pt>
                <c:pt idx="42">
                  <c:v>40474</c:v>
                </c:pt>
                <c:pt idx="43">
                  <c:v>40546</c:v>
                </c:pt>
                <c:pt idx="44">
                  <c:v>40549</c:v>
                </c:pt>
                <c:pt idx="45">
                  <c:v>40552</c:v>
                </c:pt>
                <c:pt idx="46">
                  <c:v>40555</c:v>
                </c:pt>
                <c:pt idx="47">
                  <c:v>40558</c:v>
                </c:pt>
                <c:pt idx="48">
                  <c:v>40561</c:v>
                </c:pt>
                <c:pt idx="49">
                  <c:v>40564</c:v>
                </c:pt>
                <c:pt idx="50">
                  <c:v>40567</c:v>
                </c:pt>
                <c:pt idx="51">
                  <c:v>40570</c:v>
                </c:pt>
                <c:pt idx="52">
                  <c:v>40573</c:v>
                </c:pt>
                <c:pt idx="53">
                  <c:v>40576</c:v>
                </c:pt>
                <c:pt idx="54">
                  <c:v>40579</c:v>
                </c:pt>
                <c:pt idx="55">
                  <c:v>40582</c:v>
                </c:pt>
                <c:pt idx="56">
                  <c:v>40585</c:v>
                </c:pt>
                <c:pt idx="57">
                  <c:v>40588</c:v>
                </c:pt>
                <c:pt idx="58">
                  <c:v>40591</c:v>
                </c:pt>
                <c:pt idx="59">
                  <c:v>40594</c:v>
                </c:pt>
                <c:pt idx="60">
                  <c:v>40597</c:v>
                </c:pt>
                <c:pt idx="61">
                  <c:v>40600</c:v>
                </c:pt>
                <c:pt idx="62">
                  <c:v>40603</c:v>
                </c:pt>
                <c:pt idx="63">
                  <c:v>40606</c:v>
                </c:pt>
                <c:pt idx="64">
                  <c:v>40609</c:v>
                </c:pt>
                <c:pt idx="65">
                  <c:v>40612</c:v>
                </c:pt>
                <c:pt idx="66">
                  <c:v>40615</c:v>
                </c:pt>
                <c:pt idx="67">
                  <c:v>40618</c:v>
                </c:pt>
                <c:pt idx="68">
                  <c:v>40621</c:v>
                </c:pt>
                <c:pt idx="69">
                  <c:v>40624</c:v>
                </c:pt>
                <c:pt idx="70">
                  <c:v>40627</c:v>
                </c:pt>
                <c:pt idx="71">
                  <c:v>40630</c:v>
                </c:pt>
                <c:pt idx="72">
                  <c:v>40633</c:v>
                </c:pt>
                <c:pt idx="73">
                  <c:v>40636</c:v>
                </c:pt>
                <c:pt idx="74">
                  <c:v>40639</c:v>
                </c:pt>
                <c:pt idx="75">
                  <c:v>40642</c:v>
                </c:pt>
                <c:pt idx="76">
                  <c:v>40645</c:v>
                </c:pt>
                <c:pt idx="77">
                  <c:v>40648</c:v>
                </c:pt>
                <c:pt idx="78">
                  <c:v>40651</c:v>
                </c:pt>
                <c:pt idx="79">
                  <c:v>40654</c:v>
                </c:pt>
                <c:pt idx="80">
                  <c:v>40657</c:v>
                </c:pt>
                <c:pt idx="81">
                  <c:v>40660</c:v>
                </c:pt>
                <c:pt idx="82">
                  <c:v>40663</c:v>
                </c:pt>
                <c:pt idx="83">
                  <c:v>40666</c:v>
                </c:pt>
                <c:pt idx="84">
                  <c:v>40669</c:v>
                </c:pt>
                <c:pt idx="85">
                  <c:v>40672</c:v>
                </c:pt>
                <c:pt idx="86">
                  <c:v>40675</c:v>
                </c:pt>
                <c:pt idx="87">
                  <c:v>40678</c:v>
                </c:pt>
                <c:pt idx="88">
                  <c:v>40681</c:v>
                </c:pt>
                <c:pt idx="89">
                  <c:v>40684</c:v>
                </c:pt>
                <c:pt idx="90">
                  <c:v>40687</c:v>
                </c:pt>
                <c:pt idx="91">
                  <c:v>40690</c:v>
                </c:pt>
                <c:pt idx="92">
                  <c:v>40693</c:v>
                </c:pt>
                <c:pt idx="93">
                  <c:v>40696</c:v>
                </c:pt>
                <c:pt idx="94">
                  <c:v>40699</c:v>
                </c:pt>
                <c:pt idx="95">
                  <c:v>40702</c:v>
                </c:pt>
                <c:pt idx="96">
                  <c:v>40705</c:v>
                </c:pt>
                <c:pt idx="97">
                  <c:v>40708</c:v>
                </c:pt>
                <c:pt idx="98">
                  <c:v>40711</c:v>
                </c:pt>
                <c:pt idx="99">
                  <c:v>40714</c:v>
                </c:pt>
                <c:pt idx="100">
                  <c:v>40717</c:v>
                </c:pt>
                <c:pt idx="101">
                  <c:v>40720</c:v>
                </c:pt>
                <c:pt idx="102">
                  <c:v>40723</c:v>
                </c:pt>
                <c:pt idx="103">
                  <c:v>40726</c:v>
                </c:pt>
                <c:pt idx="104">
                  <c:v>40729</c:v>
                </c:pt>
                <c:pt idx="105">
                  <c:v>40732</c:v>
                </c:pt>
                <c:pt idx="106">
                  <c:v>40735</c:v>
                </c:pt>
                <c:pt idx="107">
                  <c:v>40738</c:v>
                </c:pt>
                <c:pt idx="108">
                  <c:v>40741</c:v>
                </c:pt>
                <c:pt idx="109">
                  <c:v>40744</c:v>
                </c:pt>
                <c:pt idx="110">
                  <c:v>40747</c:v>
                </c:pt>
                <c:pt idx="111">
                  <c:v>40750</c:v>
                </c:pt>
                <c:pt idx="112">
                  <c:v>40753</c:v>
                </c:pt>
                <c:pt idx="113">
                  <c:v>40756</c:v>
                </c:pt>
                <c:pt idx="114">
                  <c:v>40759</c:v>
                </c:pt>
                <c:pt idx="115">
                  <c:v>40762</c:v>
                </c:pt>
                <c:pt idx="116">
                  <c:v>40765</c:v>
                </c:pt>
                <c:pt idx="117">
                  <c:v>40768</c:v>
                </c:pt>
                <c:pt idx="118">
                  <c:v>40771</c:v>
                </c:pt>
                <c:pt idx="119">
                  <c:v>40774</c:v>
                </c:pt>
                <c:pt idx="120">
                  <c:v>40777</c:v>
                </c:pt>
                <c:pt idx="121">
                  <c:v>40780</c:v>
                </c:pt>
                <c:pt idx="122">
                  <c:v>40783</c:v>
                </c:pt>
                <c:pt idx="123">
                  <c:v>40786</c:v>
                </c:pt>
                <c:pt idx="124">
                  <c:v>40789</c:v>
                </c:pt>
                <c:pt idx="125">
                  <c:v>40792</c:v>
                </c:pt>
                <c:pt idx="126">
                  <c:v>40795</c:v>
                </c:pt>
                <c:pt idx="127">
                  <c:v>40798</c:v>
                </c:pt>
                <c:pt idx="128">
                  <c:v>40801</c:v>
                </c:pt>
                <c:pt idx="129">
                  <c:v>40804</c:v>
                </c:pt>
                <c:pt idx="130">
                  <c:v>40807</c:v>
                </c:pt>
                <c:pt idx="131">
                  <c:v>40810</c:v>
                </c:pt>
                <c:pt idx="132">
                  <c:v>40813</c:v>
                </c:pt>
                <c:pt idx="133">
                  <c:v>40816</c:v>
                </c:pt>
                <c:pt idx="134">
                  <c:v>40819</c:v>
                </c:pt>
                <c:pt idx="135">
                  <c:v>40822</c:v>
                </c:pt>
                <c:pt idx="136">
                  <c:v>40825</c:v>
                </c:pt>
                <c:pt idx="137">
                  <c:v>40828</c:v>
                </c:pt>
                <c:pt idx="138">
                  <c:v>40831</c:v>
                </c:pt>
                <c:pt idx="139">
                  <c:v>40834</c:v>
                </c:pt>
                <c:pt idx="140">
                  <c:v>40837</c:v>
                </c:pt>
                <c:pt idx="141">
                  <c:v>40840</c:v>
                </c:pt>
                <c:pt idx="142">
                  <c:v>40843</c:v>
                </c:pt>
                <c:pt idx="143">
                  <c:v>40846</c:v>
                </c:pt>
                <c:pt idx="144">
                  <c:v>40849</c:v>
                </c:pt>
                <c:pt idx="145">
                  <c:v>40852</c:v>
                </c:pt>
                <c:pt idx="146">
                  <c:v>40855</c:v>
                </c:pt>
                <c:pt idx="147">
                  <c:v>40858</c:v>
                </c:pt>
                <c:pt idx="148">
                  <c:v>40861</c:v>
                </c:pt>
                <c:pt idx="149">
                  <c:v>40864</c:v>
                </c:pt>
                <c:pt idx="150">
                  <c:v>40867</c:v>
                </c:pt>
                <c:pt idx="151">
                  <c:v>40870</c:v>
                </c:pt>
                <c:pt idx="152">
                  <c:v>40873</c:v>
                </c:pt>
                <c:pt idx="153">
                  <c:v>40876</c:v>
                </c:pt>
                <c:pt idx="154">
                  <c:v>40879</c:v>
                </c:pt>
                <c:pt idx="155">
                  <c:v>40882</c:v>
                </c:pt>
                <c:pt idx="156">
                  <c:v>40885</c:v>
                </c:pt>
                <c:pt idx="157">
                  <c:v>40888</c:v>
                </c:pt>
                <c:pt idx="158">
                  <c:v>40891</c:v>
                </c:pt>
                <c:pt idx="159">
                  <c:v>40894</c:v>
                </c:pt>
                <c:pt idx="160">
                  <c:v>40897</c:v>
                </c:pt>
                <c:pt idx="161">
                  <c:v>40900</c:v>
                </c:pt>
                <c:pt idx="162">
                  <c:v>40903</c:v>
                </c:pt>
                <c:pt idx="163">
                  <c:v>40906</c:v>
                </c:pt>
                <c:pt idx="164">
                  <c:v>40909</c:v>
                </c:pt>
                <c:pt idx="165">
                  <c:v>40912</c:v>
                </c:pt>
                <c:pt idx="166">
                  <c:v>40915</c:v>
                </c:pt>
                <c:pt idx="167">
                  <c:v>40918</c:v>
                </c:pt>
                <c:pt idx="168">
                  <c:v>40921</c:v>
                </c:pt>
                <c:pt idx="169">
                  <c:v>40924</c:v>
                </c:pt>
                <c:pt idx="170">
                  <c:v>40927</c:v>
                </c:pt>
                <c:pt idx="171">
                  <c:v>40930</c:v>
                </c:pt>
                <c:pt idx="172">
                  <c:v>40933</c:v>
                </c:pt>
                <c:pt idx="173">
                  <c:v>40936</c:v>
                </c:pt>
                <c:pt idx="174">
                  <c:v>40939</c:v>
                </c:pt>
                <c:pt idx="175">
                  <c:v>40942</c:v>
                </c:pt>
                <c:pt idx="176">
                  <c:v>40945</c:v>
                </c:pt>
                <c:pt idx="177">
                  <c:v>40948</c:v>
                </c:pt>
                <c:pt idx="178">
                  <c:v>40951</c:v>
                </c:pt>
                <c:pt idx="179">
                  <c:v>40954</c:v>
                </c:pt>
                <c:pt idx="180">
                  <c:v>40957</c:v>
                </c:pt>
                <c:pt idx="181">
                  <c:v>40960</c:v>
                </c:pt>
                <c:pt idx="182">
                  <c:v>40963</c:v>
                </c:pt>
                <c:pt idx="183">
                  <c:v>40966</c:v>
                </c:pt>
                <c:pt idx="184">
                  <c:v>40969</c:v>
                </c:pt>
                <c:pt idx="185">
                  <c:v>40972</c:v>
                </c:pt>
                <c:pt idx="186">
                  <c:v>40975</c:v>
                </c:pt>
                <c:pt idx="187">
                  <c:v>40978</c:v>
                </c:pt>
                <c:pt idx="188">
                  <c:v>40981</c:v>
                </c:pt>
                <c:pt idx="189">
                  <c:v>40984</c:v>
                </c:pt>
                <c:pt idx="190">
                  <c:v>40987</c:v>
                </c:pt>
                <c:pt idx="191">
                  <c:v>40990</c:v>
                </c:pt>
                <c:pt idx="192">
                  <c:v>40993</c:v>
                </c:pt>
                <c:pt idx="193">
                  <c:v>40996</c:v>
                </c:pt>
                <c:pt idx="194">
                  <c:v>40999</c:v>
                </c:pt>
                <c:pt idx="195">
                  <c:v>41002</c:v>
                </c:pt>
                <c:pt idx="196">
                  <c:v>41005</c:v>
                </c:pt>
                <c:pt idx="197">
                  <c:v>41008</c:v>
                </c:pt>
                <c:pt idx="198">
                  <c:v>41011</c:v>
                </c:pt>
                <c:pt idx="199">
                  <c:v>41014</c:v>
                </c:pt>
                <c:pt idx="200">
                  <c:v>41017</c:v>
                </c:pt>
                <c:pt idx="201">
                  <c:v>41020</c:v>
                </c:pt>
                <c:pt idx="202">
                  <c:v>41023</c:v>
                </c:pt>
                <c:pt idx="203">
                  <c:v>41026</c:v>
                </c:pt>
                <c:pt idx="204">
                  <c:v>41029</c:v>
                </c:pt>
                <c:pt idx="205">
                  <c:v>41032</c:v>
                </c:pt>
                <c:pt idx="206">
                  <c:v>41035</c:v>
                </c:pt>
                <c:pt idx="207">
                  <c:v>41038</c:v>
                </c:pt>
                <c:pt idx="208">
                  <c:v>41041</c:v>
                </c:pt>
                <c:pt idx="209">
                  <c:v>41044</c:v>
                </c:pt>
                <c:pt idx="210">
                  <c:v>41047</c:v>
                </c:pt>
                <c:pt idx="211">
                  <c:v>41050</c:v>
                </c:pt>
                <c:pt idx="212">
                  <c:v>41053</c:v>
                </c:pt>
                <c:pt idx="213">
                  <c:v>41056</c:v>
                </c:pt>
                <c:pt idx="214">
                  <c:v>41059</c:v>
                </c:pt>
                <c:pt idx="215">
                  <c:v>41062</c:v>
                </c:pt>
                <c:pt idx="216">
                  <c:v>41065</c:v>
                </c:pt>
                <c:pt idx="217">
                  <c:v>41068</c:v>
                </c:pt>
                <c:pt idx="218">
                  <c:v>41071</c:v>
                </c:pt>
                <c:pt idx="219">
                  <c:v>41074</c:v>
                </c:pt>
                <c:pt idx="220">
                  <c:v>41077</c:v>
                </c:pt>
                <c:pt idx="221">
                  <c:v>41080</c:v>
                </c:pt>
                <c:pt idx="222">
                  <c:v>41083</c:v>
                </c:pt>
                <c:pt idx="223">
                  <c:v>41086</c:v>
                </c:pt>
                <c:pt idx="224">
                  <c:v>41089</c:v>
                </c:pt>
                <c:pt idx="225">
                  <c:v>41092</c:v>
                </c:pt>
                <c:pt idx="226">
                  <c:v>41095</c:v>
                </c:pt>
                <c:pt idx="227">
                  <c:v>41098</c:v>
                </c:pt>
                <c:pt idx="228">
                  <c:v>41101</c:v>
                </c:pt>
                <c:pt idx="229">
                  <c:v>41104</c:v>
                </c:pt>
                <c:pt idx="230">
                  <c:v>41107</c:v>
                </c:pt>
                <c:pt idx="231">
                  <c:v>41110</c:v>
                </c:pt>
                <c:pt idx="232">
                  <c:v>41113</c:v>
                </c:pt>
                <c:pt idx="233">
                  <c:v>41116</c:v>
                </c:pt>
                <c:pt idx="234">
                  <c:v>41119</c:v>
                </c:pt>
                <c:pt idx="235">
                  <c:v>41122</c:v>
                </c:pt>
                <c:pt idx="236">
                  <c:v>41125</c:v>
                </c:pt>
                <c:pt idx="237">
                  <c:v>41128</c:v>
                </c:pt>
                <c:pt idx="238">
                  <c:v>41131</c:v>
                </c:pt>
                <c:pt idx="239">
                  <c:v>41134</c:v>
                </c:pt>
                <c:pt idx="240">
                  <c:v>41137</c:v>
                </c:pt>
                <c:pt idx="241">
                  <c:v>41140</c:v>
                </c:pt>
                <c:pt idx="242">
                  <c:v>41143</c:v>
                </c:pt>
                <c:pt idx="243">
                  <c:v>41146</c:v>
                </c:pt>
                <c:pt idx="244">
                  <c:v>41149</c:v>
                </c:pt>
                <c:pt idx="245">
                  <c:v>41152</c:v>
                </c:pt>
                <c:pt idx="246">
                  <c:v>41155</c:v>
                </c:pt>
                <c:pt idx="247">
                  <c:v>41158</c:v>
                </c:pt>
                <c:pt idx="248">
                  <c:v>41161</c:v>
                </c:pt>
                <c:pt idx="249">
                  <c:v>41164</c:v>
                </c:pt>
                <c:pt idx="250">
                  <c:v>41167</c:v>
                </c:pt>
                <c:pt idx="251">
                  <c:v>41170</c:v>
                </c:pt>
                <c:pt idx="252">
                  <c:v>41173</c:v>
                </c:pt>
                <c:pt idx="253">
                  <c:v>41176</c:v>
                </c:pt>
                <c:pt idx="254">
                  <c:v>41179</c:v>
                </c:pt>
                <c:pt idx="255">
                  <c:v>41182</c:v>
                </c:pt>
                <c:pt idx="256">
                  <c:v>41185</c:v>
                </c:pt>
                <c:pt idx="257">
                  <c:v>41188</c:v>
                </c:pt>
                <c:pt idx="258">
                  <c:v>41191</c:v>
                </c:pt>
                <c:pt idx="259">
                  <c:v>41194</c:v>
                </c:pt>
                <c:pt idx="260">
                  <c:v>41197</c:v>
                </c:pt>
                <c:pt idx="261">
                  <c:v>41200</c:v>
                </c:pt>
                <c:pt idx="262">
                  <c:v>41203</c:v>
                </c:pt>
                <c:pt idx="263">
                  <c:v>41206</c:v>
                </c:pt>
                <c:pt idx="264">
                  <c:v>41209</c:v>
                </c:pt>
                <c:pt idx="265">
                  <c:v>41212</c:v>
                </c:pt>
                <c:pt idx="266">
                  <c:v>41215</c:v>
                </c:pt>
                <c:pt idx="267">
                  <c:v>41218</c:v>
                </c:pt>
                <c:pt idx="268">
                  <c:v>41221</c:v>
                </c:pt>
                <c:pt idx="269">
                  <c:v>41224</c:v>
                </c:pt>
                <c:pt idx="270">
                  <c:v>41227</c:v>
                </c:pt>
                <c:pt idx="271">
                  <c:v>41230</c:v>
                </c:pt>
                <c:pt idx="272">
                  <c:v>41233</c:v>
                </c:pt>
                <c:pt idx="273">
                  <c:v>41236</c:v>
                </c:pt>
                <c:pt idx="274">
                  <c:v>41239</c:v>
                </c:pt>
                <c:pt idx="275">
                  <c:v>41242</c:v>
                </c:pt>
                <c:pt idx="276">
                  <c:v>41245</c:v>
                </c:pt>
                <c:pt idx="277">
                  <c:v>41248</c:v>
                </c:pt>
                <c:pt idx="278">
                  <c:v>41251</c:v>
                </c:pt>
                <c:pt idx="279">
                  <c:v>41254</c:v>
                </c:pt>
                <c:pt idx="280">
                  <c:v>41257</c:v>
                </c:pt>
                <c:pt idx="281">
                  <c:v>41260</c:v>
                </c:pt>
                <c:pt idx="282">
                  <c:v>41263</c:v>
                </c:pt>
                <c:pt idx="283">
                  <c:v>41266</c:v>
                </c:pt>
                <c:pt idx="284">
                  <c:v>41269</c:v>
                </c:pt>
                <c:pt idx="285">
                  <c:v>41272</c:v>
                </c:pt>
                <c:pt idx="286">
                  <c:v>41275</c:v>
                </c:pt>
                <c:pt idx="287">
                  <c:v>41278</c:v>
                </c:pt>
                <c:pt idx="288">
                  <c:v>41281</c:v>
                </c:pt>
                <c:pt idx="289">
                  <c:v>41284</c:v>
                </c:pt>
                <c:pt idx="290">
                  <c:v>41287</c:v>
                </c:pt>
                <c:pt idx="291">
                  <c:v>41290</c:v>
                </c:pt>
                <c:pt idx="292">
                  <c:v>41293</c:v>
                </c:pt>
                <c:pt idx="293">
                  <c:v>41296</c:v>
                </c:pt>
                <c:pt idx="294">
                  <c:v>41299</c:v>
                </c:pt>
                <c:pt idx="295">
                  <c:v>41302</c:v>
                </c:pt>
                <c:pt idx="296">
                  <c:v>41305</c:v>
                </c:pt>
                <c:pt idx="297">
                  <c:v>41308</c:v>
                </c:pt>
                <c:pt idx="298">
                  <c:v>41311</c:v>
                </c:pt>
                <c:pt idx="299">
                  <c:v>41314</c:v>
                </c:pt>
                <c:pt idx="300">
                  <c:v>41317</c:v>
                </c:pt>
                <c:pt idx="301">
                  <c:v>41320</c:v>
                </c:pt>
                <c:pt idx="302">
                  <c:v>41323</c:v>
                </c:pt>
                <c:pt idx="303">
                  <c:v>41326</c:v>
                </c:pt>
                <c:pt idx="304">
                  <c:v>41329</c:v>
                </c:pt>
                <c:pt idx="305">
                  <c:v>41332</c:v>
                </c:pt>
                <c:pt idx="306">
                  <c:v>41335</c:v>
                </c:pt>
                <c:pt idx="307">
                  <c:v>41338</c:v>
                </c:pt>
                <c:pt idx="308">
                  <c:v>41341</c:v>
                </c:pt>
                <c:pt idx="309">
                  <c:v>41344</c:v>
                </c:pt>
                <c:pt idx="310">
                  <c:v>41347</c:v>
                </c:pt>
                <c:pt idx="311">
                  <c:v>41350</c:v>
                </c:pt>
                <c:pt idx="312">
                  <c:v>41353</c:v>
                </c:pt>
                <c:pt idx="313">
                  <c:v>41356</c:v>
                </c:pt>
                <c:pt idx="314">
                  <c:v>41359</c:v>
                </c:pt>
                <c:pt idx="315">
                  <c:v>41362</c:v>
                </c:pt>
                <c:pt idx="316">
                  <c:v>41365</c:v>
                </c:pt>
                <c:pt idx="317">
                  <c:v>41368</c:v>
                </c:pt>
                <c:pt idx="318">
                  <c:v>41371</c:v>
                </c:pt>
                <c:pt idx="319">
                  <c:v>41374</c:v>
                </c:pt>
                <c:pt idx="320">
                  <c:v>41377</c:v>
                </c:pt>
                <c:pt idx="321">
                  <c:v>41380</c:v>
                </c:pt>
                <c:pt idx="322">
                  <c:v>41383</c:v>
                </c:pt>
                <c:pt idx="323">
                  <c:v>41386</c:v>
                </c:pt>
                <c:pt idx="324">
                  <c:v>41389</c:v>
                </c:pt>
                <c:pt idx="325">
                  <c:v>41392</c:v>
                </c:pt>
                <c:pt idx="326">
                  <c:v>41395</c:v>
                </c:pt>
                <c:pt idx="327">
                  <c:v>41398</c:v>
                </c:pt>
                <c:pt idx="328">
                  <c:v>41401</c:v>
                </c:pt>
                <c:pt idx="329">
                  <c:v>41404</c:v>
                </c:pt>
                <c:pt idx="330">
                  <c:v>41407</c:v>
                </c:pt>
                <c:pt idx="331">
                  <c:v>41410</c:v>
                </c:pt>
                <c:pt idx="332">
                  <c:v>41413</c:v>
                </c:pt>
                <c:pt idx="333">
                  <c:v>41416</c:v>
                </c:pt>
                <c:pt idx="334">
                  <c:v>41419</c:v>
                </c:pt>
                <c:pt idx="335">
                  <c:v>41422</c:v>
                </c:pt>
                <c:pt idx="336">
                  <c:v>41425</c:v>
                </c:pt>
                <c:pt idx="337">
                  <c:v>41428</c:v>
                </c:pt>
                <c:pt idx="338">
                  <c:v>41431</c:v>
                </c:pt>
                <c:pt idx="339">
                  <c:v>41434</c:v>
                </c:pt>
                <c:pt idx="340">
                  <c:v>41437</c:v>
                </c:pt>
                <c:pt idx="341">
                  <c:v>41440</c:v>
                </c:pt>
                <c:pt idx="342">
                  <c:v>41443</c:v>
                </c:pt>
                <c:pt idx="343">
                  <c:v>41446</c:v>
                </c:pt>
                <c:pt idx="344">
                  <c:v>41449</c:v>
                </c:pt>
                <c:pt idx="345">
                  <c:v>41452</c:v>
                </c:pt>
                <c:pt idx="346">
                  <c:v>41455</c:v>
                </c:pt>
                <c:pt idx="347">
                  <c:v>41458</c:v>
                </c:pt>
                <c:pt idx="348">
                  <c:v>41461</c:v>
                </c:pt>
                <c:pt idx="349">
                  <c:v>41464</c:v>
                </c:pt>
                <c:pt idx="350">
                  <c:v>41467</c:v>
                </c:pt>
                <c:pt idx="351">
                  <c:v>41470</c:v>
                </c:pt>
                <c:pt idx="352">
                  <c:v>41473</c:v>
                </c:pt>
                <c:pt idx="353">
                  <c:v>41476</c:v>
                </c:pt>
                <c:pt idx="354">
                  <c:v>41479</c:v>
                </c:pt>
                <c:pt idx="355">
                  <c:v>41482</c:v>
                </c:pt>
                <c:pt idx="356">
                  <c:v>41485</c:v>
                </c:pt>
                <c:pt idx="357">
                  <c:v>41488</c:v>
                </c:pt>
                <c:pt idx="358">
                  <c:v>41491</c:v>
                </c:pt>
                <c:pt idx="359">
                  <c:v>41494</c:v>
                </c:pt>
                <c:pt idx="360">
                  <c:v>41497</c:v>
                </c:pt>
                <c:pt idx="361">
                  <c:v>41500</c:v>
                </c:pt>
                <c:pt idx="362">
                  <c:v>41503</c:v>
                </c:pt>
                <c:pt idx="363">
                  <c:v>41506</c:v>
                </c:pt>
                <c:pt idx="364">
                  <c:v>41509</c:v>
                </c:pt>
                <c:pt idx="365">
                  <c:v>41512</c:v>
                </c:pt>
                <c:pt idx="366">
                  <c:v>41515</c:v>
                </c:pt>
                <c:pt idx="367">
                  <c:v>41518</c:v>
                </c:pt>
                <c:pt idx="368">
                  <c:v>41521</c:v>
                </c:pt>
                <c:pt idx="369">
                  <c:v>41524</c:v>
                </c:pt>
                <c:pt idx="370">
                  <c:v>41527</c:v>
                </c:pt>
                <c:pt idx="371">
                  <c:v>41530</c:v>
                </c:pt>
                <c:pt idx="372">
                  <c:v>41533</c:v>
                </c:pt>
                <c:pt idx="373">
                  <c:v>41536</c:v>
                </c:pt>
                <c:pt idx="374">
                  <c:v>41539</c:v>
                </c:pt>
                <c:pt idx="375">
                  <c:v>41542</c:v>
                </c:pt>
                <c:pt idx="376">
                  <c:v>41545</c:v>
                </c:pt>
                <c:pt idx="377">
                  <c:v>41548</c:v>
                </c:pt>
                <c:pt idx="378">
                  <c:v>41551</c:v>
                </c:pt>
                <c:pt idx="379">
                  <c:v>41554</c:v>
                </c:pt>
                <c:pt idx="380">
                  <c:v>41557</c:v>
                </c:pt>
                <c:pt idx="381">
                  <c:v>41560</c:v>
                </c:pt>
                <c:pt idx="382">
                  <c:v>41563</c:v>
                </c:pt>
                <c:pt idx="383">
                  <c:v>41566</c:v>
                </c:pt>
                <c:pt idx="384">
                  <c:v>41569</c:v>
                </c:pt>
                <c:pt idx="385">
                  <c:v>41572</c:v>
                </c:pt>
                <c:pt idx="386">
                  <c:v>41575</c:v>
                </c:pt>
                <c:pt idx="387">
                  <c:v>41578</c:v>
                </c:pt>
                <c:pt idx="388">
                  <c:v>41581</c:v>
                </c:pt>
                <c:pt idx="389">
                  <c:v>41584</c:v>
                </c:pt>
                <c:pt idx="390">
                  <c:v>41587</c:v>
                </c:pt>
                <c:pt idx="391">
                  <c:v>41590</c:v>
                </c:pt>
                <c:pt idx="392">
                  <c:v>41593</c:v>
                </c:pt>
                <c:pt idx="393">
                  <c:v>41596</c:v>
                </c:pt>
                <c:pt idx="394">
                  <c:v>41599</c:v>
                </c:pt>
                <c:pt idx="395">
                  <c:v>41602</c:v>
                </c:pt>
                <c:pt idx="396">
                  <c:v>41605</c:v>
                </c:pt>
                <c:pt idx="397">
                  <c:v>41608</c:v>
                </c:pt>
                <c:pt idx="398">
                  <c:v>41611</c:v>
                </c:pt>
                <c:pt idx="399">
                  <c:v>41614</c:v>
                </c:pt>
                <c:pt idx="400">
                  <c:v>41617</c:v>
                </c:pt>
                <c:pt idx="401">
                  <c:v>41620</c:v>
                </c:pt>
                <c:pt idx="402">
                  <c:v>41623</c:v>
                </c:pt>
                <c:pt idx="403">
                  <c:v>41626</c:v>
                </c:pt>
                <c:pt idx="404">
                  <c:v>41629</c:v>
                </c:pt>
                <c:pt idx="405">
                  <c:v>41632</c:v>
                </c:pt>
                <c:pt idx="406">
                  <c:v>41635</c:v>
                </c:pt>
                <c:pt idx="407">
                  <c:v>41638</c:v>
                </c:pt>
                <c:pt idx="408">
                  <c:v>41641</c:v>
                </c:pt>
                <c:pt idx="409">
                  <c:v>41644</c:v>
                </c:pt>
                <c:pt idx="410">
                  <c:v>41647</c:v>
                </c:pt>
                <c:pt idx="411">
                  <c:v>41650</c:v>
                </c:pt>
                <c:pt idx="412">
                  <c:v>41653</c:v>
                </c:pt>
                <c:pt idx="413">
                  <c:v>41656</c:v>
                </c:pt>
                <c:pt idx="414">
                  <c:v>41659</c:v>
                </c:pt>
                <c:pt idx="415">
                  <c:v>41662</c:v>
                </c:pt>
                <c:pt idx="416">
                  <c:v>41665</c:v>
                </c:pt>
                <c:pt idx="417">
                  <c:v>41668</c:v>
                </c:pt>
                <c:pt idx="418">
                  <c:v>41671</c:v>
                </c:pt>
                <c:pt idx="419">
                  <c:v>41674</c:v>
                </c:pt>
                <c:pt idx="420">
                  <c:v>41677</c:v>
                </c:pt>
                <c:pt idx="421">
                  <c:v>41680</c:v>
                </c:pt>
                <c:pt idx="422">
                  <c:v>41683</c:v>
                </c:pt>
                <c:pt idx="423">
                  <c:v>41686</c:v>
                </c:pt>
                <c:pt idx="424">
                  <c:v>41689</c:v>
                </c:pt>
                <c:pt idx="425">
                  <c:v>41692</c:v>
                </c:pt>
                <c:pt idx="426">
                  <c:v>41695</c:v>
                </c:pt>
                <c:pt idx="427">
                  <c:v>41698</c:v>
                </c:pt>
                <c:pt idx="428">
                  <c:v>41701</c:v>
                </c:pt>
                <c:pt idx="429">
                  <c:v>41704</c:v>
                </c:pt>
                <c:pt idx="430">
                  <c:v>41707</c:v>
                </c:pt>
                <c:pt idx="431">
                  <c:v>41710</c:v>
                </c:pt>
                <c:pt idx="432">
                  <c:v>41713</c:v>
                </c:pt>
                <c:pt idx="433">
                  <c:v>41716</c:v>
                </c:pt>
                <c:pt idx="434">
                  <c:v>41719</c:v>
                </c:pt>
                <c:pt idx="435">
                  <c:v>41722</c:v>
                </c:pt>
                <c:pt idx="436">
                  <c:v>41725</c:v>
                </c:pt>
                <c:pt idx="437">
                  <c:v>41728</c:v>
                </c:pt>
                <c:pt idx="438">
                  <c:v>41731</c:v>
                </c:pt>
                <c:pt idx="439">
                  <c:v>41734</c:v>
                </c:pt>
                <c:pt idx="440">
                  <c:v>41737</c:v>
                </c:pt>
                <c:pt idx="441">
                  <c:v>41740</c:v>
                </c:pt>
                <c:pt idx="442">
                  <c:v>41743</c:v>
                </c:pt>
                <c:pt idx="443">
                  <c:v>41746</c:v>
                </c:pt>
                <c:pt idx="444">
                  <c:v>41749</c:v>
                </c:pt>
                <c:pt idx="445">
                  <c:v>41752</c:v>
                </c:pt>
                <c:pt idx="446">
                  <c:v>41755</c:v>
                </c:pt>
                <c:pt idx="447">
                  <c:v>41758</c:v>
                </c:pt>
                <c:pt idx="448">
                  <c:v>41761</c:v>
                </c:pt>
                <c:pt idx="449">
                  <c:v>41764</c:v>
                </c:pt>
                <c:pt idx="450">
                  <c:v>41767</c:v>
                </c:pt>
                <c:pt idx="451">
                  <c:v>41770</c:v>
                </c:pt>
                <c:pt idx="452">
                  <c:v>41773</c:v>
                </c:pt>
                <c:pt idx="453">
                  <c:v>41776</c:v>
                </c:pt>
                <c:pt idx="454">
                  <c:v>41779</c:v>
                </c:pt>
                <c:pt idx="455">
                  <c:v>41782</c:v>
                </c:pt>
                <c:pt idx="456">
                  <c:v>41785</c:v>
                </c:pt>
                <c:pt idx="457">
                  <c:v>41788</c:v>
                </c:pt>
                <c:pt idx="458">
                  <c:v>41791</c:v>
                </c:pt>
                <c:pt idx="459">
                  <c:v>41794</c:v>
                </c:pt>
                <c:pt idx="460">
                  <c:v>41797</c:v>
                </c:pt>
                <c:pt idx="461">
                  <c:v>41800</c:v>
                </c:pt>
                <c:pt idx="462">
                  <c:v>41803</c:v>
                </c:pt>
                <c:pt idx="463">
                  <c:v>41806</c:v>
                </c:pt>
                <c:pt idx="464">
                  <c:v>41809</c:v>
                </c:pt>
                <c:pt idx="465">
                  <c:v>41812</c:v>
                </c:pt>
                <c:pt idx="466">
                  <c:v>41815</c:v>
                </c:pt>
                <c:pt idx="467">
                  <c:v>41818</c:v>
                </c:pt>
                <c:pt idx="468">
                  <c:v>41821</c:v>
                </c:pt>
                <c:pt idx="469">
                  <c:v>41824</c:v>
                </c:pt>
                <c:pt idx="470">
                  <c:v>41827</c:v>
                </c:pt>
                <c:pt idx="471">
                  <c:v>41830</c:v>
                </c:pt>
                <c:pt idx="472">
                  <c:v>41833</c:v>
                </c:pt>
                <c:pt idx="473">
                  <c:v>41836</c:v>
                </c:pt>
                <c:pt idx="474">
                  <c:v>41839</c:v>
                </c:pt>
                <c:pt idx="475">
                  <c:v>41842</c:v>
                </c:pt>
                <c:pt idx="476">
                  <c:v>41845</c:v>
                </c:pt>
                <c:pt idx="477">
                  <c:v>41848</c:v>
                </c:pt>
                <c:pt idx="478">
                  <c:v>41851</c:v>
                </c:pt>
                <c:pt idx="479">
                  <c:v>41854</c:v>
                </c:pt>
                <c:pt idx="480">
                  <c:v>41857</c:v>
                </c:pt>
                <c:pt idx="481">
                  <c:v>41860</c:v>
                </c:pt>
                <c:pt idx="482">
                  <c:v>41863</c:v>
                </c:pt>
                <c:pt idx="483">
                  <c:v>41866</c:v>
                </c:pt>
                <c:pt idx="484">
                  <c:v>41869</c:v>
                </c:pt>
                <c:pt idx="485">
                  <c:v>41872</c:v>
                </c:pt>
                <c:pt idx="486">
                  <c:v>41875</c:v>
                </c:pt>
                <c:pt idx="487">
                  <c:v>41878</c:v>
                </c:pt>
                <c:pt idx="488">
                  <c:v>41881</c:v>
                </c:pt>
                <c:pt idx="489">
                  <c:v>41884</c:v>
                </c:pt>
                <c:pt idx="490">
                  <c:v>41887</c:v>
                </c:pt>
                <c:pt idx="491">
                  <c:v>41890</c:v>
                </c:pt>
                <c:pt idx="492">
                  <c:v>41893</c:v>
                </c:pt>
                <c:pt idx="493">
                  <c:v>41896</c:v>
                </c:pt>
                <c:pt idx="494">
                  <c:v>41899</c:v>
                </c:pt>
                <c:pt idx="495">
                  <c:v>41902</c:v>
                </c:pt>
                <c:pt idx="496">
                  <c:v>41905</c:v>
                </c:pt>
                <c:pt idx="497">
                  <c:v>41908</c:v>
                </c:pt>
                <c:pt idx="498">
                  <c:v>41911</c:v>
                </c:pt>
                <c:pt idx="499">
                  <c:v>41914</c:v>
                </c:pt>
                <c:pt idx="500">
                  <c:v>41917</c:v>
                </c:pt>
                <c:pt idx="501">
                  <c:v>41920</c:v>
                </c:pt>
                <c:pt idx="502">
                  <c:v>41923</c:v>
                </c:pt>
                <c:pt idx="503">
                  <c:v>41926</c:v>
                </c:pt>
                <c:pt idx="504">
                  <c:v>41929</c:v>
                </c:pt>
                <c:pt idx="505">
                  <c:v>41932</c:v>
                </c:pt>
                <c:pt idx="506">
                  <c:v>41935</c:v>
                </c:pt>
                <c:pt idx="507">
                  <c:v>41938</c:v>
                </c:pt>
                <c:pt idx="508">
                  <c:v>41941</c:v>
                </c:pt>
                <c:pt idx="509">
                  <c:v>41944</c:v>
                </c:pt>
                <c:pt idx="510">
                  <c:v>41947</c:v>
                </c:pt>
                <c:pt idx="511">
                  <c:v>41950</c:v>
                </c:pt>
                <c:pt idx="512">
                  <c:v>41953</c:v>
                </c:pt>
                <c:pt idx="513">
                  <c:v>41956</c:v>
                </c:pt>
                <c:pt idx="514">
                  <c:v>41959</c:v>
                </c:pt>
                <c:pt idx="515">
                  <c:v>41962</c:v>
                </c:pt>
                <c:pt idx="516">
                  <c:v>41965</c:v>
                </c:pt>
                <c:pt idx="517">
                  <c:v>41968</c:v>
                </c:pt>
                <c:pt idx="518">
                  <c:v>41971</c:v>
                </c:pt>
                <c:pt idx="519">
                  <c:v>41974</c:v>
                </c:pt>
                <c:pt idx="520">
                  <c:v>41977</c:v>
                </c:pt>
                <c:pt idx="521">
                  <c:v>41980</c:v>
                </c:pt>
                <c:pt idx="522">
                  <c:v>41983</c:v>
                </c:pt>
                <c:pt idx="523">
                  <c:v>41986</c:v>
                </c:pt>
                <c:pt idx="524">
                  <c:v>41989</c:v>
                </c:pt>
                <c:pt idx="525">
                  <c:v>41992</c:v>
                </c:pt>
                <c:pt idx="526">
                  <c:v>41995</c:v>
                </c:pt>
                <c:pt idx="527">
                  <c:v>41998</c:v>
                </c:pt>
                <c:pt idx="528">
                  <c:v>42001</c:v>
                </c:pt>
                <c:pt idx="529">
                  <c:v>42004</c:v>
                </c:pt>
                <c:pt idx="530">
                  <c:v>42007</c:v>
                </c:pt>
                <c:pt idx="531">
                  <c:v>42010</c:v>
                </c:pt>
                <c:pt idx="532">
                  <c:v>42013</c:v>
                </c:pt>
                <c:pt idx="533">
                  <c:v>42016</c:v>
                </c:pt>
                <c:pt idx="534">
                  <c:v>42019</c:v>
                </c:pt>
                <c:pt idx="535">
                  <c:v>42022</c:v>
                </c:pt>
                <c:pt idx="536">
                  <c:v>42025</c:v>
                </c:pt>
                <c:pt idx="537">
                  <c:v>42028</c:v>
                </c:pt>
                <c:pt idx="538">
                  <c:v>42031</c:v>
                </c:pt>
                <c:pt idx="539">
                  <c:v>42034</c:v>
                </c:pt>
                <c:pt idx="540">
                  <c:v>42037</c:v>
                </c:pt>
                <c:pt idx="541">
                  <c:v>42040</c:v>
                </c:pt>
                <c:pt idx="542">
                  <c:v>42043</c:v>
                </c:pt>
                <c:pt idx="543">
                  <c:v>42046</c:v>
                </c:pt>
                <c:pt idx="544">
                  <c:v>42049</c:v>
                </c:pt>
                <c:pt idx="545">
                  <c:v>42052</c:v>
                </c:pt>
                <c:pt idx="546">
                  <c:v>42055</c:v>
                </c:pt>
                <c:pt idx="547">
                  <c:v>42058</c:v>
                </c:pt>
                <c:pt idx="548">
                  <c:v>42061</c:v>
                </c:pt>
                <c:pt idx="549">
                  <c:v>42064</c:v>
                </c:pt>
                <c:pt idx="550">
                  <c:v>42067</c:v>
                </c:pt>
                <c:pt idx="551">
                  <c:v>42070</c:v>
                </c:pt>
                <c:pt idx="552">
                  <c:v>42073</c:v>
                </c:pt>
                <c:pt idx="553">
                  <c:v>42076</c:v>
                </c:pt>
                <c:pt idx="554">
                  <c:v>42079</c:v>
                </c:pt>
                <c:pt idx="555">
                  <c:v>42082</c:v>
                </c:pt>
                <c:pt idx="556">
                  <c:v>42085</c:v>
                </c:pt>
                <c:pt idx="557">
                  <c:v>42088</c:v>
                </c:pt>
                <c:pt idx="558">
                  <c:v>42091</c:v>
                </c:pt>
                <c:pt idx="559">
                  <c:v>42094</c:v>
                </c:pt>
                <c:pt idx="560">
                  <c:v>42097</c:v>
                </c:pt>
                <c:pt idx="561">
                  <c:v>42100</c:v>
                </c:pt>
                <c:pt idx="562">
                  <c:v>42103</c:v>
                </c:pt>
                <c:pt idx="563">
                  <c:v>42106</c:v>
                </c:pt>
                <c:pt idx="564">
                  <c:v>42109</c:v>
                </c:pt>
                <c:pt idx="565">
                  <c:v>42112</c:v>
                </c:pt>
                <c:pt idx="566">
                  <c:v>42115</c:v>
                </c:pt>
                <c:pt idx="567">
                  <c:v>42118</c:v>
                </c:pt>
                <c:pt idx="568">
                  <c:v>42121</c:v>
                </c:pt>
                <c:pt idx="569">
                  <c:v>42124</c:v>
                </c:pt>
                <c:pt idx="570">
                  <c:v>42127</c:v>
                </c:pt>
                <c:pt idx="571">
                  <c:v>42130</c:v>
                </c:pt>
                <c:pt idx="572">
                  <c:v>42133</c:v>
                </c:pt>
                <c:pt idx="573">
                  <c:v>42136</c:v>
                </c:pt>
                <c:pt idx="574">
                  <c:v>42139</c:v>
                </c:pt>
                <c:pt idx="575">
                  <c:v>42142</c:v>
                </c:pt>
                <c:pt idx="576">
                  <c:v>42145</c:v>
                </c:pt>
                <c:pt idx="577">
                  <c:v>42148</c:v>
                </c:pt>
                <c:pt idx="578">
                  <c:v>42151</c:v>
                </c:pt>
                <c:pt idx="579">
                  <c:v>42154</c:v>
                </c:pt>
                <c:pt idx="580">
                  <c:v>42157</c:v>
                </c:pt>
                <c:pt idx="581">
                  <c:v>42160</c:v>
                </c:pt>
                <c:pt idx="582">
                  <c:v>42163</c:v>
                </c:pt>
                <c:pt idx="583">
                  <c:v>42166</c:v>
                </c:pt>
                <c:pt idx="584">
                  <c:v>42169</c:v>
                </c:pt>
                <c:pt idx="585">
                  <c:v>42172</c:v>
                </c:pt>
                <c:pt idx="586">
                  <c:v>42175</c:v>
                </c:pt>
                <c:pt idx="587">
                  <c:v>42178</c:v>
                </c:pt>
                <c:pt idx="588">
                  <c:v>42181</c:v>
                </c:pt>
                <c:pt idx="589">
                  <c:v>42184</c:v>
                </c:pt>
                <c:pt idx="590">
                  <c:v>42187</c:v>
                </c:pt>
                <c:pt idx="591">
                  <c:v>42190</c:v>
                </c:pt>
                <c:pt idx="592">
                  <c:v>42193</c:v>
                </c:pt>
                <c:pt idx="593">
                  <c:v>42196</c:v>
                </c:pt>
                <c:pt idx="594">
                  <c:v>42199</c:v>
                </c:pt>
                <c:pt idx="595">
                  <c:v>42202</c:v>
                </c:pt>
                <c:pt idx="596">
                  <c:v>42205</c:v>
                </c:pt>
                <c:pt idx="597">
                  <c:v>42208</c:v>
                </c:pt>
                <c:pt idx="598">
                  <c:v>42211</c:v>
                </c:pt>
                <c:pt idx="599">
                  <c:v>42214</c:v>
                </c:pt>
                <c:pt idx="600">
                  <c:v>42217</c:v>
                </c:pt>
                <c:pt idx="601">
                  <c:v>42220</c:v>
                </c:pt>
                <c:pt idx="602">
                  <c:v>42223</c:v>
                </c:pt>
                <c:pt idx="603">
                  <c:v>42226</c:v>
                </c:pt>
                <c:pt idx="604">
                  <c:v>42229</c:v>
                </c:pt>
                <c:pt idx="605">
                  <c:v>42232</c:v>
                </c:pt>
                <c:pt idx="606">
                  <c:v>42235</c:v>
                </c:pt>
                <c:pt idx="607">
                  <c:v>42238</c:v>
                </c:pt>
                <c:pt idx="608">
                  <c:v>42241</c:v>
                </c:pt>
                <c:pt idx="609">
                  <c:v>42244</c:v>
                </c:pt>
                <c:pt idx="610">
                  <c:v>42247</c:v>
                </c:pt>
                <c:pt idx="611">
                  <c:v>42250</c:v>
                </c:pt>
                <c:pt idx="612">
                  <c:v>42253</c:v>
                </c:pt>
                <c:pt idx="613">
                  <c:v>42256</c:v>
                </c:pt>
                <c:pt idx="614">
                  <c:v>42259</c:v>
                </c:pt>
                <c:pt idx="615">
                  <c:v>42262</c:v>
                </c:pt>
                <c:pt idx="616">
                  <c:v>42265</c:v>
                </c:pt>
                <c:pt idx="617">
                  <c:v>42268</c:v>
                </c:pt>
                <c:pt idx="618">
                  <c:v>42271</c:v>
                </c:pt>
                <c:pt idx="619">
                  <c:v>42274</c:v>
                </c:pt>
                <c:pt idx="620">
                  <c:v>42277</c:v>
                </c:pt>
                <c:pt idx="621">
                  <c:v>42280</c:v>
                </c:pt>
                <c:pt idx="622">
                  <c:v>42283</c:v>
                </c:pt>
                <c:pt idx="623">
                  <c:v>42286</c:v>
                </c:pt>
                <c:pt idx="624">
                  <c:v>42289</c:v>
                </c:pt>
                <c:pt idx="625">
                  <c:v>42292</c:v>
                </c:pt>
                <c:pt idx="626">
                  <c:v>42295</c:v>
                </c:pt>
                <c:pt idx="627">
                  <c:v>42298</c:v>
                </c:pt>
                <c:pt idx="628">
                  <c:v>42301</c:v>
                </c:pt>
                <c:pt idx="629">
                  <c:v>42304</c:v>
                </c:pt>
                <c:pt idx="630">
                  <c:v>42307</c:v>
                </c:pt>
                <c:pt idx="631">
                  <c:v>42310</c:v>
                </c:pt>
                <c:pt idx="632">
                  <c:v>42313</c:v>
                </c:pt>
                <c:pt idx="633">
                  <c:v>42316</c:v>
                </c:pt>
                <c:pt idx="634">
                  <c:v>42319</c:v>
                </c:pt>
                <c:pt idx="635">
                  <c:v>42322</c:v>
                </c:pt>
                <c:pt idx="636">
                  <c:v>42325</c:v>
                </c:pt>
                <c:pt idx="637">
                  <c:v>42328</c:v>
                </c:pt>
                <c:pt idx="638">
                  <c:v>42331</c:v>
                </c:pt>
                <c:pt idx="639">
                  <c:v>42334</c:v>
                </c:pt>
                <c:pt idx="640">
                  <c:v>42337</c:v>
                </c:pt>
                <c:pt idx="641">
                  <c:v>42340</c:v>
                </c:pt>
                <c:pt idx="642">
                  <c:v>42343</c:v>
                </c:pt>
                <c:pt idx="643">
                  <c:v>42346</c:v>
                </c:pt>
                <c:pt idx="644">
                  <c:v>42349</c:v>
                </c:pt>
                <c:pt idx="645">
                  <c:v>42352</c:v>
                </c:pt>
                <c:pt idx="646">
                  <c:v>42355</c:v>
                </c:pt>
                <c:pt idx="647">
                  <c:v>42358</c:v>
                </c:pt>
                <c:pt idx="648">
                  <c:v>42361</c:v>
                </c:pt>
                <c:pt idx="649">
                  <c:v>42364</c:v>
                </c:pt>
                <c:pt idx="650">
                  <c:v>42367</c:v>
                </c:pt>
                <c:pt idx="651">
                  <c:v>42370</c:v>
                </c:pt>
                <c:pt idx="652">
                  <c:v>42373</c:v>
                </c:pt>
                <c:pt idx="653">
                  <c:v>42376</c:v>
                </c:pt>
                <c:pt idx="654">
                  <c:v>42379</c:v>
                </c:pt>
                <c:pt idx="655">
                  <c:v>42382</c:v>
                </c:pt>
                <c:pt idx="656">
                  <c:v>42385</c:v>
                </c:pt>
                <c:pt idx="657">
                  <c:v>42388</c:v>
                </c:pt>
                <c:pt idx="658">
                  <c:v>42391</c:v>
                </c:pt>
                <c:pt idx="659">
                  <c:v>42394</c:v>
                </c:pt>
                <c:pt idx="660">
                  <c:v>42397</c:v>
                </c:pt>
                <c:pt idx="661">
                  <c:v>42400</c:v>
                </c:pt>
                <c:pt idx="662">
                  <c:v>42403</c:v>
                </c:pt>
                <c:pt idx="663">
                  <c:v>42406</c:v>
                </c:pt>
                <c:pt idx="664">
                  <c:v>42409</c:v>
                </c:pt>
                <c:pt idx="665">
                  <c:v>42412</c:v>
                </c:pt>
                <c:pt idx="666">
                  <c:v>42415</c:v>
                </c:pt>
                <c:pt idx="667">
                  <c:v>42418</c:v>
                </c:pt>
                <c:pt idx="668">
                  <c:v>42421</c:v>
                </c:pt>
                <c:pt idx="669">
                  <c:v>42424</c:v>
                </c:pt>
                <c:pt idx="670">
                  <c:v>42427</c:v>
                </c:pt>
                <c:pt idx="671">
                  <c:v>42430</c:v>
                </c:pt>
                <c:pt idx="672">
                  <c:v>42433</c:v>
                </c:pt>
                <c:pt idx="673">
                  <c:v>42436</c:v>
                </c:pt>
                <c:pt idx="674">
                  <c:v>42439</c:v>
                </c:pt>
                <c:pt idx="675">
                  <c:v>42442</c:v>
                </c:pt>
                <c:pt idx="676">
                  <c:v>42445</c:v>
                </c:pt>
                <c:pt idx="677">
                  <c:v>42448</c:v>
                </c:pt>
                <c:pt idx="678">
                  <c:v>42451</c:v>
                </c:pt>
                <c:pt idx="679">
                  <c:v>42454</c:v>
                </c:pt>
                <c:pt idx="680">
                  <c:v>42457</c:v>
                </c:pt>
                <c:pt idx="681">
                  <c:v>42460</c:v>
                </c:pt>
                <c:pt idx="682">
                  <c:v>42463</c:v>
                </c:pt>
                <c:pt idx="683">
                  <c:v>42466</c:v>
                </c:pt>
                <c:pt idx="684">
                  <c:v>42469</c:v>
                </c:pt>
                <c:pt idx="685">
                  <c:v>42472</c:v>
                </c:pt>
                <c:pt idx="686">
                  <c:v>42475</c:v>
                </c:pt>
                <c:pt idx="687">
                  <c:v>42478</c:v>
                </c:pt>
                <c:pt idx="688">
                  <c:v>42481</c:v>
                </c:pt>
                <c:pt idx="689">
                  <c:v>42484</c:v>
                </c:pt>
                <c:pt idx="690">
                  <c:v>42487</c:v>
                </c:pt>
                <c:pt idx="691">
                  <c:v>42490</c:v>
                </c:pt>
                <c:pt idx="692">
                  <c:v>42493</c:v>
                </c:pt>
                <c:pt idx="693">
                  <c:v>42496</c:v>
                </c:pt>
                <c:pt idx="694">
                  <c:v>42499</c:v>
                </c:pt>
                <c:pt idx="695">
                  <c:v>42502</c:v>
                </c:pt>
                <c:pt idx="696">
                  <c:v>42505</c:v>
                </c:pt>
                <c:pt idx="697">
                  <c:v>42508</c:v>
                </c:pt>
                <c:pt idx="698">
                  <c:v>42511</c:v>
                </c:pt>
                <c:pt idx="699">
                  <c:v>42514</c:v>
                </c:pt>
                <c:pt idx="700">
                  <c:v>42517</c:v>
                </c:pt>
                <c:pt idx="701">
                  <c:v>42520</c:v>
                </c:pt>
                <c:pt idx="702">
                  <c:v>42523</c:v>
                </c:pt>
                <c:pt idx="703">
                  <c:v>42526</c:v>
                </c:pt>
                <c:pt idx="704">
                  <c:v>42529</c:v>
                </c:pt>
                <c:pt idx="705">
                  <c:v>42532</c:v>
                </c:pt>
                <c:pt idx="706">
                  <c:v>42535</c:v>
                </c:pt>
                <c:pt idx="707">
                  <c:v>42538</c:v>
                </c:pt>
                <c:pt idx="708">
                  <c:v>42541</c:v>
                </c:pt>
                <c:pt idx="709">
                  <c:v>42544</c:v>
                </c:pt>
                <c:pt idx="710">
                  <c:v>42547</c:v>
                </c:pt>
                <c:pt idx="711">
                  <c:v>42550</c:v>
                </c:pt>
                <c:pt idx="712">
                  <c:v>42553</c:v>
                </c:pt>
                <c:pt idx="713">
                  <c:v>42556</c:v>
                </c:pt>
                <c:pt idx="714">
                  <c:v>42559</c:v>
                </c:pt>
                <c:pt idx="715">
                  <c:v>42562</c:v>
                </c:pt>
                <c:pt idx="716">
                  <c:v>42565</c:v>
                </c:pt>
                <c:pt idx="717">
                  <c:v>42568</c:v>
                </c:pt>
                <c:pt idx="718">
                  <c:v>42571</c:v>
                </c:pt>
                <c:pt idx="719">
                  <c:v>42574</c:v>
                </c:pt>
                <c:pt idx="720">
                  <c:v>42577</c:v>
                </c:pt>
                <c:pt idx="721">
                  <c:v>42580</c:v>
                </c:pt>
                <c:pt idx="722">
                  <c:v>42583</c:v>
                </c:pt>
                <c:pt idx="723">
                  <c:v>42586</c:v>
                </c:pt>
                <c:pt idx="724">
                  <c:v>42589</c:v>
                </c:pt>
                <c:pt idx="725">
                  <c:v>42592</c:v>
                </c:pt>
                <c:pt idx="726">
                  <c:v>42595</c:v>
                </c:pt>
                <c:pt idx="727">
                  <c:v>42598</c:v>
                </c:pt>
                <c:pt idx="728">
                  <c:v>42601</c:v>
                </c:pt>
                <c:pt idx="729">
                  <c:v>42604</c:v>
                </c:pt>
                <c:pt idx="730">
                  <c:v>42607</c:v>
                </c:pt>
                <c:pt idx="731">
                  <c:v>42610</c:v>
                </c:pt>
                <c:pt idx="732">
                  <c:v>42613</c:v>
                </c:pt>
                <c:pt idx="733">
                  <c:v>42616</c:v>
                </c:pt>
                <c:pt idx="734">
                  <c:v>42619</c:v>
                </c:pt>
                <c:pt idx="735">
                  <c:v>42622</c:v>
                </c:pt>
                <c:pt idx="736">
                  <c:v>42625</c:v>
                </c:pt>
                <c:pt idx="737">
                  <c:v>42628</c:v>
                </c:pt>
                <c:pt idx="738">
                  <c:v>42631</c:v>
                </c:pt>
                <c:pt idx="739">
                  <c:v>42634</c:v>
                </c:pt>
                <c:pt idx="740">
                  <c:v>42637</c:v>
                </c:pt>
                <c:pt idx="741">
                  <c:v>42640</c:v>
                </c:pt>
                <c:pt idx="742">
                  <c:v>42643</c:v>
                </c:pt>
                <c:pt idx="743">
                  <c:v>42646</c:v>
                </c:pt>
                <c:pt idx="744">
                  <c:v>42649</c:v>
                </c:pt>
                <c:pt idx="745">
                  <c:v>42652</c:v>
                </c:pt>
                <c:pt idx="746">
                  <c:v>42655</c:v>
                </c:pt>
                <c:pt idx="747">
                  <c:v>42658</c:v>
                </c:pt>
                <c:pt idx="748">
                  <c:v>42661</c:v>
                </c:pt>
                <c:pt idx="749">
                  <c:v>42664</c:v>
                </c:pt>
                <c:pt idx="750">
                  <c:v>42667</c:v>
                </c:pt>
                <c:pt idx="751">
                  <c:v>42670</c:v>
                </c:pt>
                <c:pt idx="752">
                  <c:v>42673</c:v>
                </c:pt>
                <c:pt idx="753">
                  <c:v>42676</c:v>
                </c:pt>
                <c:pt idx="754">
                  <c:v>42679</c:v>
                </c:pt>
                <c:pt idx="755">
                  <c:v>42682</c:v>
                </c:pt>
                <c:pt idx="756">
                  <c:v>42685</c:v>
                </c:pt>
                <c:pt idx="757">
                  <c:v>42688</c:v>
                </c:pt>
                <c:pt idx="758">
                  <c:v>42691</c:v>
                </c:pt>
                <c:pt idx="759">
                  <c:v>42694</c:v>
                </c:pt>
                <c:pt idx="760">
                  <c:v>42697</c:v>
                </c:pt>
                <c:pt idx="761">
                  <c:v>42700</c:v>
                </c:pt>
                <c:pt idx="762">
                  <c:v>42703</c:v>
                </c:pt>
                <c:pt idx="763">
                  <c:v>42706</c:v>
                </c:pt>
                <c:pt idx="764">
                  <c:v>42709</c:v>
                </c:pt>
                <c:pt idx="765">
                  <c:v>42712</c:v>
                </c:pt>
                <c:pt idx="766">
                  <c:v>42715</c:v>
                </c:pt>
                <c:pt idx="767">
                  <c:v>42718</c:v>
                </c:pt>
                <c:pt idx="768">
                  <c:v>42721</c:v>
                </c:pt>
                <c:pt idx="769">
                  <c:v>42724</c:v>
                </c:pt>
                <c:pt idx="770">
                  <c:v>42727</c:v>
                </c:pt>
                <c:pt idx="771">
                  <c:v>42730</c:v>
                </c:pt>
                <c:pt idx="772">
                  <c:v>42733</c:v>
                </c:pt>
                <c:pt idx="773">
                  <c:v>42736</c:v>
                </c:pt>
                <c:pt idx="774">
                  <c:v>42739</c:v>
                </c:pt>
                <c:pt idx="775">
                  <c:v>42742</c:v>
                </c:pt>
                <c:pt idx="776">
                  <c:v>42745</c:v>
                </c:pt>
                <c:pt idx="777">
                  <c:v>42748</c:v>
                </c:pt>
                <c:pt idx="778">
                  <c:v>42751</c:v>
                </c:pt>
                <c:pt idx="779">
                  <c:v>42754</c:v>
                </c:pt>
                <c:pt idx="780">
                  <c:v>42757</c:v>
                </c:pt>
                <c:pt idx="781">
                  <c:v>42760</c:v>
                </c:pt>
                <c:pt idx="782">
                  <c:v>42763</c:v>
                </c:pt>
                <c:pt idx="783">
                  <c:v>42766</c:v>
                </c:pt>
                <c:pt idx="784">
                  <c:v>42769</c:v>
                </c:pt>
                <c:pt idx="785">
                  <c:v>42772</c:v>
                </c:pt>
                <c:pt idx="786">
                  <c:v>42775</c:v>
                </c:pt>
                <c:pt idx="787">
                  <c:v>42778</c:v>
                </c:pt>
                <c:pt idx="788">
                  <c:v>42781</c:v>
                </c:pt>
                <c:pt idx="789">
                  <c:v>42784</c:v>
                </c:pt>
                <c:pt idx="790">
                  <c:v>42787</c:v>
                </c:pt>
                <c:pt idx="791">
                  <c:v>42790</c:v>
                </c:pt>
                <c:pt idx="792">
                  <c:v>42793</c:v>
                </c:pt>
                <c:pt idx="793">
                  <c:v>42796</c:v>
                </c:pt>
                <c:pt idx="794">
                  <c:v>42799</c:v>
                </c:pt>
                <c:pt idx="795">
                  <c:v>42802</c:v>
                </c:pt>
                <c:pt idx="796">
                  <c:v>42805</c:v>
                </c:pt>
                <c:pt idx="797">
                  <c:v>42808</c:v>
                </c:pt>
                <c:pt idx="798">
                  <c:v>42811</c:v>
                </c:pt>
                <c:pt idx="799">
                  <c:v>42814</c:v>
                </c:pt>
                <c:pt idx="800">
                  <c:v>42817</c:v>
                </c:pt>
                <c:pt idx="801">
                  <c:v>42820</c:v>
                </c:pt>
                <c:pt idx="802">
                  <c:v>42823</c:v>
                </c:pt>
                <c:pt idx="803">
                  <c:v>42826</c:v>
                </c:pt>
                <c:pt idx="804">
                  <c:v>42829</c:v>
                </c:pt>
                <c:pt idx="805">
                  <c:v>42832</c:v>
                </c:pt>
                <c:pt idx="806">
                  <c:v>42835</c:v>
                </c:pt>
                <c:pt idx="807">
                  <c:v>42838</c:v>
                </c:pt>
                <c:pt idx="808">
                  <c:v>42841</c:v>
                </c:pt>
                <c:pt idx="809">
                  <c:v>42844</c:v>
                </c:pt>
                <c:pt idx="810">
                  <c:v>42847</c:v>
                </c:pt>
                <c:pt idx="811">
                  <c:v>42850</c:v>
                </c:pt>
                <c:pt idx="812">
                  <c:v>42853</c:v>
                </c:pt>
                <c:pt idx="813">
                  <c:v>42856</c:v>
                </c:pt>
                <c:pt idx="814">
                  <c:v>42859</c:v>
                </c:pt>
                <c:pt idx="815">
                  <c:v>42862</c:v>
                </c:pt>
                <c:pt idx="816">
                  <c:v>42865</c:v>
                </c:pt>
                <c:pt idx="817">
                  <c:v>42868</c:v>
                </c:pt>
                <c:pt idx="818">
                  <c:v>42871</c:v>
                </c:pt>
                <c:pt idx="819">
                  <c:v>42874</c:v>
                </c:pt>
                <c:pt idx="820">
                  <c:v>42877</c:v>
                </c:pt>
                <c:pt idx="821">
                  <c:v>42880</c:v>
                </c:pt>
                <c:pt idx="822">
                  <c:v>42883</c:v>
                </c:pt>
                <c:pt idx="823">
                  <c:v>42886</c:v>
                </c:pt>
                <c:pt idx="824">
                  <c:v>42889</c:v>
                </c:pt>
                <c:pt idx="825">
                  <c:v>42892</c:v>
                </c:pt>
                <c:pt idx="826">
                  <c:v>42895</c:v>
                </c:pt>
                <c:pt idx="827">
                  <c:v>42898</c:v>
                </c:pt>
                <c:pt idx="828">
                  <c:v>42901</c:v>
                </c:pt>
                <c:pt idx="829">
                  <c:v>42904</c:v>
                </c:pt>
                <c:pt idx="830">
                  <c:v>42907</c:v>
                </c:pt>
                <c:pt idx="831">
                  <c:v>42910</c:v>
                </c:pt>
                <c:pt idx="832">
                  <c:v>42913</c:v>
                </c:pt>
                <c:pt idx="833">
                  <c:v>42916</c:v>
                </c:pt>
                <c:pt idx="834">
                  <c:v>42919</c:v>
                </c:pt>
                <c:pt idx="835">
                  <c:v>42922</c:v>
                </c:pt>
                <c:pt idx="836">
                  <c:v>42925</c:v>
                </c:pt>
                <c:pt idx="837">
                  <c:v>42928</c:v>
                </c:pt>
                <c:pt idx="838">
                  <c:v>42931</c:v>
                </c:pt>
                <c:pt idx="839">
                  <c:v>42934</c:v>
                </c:pt>
                <c:pt idx="840">
                  <c:v>42937</c:v>
                </c:pt>
                <c:pt idx="841">
                  <c:v>42940</c:v>
                </c:pt>
                <c:pt idx="842">
                  <c:v>42943</c:v>
                </c:pt>
                <c:pt idx="843">
                  <c:v>42946</c:v>
                </c:pt>
                <c:pt idx="844">
                  <c:v>42949</c:v>
                </c:pt>
                <c:pt idx="845">
                  <c:v>42952</c:v>
                </c:pt>
                <c:pt idx="846">
                  <c:v>42955</c:v>
                </c:pt>
                <c:pt idx="847">
                  <c:v>42958</c:v>
                </c:pt>
                <c:pt idx="848">
                  <c:v>42961</c:v>
                </c:pt>
                <c:pt idx="849">
                  <c:v>42964</c:v>
                </c:pt>
                <c:pt idx="850">
                  <c:v>42967</c:v>
                </c:pt>
                <c:pt idx="851">
                  <c:v>42970</c:v>
                </c:pt>
                <c:pt idx="852">
                  <c:v>42973</c:v>
                </c:pt>
                <c:pt idx="853">
                  <c:v>42976</c:v>
                </c:pt>
                <c:pt idx="854">
                  <c:v>42979</c:v>
                </c:pt>
                <c:pt idx="855">
                  <c:v>42982</c:v>
                </c:pt>
                <c:pt idx="856">
                  <c:v>42985</c:v>
                </c:pt>
                <c:pt idx="857">
                  <c:v>42988</c:v>
                </c:pt>
                <c:pt idx="858">
                  <c:v>42991</c:v>
                </c:pt>
                <c:pt idx="859">
                  <c:v>42994</c:v>
                </c:pt>
                <c:pt idx="860">
                  <c:v>42997</c:v>
                </c:pt>
                <c:pt idx="861">
                  <c:v>43000</c:v>
                </c:pt>
                <c:pt idx="862">
                  <c:v>43003</c:v>
                </c:pt>
                <c:pt idx="863">
                  <c:v>43006</c:v>
                </c:pt>
                <c:pt idx="864">
                  <c:v>43009</c:v>
                </c:pt>
                <c:pt idx="865">
                  <c:v>43012</c:v>
                </c:pt>
                <c:pt idx="866">
                  <c:v>43015</c:v>
                </c:pt>
                <c:pt idx="867">
                  <c:v>43018</c:v>
                </c:pt>
                <c:pt idx="868">
                  <c:v>43021</c:v>
                </c:pt>
                <c:pt idx="869">
                  <c:v>43024</c:v>
                </c:pt>
                <c:pt idx="870">
                  <c:v>43027</c:v>
                </c:pt>
                <c:pt idx="871">
                  <c:v>43030</c:v>
                </c:pt>
                <c:pt idx="872">
                  <c:v>43033</c:v>
                </c:pt>
                <c:pt idx="873">
                  <c:v>43036</c:v>
                </c:pt>
                <c:pt idx="874">
                  <c:v>43039</c:v>
                </c:pt>
                <c:pt idx="875">
                  <c:v>43042</c:v>
                </c:pt>
                <c:pt idx="876">
                  <c:v>43045</c:v>
                </c:pt>
                <c:pt idx="877">
                  <c:v>43048</c:v>
                </c:pt>
                <c:pt idx="878">
                  <c:v>43051</c:v>
                </c:pt>
                <c:pt idx="879">
                  <c:v>43054</c:v>
                </c:pt>
                <c:pt idx="880">
                  <c:v>43057</c:v>
                </c:pt>
                <c:pt idx="881">
                  <c:v>43060</c:v>
                </c:pt>
                <c:pt idx="882">
                  <c:v>43063</c:v>
                </c:pt>
                <c:pt idx="883">
                  <c:v>43066</c:v>
                </c:pt>
                <c:pt idx="884">
                  <c:v>43069</c:v>
                </c:pt>
                <c:pt idx="885">
                  <c:v>43072</c:v>
                </c:pt>
                <c:pt idx="886">
                  <c:v>43075</c:v>
                </c:pt>
                <c:pt idx="887">
                  <c:v>43078</c:v>
                </c:pt>
                <c:pt idx="888">
                  <c:v>43081</c:v>
                </c:pt>
                <c:pt idx="889">
                  <c:v>43084</c:v>
                </c:pt>
                <c:pt idx="890">
                  <c:v>43087</c:v>
                </c:pt>
                <c:pt idx="891">
                  <c:v>43090</c:v>
                </c:pt>
                <c:pt idx="892">
                  <c:v>43093</c:v>
                </c:pt>
                <c:pt idx="893">
                  <c:v>43096</c:v>
                </c:pt>
                <c:pt idx="894">
                  <c:v>43099</c:v>
                </c:pt>
                <c:pt idx="895">
                  <c:v>43102</c:v>
                </c:pt>
                <c:pt idx="896">
                  <c:v>43105</c:v>
                </c:pt>
                <c:pt idx="897">
                  <c:v>43108</c:v>
                </c:pt>
                <c:pt idx="898">
                  <c:v>43111</c:v>
                </c:pt>
                <c:pt idx="899">
                  <c:v>43114</c:v>
                </c:pt>
                <c:pt idx="900">
                  <c:v>43117</c:v>
                </c:pt>
                <c:pt idx="901">
                  <c:v>43120</c:v>
                </c:pt>
                <c:pt idx="902">
                  <c:v>43123</c:v>
                </c:pt>
                <c:pt idx="903">
                  <c:v>43126</c:v>
                </c:pt>
                <c:pt idx="904">
                  <c:v>43129</c:v>
                </c:pt>
                <c:pt idx="905">
                  <c:v>43132</c:v>
                </c:pt>
                <c:pt idx="906">
                  <c:v>43135</c:v>
                </c:pt>
                <c:pt idx="907">
                  <c:v>43138</c:v>
                </c:pt>
                <c:pt idx="908">
                  <c:v>43141</c:v>
                </c:pt>
                <c:pt idx="909">
                  <c:v>43144</c:v>
                </c:pt>
                <c:pt idx="910">
                  <c:v>43147</c:v>
                </c:pt>
                <c:pt idx="911">
                  <c:v>43150</c:v>
                </c:pt>
                <c:pt idx="912">
                  <c:v>43153</c:v>
                </c:pt>
                <c:pt idx="913">
                  <c:v>43156</c:v>
                </c:pt>
                <c:pt idx="914">
                  <c:v>43159</c:v>
                </c:pt>
                <c:pt idx="915">
                  <c:v>43162</c:v>
                </c:pt>
                <c:pt idx="916">
                  <c:v>43165</c:v>
                </c:pt>
                <c:pt idx="917">
                  <c:v>43168</c:v>
                </c:pt>
                <c:pt idx="918">
                  <c:v>43171</c:v>
                </c:pt>
                <c:pt idx="919">
                  <c:v>43174</c:v>
                </c:pt>
                <c:pt idx="920">
                  <c:v>43177</c:v>
                </c:pt>
                <c:pt idx="921">
                  <c:v>43180</c:v>
                </c:pt>
                <c:pt idx="922">
                  <c:v>43183</c:v>
                </c:pt>
                <c:pt idx="923">
                  <c:v>43186</c:v>
                </c:pt>
                <c:pt idx="924">
                  <c:v>43189</c:v>
                </c:pt>
                <c:pt idx="925">
                  <c:v>43192</c:v>
                </c:pt>
                <c:pt idx="926">
                  <c:v>43195</c:v>
                </c:pt>
                <c:pt idx="927">
                  <c:v>43198</c:v>
                </c:pt>
                <c:pt idx="928">
                  <c:v>43201</c:v>
                </c:pt>
                <c:pt idx="929">
                  <c:v>43204</c:v>
                </c:pt>
                <c:pt idx="930">
                  <c:v>43207</c:v>
                </c:pt>
                <c:pt idx="931">
                  <c:v>43210</c:v>
                </c:pt>
                <c:pt idx="932">
                  <c:v>43213</c:v>
                </c:pt>
                <c:pt idx="933">
                  <c:v>43216</c:v>
                </c:pt>
                <c:pt idx="934">
                  <c:v>43219</c:v>
                </c:pt>
                <c:pt idx="935">
                  <c:v>43222</c:v>
                </c:pt>
                <c:pt idx="936">
                  <c:v>43225</c:v>
                </c:pt>
                <c:pt idx="937">
                  <c:v>43228</c:v>
                </c:pt>
                <c:pt idx="938">
                  <c:v>43231</c:v>
                </c:pt>
                <c:pt idx="939">
                  <c:v>43234</c:v>
                </c:pt>
                <c:pt idx="940">
                  <c:v>43237</c:v>
                </c:pt>
                <c:pt idx="941">
                  <c:v>43240</c:v>
                </c:pt>
                <c:pt idx="942">
                  <c:v>43243</c:v>
                </c:pt>
                <c:pt idx="943">
                  <c:v>43246</c:v>
                </c:pt>
                <c:pt idx="944">
                  <c:v>43249</c:v>
                </c:pt>
                <c:pt idx="945">
                  <c:v>43252</c:v>
                </c:pt>
                <c:pt idx="946">
                  <c:v>43255</c:v>
                </c:pt>
                <c:pt idx="947">
                  <c:v>43258</c:v>
                </c:pt>
                <c:pt idx="948">
                  <c:v>43261</c:v>
                </c:pt>
                <c:pt idx="949">
                  <c:v>43264</c:v>
                </c:pt>
                <c:pt idx="950">
                  <c:v>43267</c:v>
                </c:pt>
                <c:pt idx="951">
                  <c:v>43270</c:v>
                </c:pt>
                <c:pt idx="952">
                  <c:v>43273</c:v>
                </c:pt>
                <c:pt idx="953">
                  <c:v>43276</c:v>
                </c:pt>
                <c:pt idx="954">
                  <c:v>43279</c:v>
                </c:pt>
                <c:pt idx="955">
                  <c:v>43282</c:v>
                </c:pt>
                <c:pt idx="956">
                  <c:v>43285</c:v>
                </c:pt>
                <c:pt idx="957">
                  <c:v>43288</c:v>
                </c:pt>
                <c:pt idx="958">
                  <c:v>43291</c:v>
                </c:pt>
                <c:pt idx="959">
                  <c:v>43294</c:v>
                </c:pt>
                <c:pt idx="960">
                  <c:v>43297</c:v>
                </c:pt>
                <c:pt idx="961">
                  <c:v>43300</c:v>
                </c:pt>
                <c:pt idx="962">
                  <c:v>43303</c:v>
                </c:pt>
                <c:pt idx="963">
                  <c:v>43306</c:v>
                </c:pt>
                <c:pt idx="964">
                  <c:v>43309</c:v>
                </c:pt>
                <c:pt idx="965">
                  <c:v>43312</c:v>
                </c:pt>
                <c:pt idx="966">
                  <c:v>43315</c:v>
                </c:pt>
                <c:pt idx="967">
                  <c:v>43318</c:v>
                </c:pt>
                <c:pt idx="968">
                  <c:v>43321</c:v>
                </c:pt>
                <c:pt idx="969">
                  <c:v>43324</c:v>
                </c:pt>
                <c:pt idx="970">
                  <c:v>43327</c:v>
                </c:pt>
                <c:pt idx="971">
                  <c:v>43330</c:v>
                </c:pt>
                <c:pt idx="972">
                  <c:v>43333</c:v>
                </c:pt>
                <c:pt idx="973">
                  <c:v>43336</c:v>
                </c:pt>
                <c:pt idx="974">
                  <c:v>43339</c:v>
                </c:pt>
                <c:pt idx="975">
                  <c:v>43342</c:v>
                </c:pt>
                <c:pt idx="976">
                  <c:v>43345</c:v>
                </c:pt>
                <c:pt idx="977">
                  <c:v>43348</c:v>
                </c:pt>
                <c:pt idx="978">
                  <c:v>43351</c:v>
                </c:pt>
                <c:pt idx="979">
                  <c:v>43354</c:v>
                </c:pt>
                <c:pt idx="980">
                  <c:v>43357</c:v>
                </c:pt>
                <c:pt idx="981">
                  <c:v>43360</c:v>
                </c:pt>
                <c:pt idx="982">
                  <c:v>43363</c:v>
                </c:pt>
                <c:pt idx="983">
                  <c:v>43366</c:v>
                </c:pt>
                <c:pt idx="984">
                  <c:v>43369</c:v>
                </c:pt>
                <c:pt idx="985">
                  <c:v>43372</c:v>
                </c:pt>
                <c:pt idx="986">
                  <c:v>43375</c:v>
                </c:pt>
                <c:pt idx="987">
                  <c:v>43378</c:v>
                </c:pt>
                <c:pt idx="988">
                  <c:v>43381</c:v>
                </c:pt>
                <c:pt idx="989">
                  <c:v>43384</c:v>
                </c:pt>
                <c:pt idx="990">
                  <c:v>43387</c:v>
                </c:pt>
                <c:pt idx="991">
                  <c:v>43390</c:v>
                </c:pt>
                <c:pt idx="992">
                  <c:v>43393</c:v>
                </c:pt>
                <c:pt idx="993">
                  <c:v>43396</c:v>
                </c:pt>
                <c:pt idx="994">
                  <c:v>43399</c:v>
                </c:pt>
                <c:pt idx="995">
                  <c:v>43402</c:v>
                </c:pt>
                <c:pt idx="996">
                  <c:v>43405</c:v>
                </c:pt>
                <c:pt idx="997">
                  <c:v>43408</c:v>
                </c:pt>
                <c:pt idx="998">
                  <c:v>43411</c:v>
                </c:pt>
                <c:pt idx="999">
                  <c:v>43414</c:v>
                </c:pt>
                <c:pt idx="1000">
                  <c:v>43417</c:v>
                </c:pt>
                <c:pt idx="1001">
                  <c:v>43420</c:v>
                </c:pt>
                <c:pt idx="1002">
                  <c:v>43423</c:v>
                </c:pt>
                <c:pt idx="1003">
                  <c:v>43426</c:v>
                </c:pt>
                <c:pt idx="1004">
                  <c:v>43429</c:v>
                </c:pt>
                <c:pt idx="1005">
                  <c:v>43432</c:v>
                </c:pt>
                <c:pt idx="1006">
                  <c:v>43435</c:v>
                </c:pt>
                <c:pt idx="1007">
                  <c:v>43438</c:v>
                </c:pt>
                <c:pt idx="1008">
                  <c:v>43441</c:v>
                </c:pt>
                <c:pt idx="1009">
                  <c:v>43444</c:v>
                </c:pt>
                <c:pt idx="1010">
                  <c:v>43447</c:v>
                </c:pt>
                <c:pt idx="1011">
                  <c:v>43450</c:v>
                </c:pt>
                <c:pt idx="1012">
                  <c:v>43453</c:v>
                </c:pt>
                <c:pt idx="1013">
                  <c:v>43456</c:v>
                </c:pt>
                <c:pt idx="1014">
                  <c:v>43459</c:v>
                </c:pt>
                <c:pt idx="1015">
                  <c:v>43462</c:v>
                </c:pt>
                <c:pt idx="1016">
                  <c:v>43465</c:v>
                </c:pt>
                <c:pt idx="1017">
                  <c:v>43468</c:v>
                </c:pt>
                <c:pt idx="1018">
                  <c:v>43471</c:v>
                </c:pt>
                <c:pt idx="1019">
                  <c:v>43474</c:v>
                </c:pt>
                <c:pt idx="1020">
                  <c:v>43477</c:v>
                </c:pt>
                <c:pt idx="1021">
                  <c:v>43480</c:v>
                </c:pt>
                <c:pt idx="1022">
                  <c:v>43483</c:v>
                </c:pt>
                <c:pt idx="1023">
                  <c:v>43486</c:v>
                </c:pt>
                <c:pt idx="1024">
                  <c:v>43489</c:v>
                </c:pt>
                <c:pt idx="1025">
                  <c:v>43492</c:v>
                </c:pt>
                <c:pt idx="1026">
                  <c:v>43495</c:v>
                </c:pt>
                <c:pt idx="1027">
                  <c:v>43498</c:v>
                </c:pt>
                <c:pt idx="1028">
                  <c:v>43501</c:v>
                </c:pt>
                <c:pt idx="1029">
                  <c:v>43504</c:v>
                </c:pt>
              </c:numCache>
            </c:numRef>
          </c:cat>
          <c:val>
            <c:numRef>
              <c:f>ALL_TS!$E$3:$E$1032</c:f>
              <c:numCache>
                <c:formatCode>General</c:formatCode>
                <c:ptCount val="1030"/>
                <c:pt idx="0">
                  <c:v>-0.62000000000000566</c:v>
                </c:pt>
                <c:pt idx="1">
                  <c:v>-0.78999999999999915</c:v>
                </c:pt>
                <c:pt idx="2">
                  <c:v>-0.78999999999999915</c:v>
                </c:pt>
                <c:pt idx="3">
                  <c:v>-1.1099999999999877</c:v>
                </c:pt>
                <c:pt idx="4">
                  <c:v>-1.1200000000000021</c:v>
                </c:pt>
                <c:pt idx="5">
                  <c:v>-1.3599999999999877</c:v>
                </c:pt>
                <c:pt idx="6">
                  <c:v>-1.1200000000000021</c:v>
                </c:pt>
                <c:pt idx="7">
                  <c:v>-0.55000000000000071</c:v>
                </c:pt>
                <c:pt idx="8">
                  <c:v>-0.55999999999999872</c:v>
                </c:pt>
                <c:pt idx="9">
                  <c:v>-0.7400000000000031</c:v>
                </c:pt>
                <c:pt idx="10">
                  <c:v>-0.24000000000000019</c:v>
                </c:pt>
                <c:pt idx="11">
                  <c:v>-0.10000000000000142</c:v>
                </c:pt>
                <c:pt idx="12">
                  <c:v>3.0000000000001276E-2</c:v>
                </c:pt>
                <c:pt idx="13">
                  <c:v>1.0000000000001561E-2</c:v>
                </c:pt>
                <c:pt idx="14">
                  <c:v>0.35000000000000142</c:v>
                </c:pt>
                <c:pt idx="15">
                  <c:v>0.73000000000000065</c:v>
                </c:pt>
                <c:pt idx="16">
                  <c:v>0.82999999999999863</c:v>
                </c:pt>
                <c:pt idx="17">
                  <c:v>0.98000000000000043</c:v>
                </c:pt>
                <c:pt idx="18">
                  <c:v>0.63000000000000422</c:v>
                </c:pt>
                <c:pt idx="19">
                  <c:v>0.85000000000000164</c:v>
                </c:pt>
                <c:pt idx="20">
                  <c:v>0.6700000000000077</c:v>
                </c:pt>
                <c:pt idx="21">
                  <c:v>0.80999999999999872</c:v>
                </c:pt>
                <c:pt idx="22">
                  <c:v>0.16000000000000064</c:v>
                </c:pt>
                <c:pt idx="23">
                  <c:v>-0.39000000000000318</c:v>
                </c:pt>
                <c:pt idx="24">
                  <c:v>-0.7400000000000031</c:v>
                </c:pt>
                <c:pt idx="25">
                  <c:v>-0.76000000000000689</c:v>
                </c:pt>
                <c:pt idx="26">
                  <c:v>-1.2399999999999816</c:v>
                </c:pt>
                <c:pt idx="27">
                  <c:v>-1.5899999999999881</c:v>
                </c:pt>
                <c:pt idx="28">
                  <c:v>-1.8900000000000021</c:v>
                </c:pt>
                <c:pt idx="29">
                  <c:v>-2.2800000000000011</c:v>
                </c:pt>
                <c:pt idx="30">
                  <c:v>-1.9899999999999898</c:v>
                </c:pt>
                <c:pt idx="31">
                  <c:v>-1.8399999999999881</c:v>
                </c:pt>
                <c:pt idx="32">
                  <c:v>-1.8200000000000003</c:v>
                </c:pt>
                <c:pt idx="33">
                  <c:v>-1.9400000000000068</c:v>
                </c:pt>
                <c:pt idx="34">
                  <c:v>-2.2600000000000016</c:v>
                </c:pt>
                <c:pt idx="35">
                  <c:v>-1.5599999999999854</c:v>
                </c:pt>
                <c:pt idx="36">
                  <c:v>-1.7100000000000046</c:v>
                </c:pt>
                <c:pt idx="37">
                  <c:v>-1.9899999999999898</c:v>
                </c:pt>
                <c:pt idx="38">
                  <c:v>-1.5799999999999863</c:v>
                </c:pt>
                <c:pt idx="39">
                  <c:v>-1.2199999999999818</c:v>
                </c:pt>
                <c:pt idx="40">
                  <c:v>-1.6099999999999877</c:v>
                </c:pt>
                <c:pt idx="41">
                  <c:v>-1.5599999999999854</c:v>
                </c:pt>
                <c:pt idx="42">
                  <c:v>-1.5500000000000007</c:v>
                </c:pt>
                <c:pt idx="43" formatCode="0.00">
                  <c:v>-0.80400000000000005</c:v>
                </c:pt>
                <c:pt idx="44" formatCode="0.00">
                  <c:v>-1.075</c:v>
                </c:pt>
                <c:pt idx="45" formatCode="0.00">
                  <c:v>-1.05</c:v>
                </c:pt>
                <c:pt idx="46" formatCode="0.00">
                  <c:v>-1.163</c:v>
                </c:pt>
                <c:pt idx="47" formatCode="0.00">
                  <c:v>-0.26600000000000001</c:v>
                </c:pt>
                <c:pt idx="48" formatCode="0.00">
                  <c:v>-1.252</c:v>
                </c:pt>
                <c:pt idx="49" formatCode="0.00">
                  <c:v>-1.05</c:v>
                </c:pt>
                <c:pt idx="50" formatCode="0.00">
                  <c:v>-0.99399999999999999</c:v>
                </c:pt>
                <c:pt idx="51" formatCode="0.00">
                  <c:v>-1.4529999999999883</c:v>
                </c:pt>
                <c:pt idx="52" formatCode="0.00">
                  <c:v>-0.94000000000000061</c:v>
                </c:pt>
                <c:pt idx="55" formatCode="0.00">
                  <c:v>-1.3500003814697301</c:v>
                </c:pt>
                <c:pt idx="56" formatCode="0.00">
                  <c:v>-1.6499996185302594</c:v>
                </c:pt>
                <c:pt idx="57" formatCode="0.00">
                  <c:v>-1.6499996185302594</c:v>
                </c:pt>
                <c:pt idx="58" formatCode="0.00">
                  <c:v>-1.6499996185302594</c:v>
                </c:pt>
                <c:pt idx="59" formatCode="0.00">
                  <c:v>-1.7999992370605362</c:v>
                </c:pt>
                <c:pt idx="60" formatCode="0.00">
                  <c:v>-1.9500007629394498</c:v>
                </c:pt>
                <c:pt idx="61" formatCode="0.00">
                  <c:v>-1.7999992370605362</c:v>
                </c:pt>
                <c:pt idx="62" formatCode="0.00">
                  <c:v>-1.9500007629394498</c:v>
                </c:pt>
                <c:pt idx="64" formatCode="0.00">
                  <c:v>-2.25</c:v>
                </c:pt>
                <c:pt idx="65" formatCode="0.00">
                  <c:v>-1.0499992370605333</c:v>
                </c:pt>
                <c:pt idx="67" formatCode="0.00">
                  <c:v>-0.75000000000000477</c:v>
                </c:pt>
                <c:pt idx="68" formatCode="0.00">
                  <c:v>-0.45000076293945829</c:v>
                </c:pt>
                <c:pt idx="69" formatCode="0.00">
                  <c:v>-0.29999923706054732</c:v>
                </c:pt>
                <c:pt idx="70" formatCode="0.00">
                  <c:v>-1.3500003814697301</c:v>
                </c:pt>
                <c:pt idx="71" formatCode="0.00">
                  <c:v>-0.75000000000000477</c:v>
                </c:pt>
                <c:pt idx="72" formatCode="0.00">
                  <c:v>-0.8999996185302841</c:v>
                </c:pt>
                <c:pt idx="73" formatCode="0.00">
                  <c:v>-1.0499992370605333</c:v>
                </c:pt>
                <c:pt idx="74" formatCode="0.00">
                  <c:v>-1.0499992370605333</c:v>
                </c:pt>
                <c:pt idx="75" formatCode="0.00">
                  <c:v>-0.60000038146972701</c:v>
                </c:pt>
                <c:pt idx="76" formatCode="0.00">
                  <c:v>-0.75000000000000477</c:v>
                </c:pt>
                <c:pt idx="77" formatCode="0.00">
                  <c:v>-0.60000038146972701</c:v>
                </c:pt>
                <c:pt idx="78" formatCode="0.00">
                  <c:v>-0.29999923706054732</c:v>
                </c:pt>
                <c:pt idx="79" formatCode="0.00">
                  <c:v>-0.75000000000000477</c:v>
                </c:pt>
                <c:pt idx="80" formatCode="0.00">
                  <c:v>-0.14999961853027496</c:v>
                </c:pt>
                <c:pt idx="81" formatCode="0.00">
                  <c:v>-0.14999961853027496</c:v>
                </c:pt>
                <c:pt idx="82" formatCode="0.00">
                  <c:v>-0.75000000000000477</c:v>
                </c:pt>
                <c:pt idx="84" formatCode="0.00">
                  <c:v>-0.14999961853027496</c:v>
                </c:pt>
                <c:pt idx="85" formatCode="0.00">
                  <c:v>0.14999961853027496</c:v>
                </c:pt>
                <c:pt idx="86" formatCode="0.00">
                  <c:v>-0.29999923706054732</c:v>
                </c:pt>
                <c:pt idx="89" formatCode="0.00">
                  <c:v>-0.29999923706054732</c:v>
                </c:pt>
                <c:pt idx="90" formatCode="0.00">
                  <c:v>0.60000038146972701</c:v>
                </c:pt>
                <c:pt idx="91" formatCode="0.00">
                  <c:v>0.60000038146972701</c:v>
                </c:pt>
                <c:pt idx="94" formatCode="0.00">
                  <c:v>-1.0499992370605333</c:v>
                </c:pt>
                <c:pt idx="96" formatCode="0.00">
                  <c:v>-0.45000076293945829</c:v>
                </c:pt>
                <c:pt idx="100" formatCode="0.00">
                  <c:v>-1.7999992370605362</c:v>
                </c:pt>
                <c:pt idx="102" formatCode="0.00">
                  <c:v>-1.3500003814697301</c:v>
                </c:pt>
                <c:pt idx="103" formatCode="0.00">
                  <c:v>-0.8999996185302841</c:v>
                </c:pt>
                <c:pt idx="106" formatCode="0.00">
                  <c:v>-2.5499992370605602</c:v>
                </c:pt>
                <c:pt idx="113" formatCode="0.00">
                  <c:v>-3</c:v>
                </c:pt>
                <c:pt idx="115" formatCode="0.00">
                  <c:v>-1.6499996185302594</c:v>
                </c:pt>
                <c:pt idx="118" formatCode="0.00">
                  <c:v>-2.1000003814697301</c:v>
                </c:pt>
                <c:pt idx="119" formatCode="0.00">
                  <c:v>-1.9299926757812498</c:v>
                </c:pt>
                <c:pt idx="120" formatCode="0.00">
                  <c:v>-2.2200012207031299</c:v>
                </c:pt>
                <c:pt idx="121" formatCode="0.00">
                  <c:v>-2.02001953125</c:v>
                </c:pt>
                <c:pt idx="122" formatCode="0.00">
                  <c:v>-1.8500061035156301</c:v>
                </c:pt>
                <c:pt idx="123" formatCode="0.00">
                  <c:v>-1.8200073242187709</c:v>
                </c:pt>
                <c:pt idx="124" formatCode="0.00">
                  <c:v>-1.9800109863281405</c:v>
                </c:pt>
                <c:pt idx="125" formatCode="0.00">
                  <c:v>-2.0899963378906299</c:v>
                </c:pt>
                <c:pt idx="126" formatCode="0.00">
                  <c:v>-1.9299926757812498</c:v>
                </c:pt>
                <c:pt idx="127" formatCode="0.00">
                  <c:v>-1.9800109863281405</c:v>
                </c:pt>
                <c:pt idx="128" formatCode="0.00">
                  <c:v>-2.0400085449218799</c:v>
                </c:pt>
                <c:pt idx="129" formatCode="0.00">
                  <c:v>-1.9700012207031299</c:v>
                </c:pt>
                <c:pt idx="130" formatCode="0.00">
                  <c:v>-2</c:v>
                </c:pt>
                <c:pt idx="131" formatCode="0.00">
                  <c:v>-1.5200195312500104</c:v>
                </c:pt>
                <c:pt idx="132" formatCode="0.00">
                  <c:v>-1.5</c:v>
                </c:pt>
                <c:pt idx="133" formatCode="0.00">
                  <c:v>-1.46002197265625</c:v>
                </c:pt>
                <c:pt idx="134" formatCode="0.00">
                  <c:v>-1.3800048828125</c:v>
                </c:pt>
                <c:pt idx="135" formatCode="0.00">
                  <c:v>-1.1600036621093799</c:v>
                </c:pt>
                <c:pt idx="136" formatCode="0.00">
                  <c:v>-1.1600036621093799</c:v>
                </c:pt>
                <c:pt idx="137" formatCode="0.00">
                  <c:v>-1.0200195312500104</c:v>
                </c:pt>
                <c:pt idx="138" formatCode="0.00">
                  <c:v>-0.470001</c:v>
                </c:pt>
                <c:pt idx="139" formatCode="0.00">
                  <c:v>-0.57000700000000004</c:v>
                </c:pt>
                <c:pt idx="140" formatCode="0.00">
                  <c:v>-0.24002100000000001</c:v>
                </c:pt>
                <c:pt idx="141" formatCode="0.00">
                  <c:v>-0.17999300000000157</c:v>
                </c:pt>
                <c:pt idx="142" formatCode="0.00">
                  <c:v>-0.60000600000000004</c:v>
                </c:pt>
                <c:pt idx="143" formatCode="0.00">
                  <c:v>-0.66000400000000603</c:v>
                </c:pt>
                <c:pt idx="144" formatCode="0.00">
                  <c:v>-0.69000200000000211</c:v>
                </c:pt>
                <c:pt idx="145" formatCode="0.00">
                  <c:v>-1.11002</c:v>
                </c:pt>
                <c:pt idx="146" formatCode="0.00">
                  <c:v>-1.1299999999999895</c:v>
                </c:pt>
                <c:pt idx="147" formatCode="0.00">
                  <c:v>-0.77002000000000403</c:v>
                </c:pt>
                <c:pt idx="148" formatCode="0.00">
                  <c:v>-0.88000500000000281</c:v>
                </c:pt>
                <c:pt idx="149" formatCode="0.00">
                  <c:v>-0.82000700000000004</c:v>
                </c:pt>
                <c:pt idx="150" formatCode="0.00">
                  <c:v>-0.71002200000000004</c:v>
                </c:pt>
                <c:pt idx="151" formatCode="0.00">
                  <c:v>-0.92999299999999996</c:v>
                </c:pt>
                <c:pt idx="152" formatCode="0.00">
                  <c:v>-0.97000100000000311</c:v>
                </c:pt>
                <c:pt idx="153" formatCode="0.00">
                  <c:v>-1.1700100000000104</c:v>
                </c:pt>
                <c:pt idx="154" formatCode="0.00">
                  <c:v>-1.3900100000000093</c:v>
                </c:pt>
                <c:pt idx="155" formatCode="0.00">
                  <c:v>-1.1000099999999999</c:v>
                </c:pt>
                <c:pt idx="156" formatCode="0.00">
                  <c:v>-0.940002</c:v>
                </c:pt>
                <c:pt idx="157" formatCode="0.00">
                  <c:v>-0.860016</c:v>
                </c:pt>
                <c:pt idx="158" formatCode="0.00">
                  <c:v>-0.890015000000002</c:v>
                </c:pt>
                <c:pt idx="159" formatCode="0.00">
                  <c:v>-0.80001800000000001</c:v>
                </c:pt>
                <c:pt idx="160" formatCode="0.00">
                  <c:v>-0.82000700000000004</c:v>
                </c:pt>
                <c:pt idx="161" formatCode="0.00">
                  <c:v>-0.83999600000000063</c:v>
                </c:pt>
                <c:pt idx="162" formatCode="0.00">
                  <c:v>-1.0100100000000001</c:v>
                </c:pt>
                <c:pt idx="163" formatCode="0.00">
                  <c:v>-1.31</c:v>
                </c:pt>
                <c:pt idx="164" formatCode="0.00">
                  <c:v>-1.7100200000000001</c:v>
                </c:pt>
                <c:pt idx="165" formatCode="0.00">
                  <c:v>-1.5</c:v>
                </c:pt>
                <c:pt idx="166" formatCode="0.00">
                  <c:v>-1.9500000000000055</c:v>
                </c:pt>
                <c:pt idx="167" formatCode="0.00">
                  <c:v>-1.6500000000000001</c:v>
                </c:pt>
                <c:pt idx="168" formatCode="0.00">
                  <c:v>-1.8</c:v>
                </c:pt>
                <c:pt idx="169" formatCode="0.00">
                  <c:v>-2.1</c:v>
                </c:pt>
                <c:pt idx="170" formatCode="0.00">
                  <c:v>-1.9500000000000055</c:v>
                </c:pt>
                <c:pt idx="171" formatCode="0.00">
                  <c:v>-1.8</c:v>
                </c:pt>
                <c:pt idx="172" formatCode="0.00">
                  <c:v>-1.6500000000000001</c:v>
                </c:pt>
                <c:pt idx="173" formatCode="0.00">
                  <c:v>-1.8</c:v>
                </c:pt>
                <c:pt idx="174" formatCode="0.00">
                  <c:v>-1.9500000000000055</c:v>
                </c:pt>
                <c:pt idx="175" formatCode="0.00">
                  <c:v>-1.9500000000000055</c:v>
                </c:pt>
                <c:pt idx="176" formatCode="0.00">
                  <c:v>-1.9500000000000055</c:v>
                </c:pt>
                <c:pt idx="178" formatCode="0.00">
                  <c:v>-1.5</c:v>
                </c:pt>
                <c:pt idx="179" formatCode="0.00">
                  <c:v>-1.6500000000000001</c:v>
                </c:pt>
                <c:pt idx="180" formatCode="0.00">
                  <c:v>-1.9500000000000055</c:v>
                </c:pt>
                <c:pt idx="181" formatCode="0.00">
                  <c:v>-2.1</c:v>
                </c:pt>
                <c:pt idx="182" formatCode="0.00">
                  <c:v>-1.8</c:v>
                </c:pt>
                <c:pt idx="183" formatCode="0.00">
                  <c:v>-2.25</c:v>
                </c:pt>
                <c:pt idx="184" formatCode="0.00">
                  <c:v>-1.6500000000000001</c:v>
                </c:pt>
                <c:pt idx="185" formatCode="0.00">
                  <c:v>-1.5</c:v>
                </c:pt>
                <c:pt idx="186" formatCode="0.00">
                  <c:v>-1.35</c:v>
                </c:pt>
                <c:pt idx="187" formatCode="0.00">
                  <c:v>-1.2</c:v>
                </c:pt>
                <c:pt idx="188" formatCode="0.00">
                  <c:v>-1.5</c:v>
                </c:pt>
                <c:pt idx="189" formatCode="0.00">
                  <c:v>-1.6500000000000001</c:v>
                </c:pt>
                <c:pt idx="190" formatCode="0.00">
                  <c:v>-0.9</c:v>
                </c:pt>
                <c:pt idx="192" formatCode="0.00">
                  <c:v>-1.2</c:v>
                </c:pt>
                <c:pt idx="193" formatCode="0.00">
                  <c:v>-1.5</c:v>
                </c:pt>
                <c:pt idx="194" formatCode="0.00">
                  <c:v>-0.60000000000000064</c:v>
                </c:pt>
                <c:pt idx="195" formatCode="0.00">
                  <c:v>-1.05</c:v>
                </c:pt>
                <c:pt idx="196" formatCode="0.00">
                  <c:v>-1.5</c:v>
                </c:pt>
                <c:pt idx="197" formatCode="0.00">
                  <c:v>-0.60000000000000064</c:v>
                </c:pt>
                <c:pt idx="198" formatCode="0.00">
                  <c:v>-0.45000100000000004</c:v>
                </c:pt>
                <c:pt idx="199" formatCode="0.00">
                  <c:v>-0.15000000000000024</c:v>
                </c:pt>
                <c:pt idx="200" formatCode="0.00">
                  <c:v>0.15000000000000024</c:v>
                </c:pt>
                <c:pt idx="205" formatCode="0.00">
                  <c:v>-2.25</c:v>
                </c:pt>
                <c:pt idx="206" formatCode="0.00">
                  <c:v>-0.45000100000000004</c:v>
                </c:pt>
                <c:pt idx="207" formatCode="0.00">
                  <c:v>-1.2</c:v>
                </c:pt>
                <c:pt idx="208" formatCode="0.00">
                  <c:v>-0.29999900000000002</c:v>
                </c:pt>
                <c:pt idx="209" formatCode="0.00">
                  <c:v>-0.15000000000000024</c:v>
                </c:pt>
                <c:pt idx="210" formatCode="0.00">
                  <c:v>-0.15000000000000024</c:v>
                </c:pt>
                <c:pt idx="211" formatCode="0.00">
                  <c:v>-0.15000000000000024</c:v>
                </c:pt>
                <c:pt idx="212" formatCode="0.00">
                  <c:v>-0.60000000000000064</c:v>
                </c:pt>
                <c:pt idx="213" formatCode="0.00">
                  <c:v>-0.45000100000000004</c:v>
                </c:pt>
                <c:pt idx="214" formatCode="0.00">
                  <c:v>-0.29999900000000002</c:v>
                </c:pt>
                <c:pt idx="215" formatCode="0.00">
                  <c:v>-2.4</c:v>
                </c:pt>
                <c:pt idx="218" formatCode="0.00">
                  <c:v>-1.2</c:v>
                </c:pt>
                <c:pt idx="219" formatCode="0.00">
                  <c:v>-1.35</c:v>
                </c:pt>
                <c:pt idx="222" formatCode="0.00">
                  <c:v>-1.6500000000000001</c:v>
                </c:pt>
                <c:pt idx="223" formatCode="0.00">
                  <c:v>-1.6500000000000001</c:v>
                </c:pt>
                <c:pt idx="226" formatCode="0.00">
                  <c:v>-2.25</c:v>
                </c:pt>
                <c:pt idx="227" formatCode="0.00">
                  <c:v>-1.5</c:v>
                </c:pt>
                <c:pt idx="229" formatCode="0.00">
                  <c:v>-4.8</c:v>
                </c:pt>
                <c:pt idx="230" formatCode="0.00">
                  <c:v>-1.9500000000000055</c:v>
                </c:pt>
                <c:pt idx="231" formatCode="0.00">
                  <c:v>-2.8499999999999988</c:v>
                </c:pt>
                <c:pt idx="232" formatCode="0.00">
                  <c:v>-1.9500000000000055</c:v>
                </c:pt>
                <c:pt idx="233" formatCode="0.00">
                  <c:v>-2.5499999999999998</c:v>
                </c:pt>
                <c:pt idx="234" formatCode="0.00">
                  <c:v>-2.25</c:v>
                </c:pt>
                <c:pt idx="235" formatCode="0.00">
                  <c:v>-4.6499999999999995</c:v>
                </c:pt>
                <c:pt idx="236" formatCode="0.00">
                  <c:v>-1.9500000000000055</c:v>
                </c:pt>
                <c:pt idx="238" formatCode="0.00">
                  <c:v>-3.9</c:v>
                </c:pt>
                <c:pt idx="241" formatCode="0.00">
                  <c:v>-2.25</c:v>
                </c:pt>
                <c:pt idx="244" formatCode="0.00">
                  <c:v>-2.25</c:v>
                </c:pt>
                <c:pt idx="245" formatCode="0.00">
                  <c:v>-2.5499999999999998</c:v>
                </c:pt>
                <c:pt idx="246" formatCode="0.00">
                  <c:v>-3.4499999999999997</c:v>
                </c:pt>
                <c:pt idx="247" formatCode="0.00">
                  <c:v>-2.5499999999999998</c:v>
                </c:pt>
                <c:pt idx="248" formatCode="0.00">
                  <c:v>-2.5499999999999998</c:v>
                </c:pt>
                <c:pt idx="249" formatCode="0.00">
                  <c:v>-2.25</c:v>
                </c:pt>
                <c:pt idx="250" formatCode="0.00">
                  <c:v>-3.6</c:v>
                </c:pt>
                <c:pt idx="251" formatCode="0.00">
                  <c:v>-2.5499999999999998</c:v>
                </c:pt>
                <c:pt idx="252" formatCode="0.00">
                  <c:v>-1.5</c:v>
                </c:pt>
                <c:pt idx="253" formatCode="0.00">
                  <c:v>-1.8</c:v>
                </c:pt>
                <c:pt idx="254" formatCode="0.00">
                  <c:v>-1.9500000000000055</c:v>
                </c:pt>
                <c:pt idx="255" formatCode="0.00">
                  <c:v>-1.6500000000000001</c:v>
                </c:pt>
                <c:pt idx="256" formatCode="0.00">
                  <c:v>-1.05</c:v>
                </c:pt>
                <c:pt idx="257" formatCode="0.00">
                  <c:v>-1.05</c:v>
                </c:pt>
                <c:pt idx="258" formatCode="0.00">
                  <c:v>-0.60000000000000064</c:v>
                </c:pt>
                <c:pt idx="259" formatCode="0.00">
                  <c:v>-0.9</c:v>
                </c:pt>
                <c:pt idx="261" formatCode="0.00">
                  <c:v>-1.05</c:v>
                </c:pt>
                <c:pt idx="262" formatCode="0.00">
                  <c:v>-1.2</c:v>
                </c:pt>
                <c:pt idx="264" formatCode="0.00">
                  <c:v>-0.75000000000000477</c:v>
                </c:pt>
                <c:pt idx="267" formatCode="0.00">
                  <c:v>-0.9</c:v>
                </c:pt>
                <c:pt idx="268" formatCode="0.00">
                  <c:v>-0.75000000000000477</c:v>
                </c:pt>
                <c:pt idx="269" formatCode="0.00">
                  <c:v>-0.60000000000000064</c:v>
                </c:pt>
                <c:pt idx="270" formatCode="0.00">
                  <c:v>-0.75000000000000477</c:v>
                </c:pt>
                <c:pt idx="271" formatCode="0.00">
                  <c:v>-0.60000000000000064</c:v>
                </c:pt>
                <c:pt idx="272" formatCode="0.00">
                  <c:v>-0.9</c:v>
                </c:pt>
                <c:pt idx="273" formatCode="0.00">
                  <c:v>-0.45000100000000004</c:v>
                </c:pt>
                <c:pt idx="274" formatCode="0.00">
                  <c:v>-0.45000100000000004</c:v>
                </c:pt>
                <c:pt idx="275" formatCode="0.00">
                  <c:v>-0.75000000000000477</c:v>
                </c:pt>
                <c:pt idx="276" formatCode="0.00">
                  <c:v>-0.75000000000000477</c:v>
                </c:pt>
                <c:pt idx="277" formatCode="0.00">
                  <c:v>-0.9</c:v>
                </c:pt>
                <c:pt idx="278" formatCode="0.00">
                  <c:v>-0.45000100000000004</c:v>
                </c:pt>
                <c:pt idx="279" formatCode="0.00">
                  <c:v>-2.5499999999999998</c:v>
                </c:pt>
                <c:pt idx="280" formatCode="0.00">
                  <c:v>-0.9</c:v>
                </c:pt>
                <c:pt idx="281" formatCode="0.00">
                  <c:v>-1.05</c:v>
                </c:pt>
                <c:pt idx="282" formatCode="0.00">
                  <c:v>-1.05</c:v>
                </c:pt>
                <c:pt idx="283" formatCode="0.00">
                  <c:v>-1.8</c:v>
                </c:pt>
                <c:pt idx="284" formatCode="0.00">
                  <c:v>-1.05</c:v>
                </c:pt>
                <c:pt idx="286" formatCode="0.00">
                  <c:v>-24.6</c:v>
                </c:pt>
                <c:pt idx="287" formatCode="0.00">
                  <c:v>-0.9</c:v>
                </c:pt>
                <c:pt idx="288" formatCode="0.00">
                  <c:v>-1.2</c:v>
                </c:pt>
                <c:pt idx="289" formatCode="0.00">
                  <c:v>-1.6500000000000001</c:v>
                </c:pt>
                <c:pt idx="290" formatCode="0.00">
                  <c:v>-0.9</c:v>
                </c:pt>
                <c:pt idx="291" formatCode="0.00">
                  <c:v>-0.9</c:v>
                </c:pt>
                <c:pt idx="292" formatCode="0.00">
                  <c:v>-0.45000100000000004</c:v>
                </c:pt>
                <c:pt idx="293" formatCode="0.00">
                  <c:v>-0.60000000000000064</c:v>
                </c:pt>
                <c:pt idx="294" formatCode="0.00">
                  <c:v>-1.9500000000000055</c:v>
                </c:pt>
                <c:pt idx="295" formatCode="0.00">
                  <c:v>-0.97500000000000053</c:v>
                </c:pt>
                <c:pt idx="297" formatCode="0.00">
                  <c:v>-0.29999900000000002</c:v>
                </c:pt>
                <c:pt idx="298" formatCode="0.00">
                  <c:v>0.45000100000000004</c:v>
                </c:pt>
                <c:pt idx="299" formatCode="0.00">
                  <c:v>0.29999900000000002</c:v>
                </c:pt>
                <c:pt idx="300" formatCode="0.00">
                  <c:v>0.29999900000000002</c:v>
                </c:pt>
                <c:pt idx="302" formatCode="0.00">
                  <c:v>-3.6</c:v>
                </c:pt>
                <c:pt idx="303" formatCode="0.00">
                  <c:v>-0.29999900000000002</c:v>
                </c:pt>
                <c:pt idx="304" formatCode="0.00">
                  <c:v>0.29999900000000002</c:v>
                </c:pt>
                <c:pt idx="305" formatCode="0.00">
                  <c:v>-0.15000000000000024</c:v>
                </c:pt>
                <c:pt idx="307" formatCode="0.00">
                  <c:v>1.05</c:v>
                </c:pt>
                <c:pt idx="308" formatCode="0.00">
                  <c:v>1.6500000000000001</c:v>
                </c:pt>
                <c:pt idx="310" formatCode="0.00">
                  <c:v>1.5</c:v>
                </c:pt>
                <c:pt idx="311" formatCode="0.00">
                  <c:v>2.25</c:v>
                </c:pt>
                <c:pt idx="312" formatCode="0.00">
                  <c:v>0.15000000000000024</c:v>
                </c:pt>
                <c:pt idx="313" formatCode="0.00">
                  <c:v>1.35</c:v>
                </c:pt>
                <c:pt idx="314" formatCode="0.00">
                  <c:v>1.2</c:v>
                </c:pt>
                <c:pt idx="315" formatCode="0.00">
                  <c:v>1.6500000000000001</c:v>
                </c:pt>
                <c:pt idx="316" formatCode="0.00">
                  <c:v>1.35</c:v>
                </c:pt>
                <c:pt idx="317" formatCode="0.00">
                  <c:v>-0.15000000000000024</c:v>
                </c:pt>
                <c:pt idx="318" formatCode="0.00">
                  <c:v>0.9</c:v>
                </c:pt>
                <c:pt idx="319" formatCode="0.00">
                  <c:v>1.8</c:v>
                </c:pt>
                <c:pt idx="320" formatCode="0.00">
                  <c:v>0.9</c:v>
                </c:pt>
                <c:pt idx="321" formatCode="0.00">
                  <c:v>0.75000000000000477</c:v>
                </c:pt>
                <c:pt idx="322" formatCode="0.00">
                  <c:v>-0.45000100000000004</c:v>
                </c:pt>
                <c:pt idx="323" formatCode="0.00">
                  <c:v>0.9</c:v>
                </c:pt>
                <c:pt idx="324" formatCode="0.00">
                  <c:v>0.75000000000000477</c:v>
                </c:pt>
                <c:pt idx="325" formatCode="0.00">
                  <c:v>0.29999900000000002</c:v>
                </c:pt>
                <c:pt idx="326" formatCode="0.00">
                  <c:v>1.2</c:v>
                </c:pt>
                <c:pt idx="327" formatCode="0.00">
                  <c:v>0.15000000000000024</c:v>
                </c:pt>
                <c:pt idx="329" formatCode="0.00">
                  <c:v>-0.75000000000000477</c:v>
                </c:pt>
                <c:pt idx="330" formatCode="0.00">
                  <c:v>1.05</c:v>
                </c:pt>
                <c:pt idx="331" formatCode="0.00">
                  <c:v>-0.75000000000000477</c:v>
                </c:pt>
                <c:pt idx="332" formatCode="0.00">
                  <c:v>1.2</c:v>
                </c:pt>
                <c:pt idx="333" formatCode="0.00">
                  <c:v>-0.45000100000000004</c:v>
                </c:pt>
                <c:pt idx="336" formatCode="0.00">
                  <c:v>-3.75</c:v>
                </c:pt>
                <c:pt idx="338" formatCode="0.00">
                  <c:v>0.60000000000000064</c:v>
                </c:pt>
                <c:pt idx="340" formatCode="0.00">
                  <c:v>-3.3</c:v>
                </c:pt>
                <c:pt idx="341" formatCode="0.00">
                  <c:v>-2.5499999999999998</c:v>
                </c:pt>
                <c:pt idx="344" formatCode="0.00">
                  <c:v>-3</c:v>
                </c:pt>
                <c:pt idx="345" formatCode="0.00">
                  <c:v>-1.5</c:v>
                </c:pt>
                <c:pt idx="347" formatCode="0.00">
                  <c:v>-2.25</c:v>
                </c:pt>
                <c:pt idx="348" formatCode="0.00">
                  <c:v>-2.4</c:v>
                </c:pt>
                <c:pt idx="349" formatCode="0.00">
                  <c:v>-3.9</c:v>
                </c:pt>
                <c:pt idx="354" formatCode="0.00">
                  <c:v>-2.8499999999999988</c:v>
                </c:pt>
                <c:pt idx="355" formatCode="0.00">
                  <c:v>-1.8</c:v>
                </c:pt>
                <c:pt idx="357" formatCode="0.00">
                  <c:v>-2.7</c:v>
                </c:pt>
                <c:pt idx="359" formatCode="0.00">
                  <c:v>-2.8499999999999988</c:v>
                </c:pt>
                <c:pt idx="360" formatCode="0.00">
                  <c:v>-1.35</c:v>
                </c:pt>
                <c:pt idx="361" formatCode="0.00">
                  <c:v>-2.4</c:v>
                </c:pt>
                <c:pt idx="362" formatCode="0.00">
                  <c:v>-3</c:v>
                </c:pt>
                <c:pt idx="364" formatCode="0.00">
                  <c:v>-1.9500000000000055</c:v>
                </c:pt>
                <c:pt idx="365" formatCode="0.00">
                  <c:v>-3.4499999999999997</c:v>
                </c:pt>
                <c:pt idx="366" formatCode="0.00">
                  <c:v>-3.4499999999999997</c:v>
                </c:pt>
                <c:pt idx="374" formatCode="0.00">
                  <c:v>-1.5</c:v>
                </c:pt>
                <c:pt idx="375" formatCode="0.00">
                  <c:v>-1.9500000000000055</c:v>
                </c:pt>
                <c:pt idx="376" formatCode="0.00">
                  <c:v>-0.75000000000000477</c:v>
                </c:pt>
                <c:pt idx="377" formatCode="0.00">
                  <c:v>-3.3</c:v>
                </c:pt>
                <c:pt idx="378" formatCode="0.00">
                  <c:v>-1.2</c:v>
                </c:pt>
                <c:pt idx="379" formatCode="0.00">
                  <c:v>-2.1</c:v>
                </c:pt>
                <c:pt idx="380" formatCode="0.00">
                  <c:v>-1.5</c:v>
                </c:pt>
                <c:pt idx="381" formatCode="0.00">
                  <c:v>-0.29999900000000002</c:v>
                </c:pt>
                <c:pt idx="382" formatCode="0.00">
                  <c:v>-0.29999900000000002</c:v>
                </c:pt>
                <c:pt idx="384" formatCode="0.00">
                  <c:v>-0.45000100000000004</c:v>
                </c:pt>
                <c:pt idx="385" formatCode="0.00">
                  <c:v>-2.5499999999999998</c:v>
                </c:pt>
                <c:pt idx="386" formatCode="0.00">
                  <c:v>-0.9</c:v>
                </c:pt>
                <c:pt idx="387" formatCode="0.00">
                  <c:v>0.45000100000000004</c:v>
                </c:pt>
                <c:pt idx="388" formatCode="0.00">
                  <c:v>-0.60000000000000064</c:v>
                </c:pt>
                <c:pt idx="389" formatCode="0.00">
                  <c:v>0.60000000000000064</c:v>
                </c:pt>
                <c:pt idx="390" formatCode="0.00">
                  <c:v>0.29999900000000002</c:v>
                </c:pt>
                <c:pt idx="391" formatCode="0.00">
                  <c:v>-0.75000000000000477</c:v>
                </c:pt>
                <c:pt idx="392" formatCode="0.00">
                  <c:v>0.29999900000000002</c:v>
                </c:pt>
                <c:pt idx="393" formatCode="0.00">
                  <c:v>-0.29999900000000002</c:v>
                </c:pt>
                <c:pt idx="394" formatCode="0.00">
                  <c:v>1.6500000000000001</c:v>
                </c:pt>
                <c:pt idx="395" formatCode="0.00">
                  <c:v>1.35</c:v>
                </c:pt>
                <c:pt idx="396" formatCode="0.00">
                  <c:v>-0.60000000000000064</c:v>
                </c:pt>
                <c:pt idx="397" formatCode="0.00">
                  <c:v>-1.05</c:v>
                </c:pt>
                <c:pt idx="398" formatCode="0.00">
                  <c:v>-1.05</c:v>
                </c:pt>
                <c:pt idx="399" formatCode="0.00">
                  <c:v>2.1</c:v>
                </c:pt>
                <c:pt idx="400" formatCode="0.00">
                  <c:v>1.8</c:v>
                </c:pt>
                <c:pt idx="401" formatCode="0.00">
                  <c:v>-0.75000000000000477</c:v>
                </c:pt>
                <c:pt idx="402" formatCode="0.00">
                  <c:v>-0.60000000000000064</c:v>
                </c:pt>
                <c:pt idx="403" formatCode="0.00">
                  <c:v>-0.9</c:v>
                </c:pt>
                <c:pt idx="404" formatCode="0.00">
                  <c:v>-0.75000000000000477</c:v>
                </c:pt>
                <c:pt idx="405" formatCode="0.00">
                  <c:v>-0.60000000000000064</c:v>
                </c:pt>
                <c:pt idx="406" formatCode="0.00">
                  <c:v>0.9</c:v>
                </c:pt>
                <c:pt idx="408" formatCode="0.00">
                  <c:v>-0.45000100000000004</c:v>
                </c:pt>
                <c:pt idx="409" formatCode="0.00">
                  <c:v>0.15000000000000024</c:v>
                </c:pt>
                <c:pt idx="410" formatCode="0.00">
                  <c:v>-0.60000000000000064</c:v>
                </c:pt>
                <c:pt idx="411" formatCode="0.00">
                  <c:v>-0.29999900000000002</c:v>
                </c:pt>
                <c:pt idx="412" formatCode="0.00">
                  <c:v>0.29999900000000002</c:v>
                </c:pt>
                <c:pt idx="413" formatCode="0.00">
                  <c:v>-0.45000100000000004</c:v>
                </c:pt>
                <c:pt idx="416" formatCode="0.00">
                  <c:v>0.45000100000000004</c:v>
                </c:pt>
                <c:pt idx="417" formatCode="0.00">
                  <c:v>-0.45000100000000004</c:v>
                </c:pt>
                <c:pt idx="418" formatCode="0.00">
                  <c:v>-0.45000100000000004</c:v>
                </c:pt>
                <c:pt idx="419" formatCode="0.00">
                  <c:v>-0.29999900000000002</c:v>
                </c:pt>
                <c:pt idx="420" formatCode="0.00">
                  <c:v>-0.45000100000000004</c:v>
                </c:pt>
                <c:pt idx="421" formatCode="0.00">
                  <c:v>-0.60000000000000064</c:v>
                </c:pt>
                <c:pt idx="422" formatCode="0.00">
                  <c:v>-0.29999900000000002</c:v>
                </c:pt>
                <c:pt idx="424" formatCode="0.00">
                  <c:v>-0.45000100000000004</c:v>
                </c:pt>
                <c:pt idx="425" formatCode="0.00">
                  <c:v>-0.9</c:v>
                </c:pt>
                <c:pt idx="426" formatCode="0.00">
                  <c:v>0.15000000000000024</c:v>
                </c:pt>
                <c:pt idx="427" formatCode="0.00">
                  <c:v>0.45000100000000004</c:v>
                </c:pt>
                <c:pt idx="428" formatCode="0.00">
                  <c:v>-0.45000100000000004</c:v>
                </c:pt>
                <c:pt idx="429" formatCode="0.00">
                  <c:v>-0.98055299999999168</c:v>
                </c:pt>
                <c:pt idx="430" formatCode="0.00">
                  <c:v>-0.98055299999999168</c:v>
                </c:pt>
                <c:pt idx="431" formatCode="0.00">
                  <c:v>-0.98055299999999168</c:v>
                </c:pt>
                <c:pt idx="432" formatCode="0.00">
                  <c:v>-0.83055299999999499</c:v>
                </c:pt>
                <c:pt idx="433" formatCode="0.00">
                  <c:v>-0.83055299999999499</c:v>
                </c:pt>
                <c:pt idx="434" formatCode="0.00">
                  <c:v>-0.68055299999999619</c:v>
                </c:pt>
                <c:pt idx="435" formatCode="0.00">
                  <c:v>-0.98055299999999168</c:v>
                </c:pt>
                <c:pt idx="436" formatCode="0.00">
                  <c:v>-0.53055399999999475</c:v>
                </c:pt>
                <c:pt idx="437" formatCode="0.00">
                  <c:v>-0.38055200000000233</c:v>
                </c:pt>
                <c:pt idx="438" formatCode="0.00">
                  <c:v>-0.23055300000000001</c:v>
                </c:pt>
                <c:pt idx="439" formatCode="0.00">
                  <c:v>-0.38055200000000233</c:v>
                </c:pt>
                <c:pt idx="440" formatCode="0.00">
                  <c:v>-0.68055299999999619</c:v>
                </c:pt>
                <c:pt idx="441" formatCode="0.00">
                  <c:v>-1.7305500000000049</c:v>
                </c:pt>
                <c:pt idx="442" formatCode="0.00">
                  <c:v>-0.68055299999999619</c:v>
                </c:pt>
                <c:pt idx="443" formatCode="0.00">
                  <c:v>-0.98055299999999168</c:v>
                </c:pt>
                <c:pt idx="444" formatCode="0.00">
                  <c:v>-0.98055299999999168</c:v>
                </c:pt>
                <c:pt idx="445" formatCode="0.00">
                  <c:v>-0.98055299999999168</c:v>
                </c:pt>
                <c:pt idx="446" formatCode="0.00">
                  <c:v>-0.83055299999999499</c:v>
                </c:pt>
                <c:pt idx="447" formatCode="0.00">
                  <c:v>-8.0553100000000266E-2</c:v>
                </c:pt>
                <c:pt idx="448" formatCode="0.00">
                  <c:v>6.9446600000000788E-2</c:v>
                </c:pt>
                <c:pt idx="449" formatCode="0.00">
                  <c:v>6.9446600000000788E-2</c:v>
                </c:pt>
                <c:pt idx="451" formatCode="0.00">
                  <c:v>0.21944600000000236</c:v>
                </c:pt>
                <c:pt idx="452" formatCode="0.00">
                  <c:v>-0.23055300000000001</c:v>
                </c:pt>
                <c:pt idx="453" formatCode="0.00">
                  <c:v>0.21944600000000236</c:v>
                </c:pt>
                <c:pt idx="454" formatCode="0.00">
                  <c:v>0.21944600000000236</c:v>
                </c:pt>
                <c:pt idx="455" formatCode="0.00">
                  <c:v>-0.23055300000000001</c:v>
                </c:pt>
                <c:pt idx="456" formatCode="0.00">
                  <c:v>-1.8805499999999999</c:v>
                </c:pt>
                <c:pt idx="457" formatCode="0.00">
                  <c:v>-8.0553100000000266E-2</c:v>
                </c:pt>
                <c:pt idx="458" formatCode="0.00">
                  <c:v>0.36944800000000233</c:v>
                </c:pt>
                <c:pt idx="459" formatCode="0.00">
                  <c:v>6.9446600000000788E-2</c:v>
                </c:pt>
                <c:pt idx="463" formatCode="0.00">
                  <c:v>-1.1305499999999999</c:v>
                </c:pt>
                <c:pt idx="464" formatCode="0.00">
                  <c:v>-1.7305500000000049</c:v>
                </c:pt>
                <c:pt idx="466" formatCode="0.00">
                  <c:v>-2.0305499999999967</c:v>
                </c:pt>
                <c:pt idx="469" formatCode="0.00">
                  <c:v>-1.1305499999999999</c:v>
                </c:pt>
                <c:pt idx="472" formatCode="0.00">
                  <c:v>-2.48055</c:v>
                </c:pt>
                <c:pt idx="474" formatCode="0.00">
                  <c:v>-2.6305499999999977</c:v>
                </c:pt>
                <c:pt idx="475" formatCode="0.00">
                  <c:v>-1.5805499999999999</c:v>
                </c:pt>
                <c:pt idx="476" formatCode="0.00">
                  <c:v>-1.7305500000000049</c:v>
                </c:pt>
                <c:pt idx="477" formatCode="0.00">
                  <c:v>-2.6305499999999977</c:v>
                </c:pt>
                <c:pt idx="478" formatCode="0.00">
                  <c:v>-1.5805499999999999</c:v>
                </c:pt>
                <c:pt idx="479" formatCode="0.00">
                  <c:v>-5.1805499999999975</c:v>
                </c:pt>
                <c:pt idx="483" formatCode="0.00">
                  <c:v>-3.98055</c:v>
                </c:pt>
                <c:pt idx="484" formatCode="0.00">
                  <c:v>-2.1805500000000002</c:v>
                </c:pt>
                <c:pt idx="485" formatCode="0.00">
                  <c:v>-3.5305499999999967</c:v>
                </c:pt>
                <c:pt idx="487" formatCode="0.00">
                  <c:v>-4.4305500000000002</c:v>
                </c:pt>
                <c:pt idx="492" formatCode="0.00">
                  <c:v>-2.1805500000000002</c:v>
                </c:pt>
                <c:pt idx="493" formatCode="0.00">
                  <c:v>-2.1805500000000002</c:v>
                </c:pt>
                <c:pt idx="494" formatCode="0.00">
                  <c:v>-2.1805500000000002</c:v>
                </c:pt>
                <c:pt idx="495" formatCode="0.00">
                  <c:v>-5.3305499999999997</c:v>
                </c:pt>
                <c:pt idx="499" formatCode="0.00">
                  <c:v>-2.48055</c:v>
                </c:pt>
                <c:pt idx="500" formatCode="0.00">
                  <c:v>-2.0305499999999967</c:v>
                </c:pt>
                <c:pt idx="502" formatCode="0.00">
                  <c:v>-1.7305500000000049</c:v>
                </c:pt>
                <c:pt idx="504" formatCode="0.00">
                  <c:v>-1.7305500000000049</c:v>
                </c:pt>
                <c:pt idx="509" formatCode="0.00">
                  <c:v>-1.5805499999999999</c:v>
                </c:pt>
                <c:pt idx="510" formatCode="0.00">
                  <c:v>-1.2805500000000001</c:v>
                </c:pt>
                <c:pt idx="511" formatCode="0.00">
                  <c:v>-0.98055299999999168</c:v>
                </c:pt>
                <c:pt idx="512" formatCode="0.00">
                  <c:v>-1.1305499999999999</c:v>
                </c:pt>
                <c:pt idx="513" formatCode="0.00">
                  <c:v>-1.2805500000000001</c:v>
                </c:pt>
                <c:pt idx="514" formatCode="0.00">
                  <c:v>-0.53055399999999475</c:v>
                </c:pt>
                <c:pt idx="515" formatCode="0.00">
                  <c:v>-1.1305499999999999</c:v>
                </c:pt>
                <c:pt idx="516" formatCode="0.00">
                  <c:v>-1.1305499999999999</c:v>
                </c:pt>
                <c:pt idx="517" formatCode="0.00">
                  <c:v>-1.43055</c:v>
                </c:pt>
                <c:pt idx="518" formatCode="0.00">
                  <c:v>-1.8805499999999999</c:v>
                </c:pt>
                <c:pt idx="519" formatCode="0.00">
                  <c:v>-1.1305499999999999</c:v>
                </c:pt>
                <c:pt idx="520" formatCode="0.00">
                  <c:v>-1.1305499999999999</c:v>
                </c:pt>
                <c:pt idx="525" formatCode="0.00">
                  <c:v>-2.7805499999999999</c:v>
                </c:pt>
                <c:pt idx="527" formatCode="0.00">
                  <c:v>-2.48055</c:v>
                </c:pt>
                <c:pt idx="528" formatCode="0.00">
                  <c:v>-1.43055</c:v>
                </c:pt>
                <c:pt idx="529" formatCode="0.00">
                  <c:v>-1.43055</c:v>
                </c:pt>
                <c:pt idx="530" formatCode="0.00">
                  <c:v>6.9446600000000788E-2</c:v>
                </c:pt>
                <c:pt idx="531" formatCode="0.00">
                  <c:v>-1.43055</c:v>
                </c:pt>
                <c:pt idx="532" formatCode="0.00">
                  <c:v>-0.98055299999999168</c:v>
                </c:pt>
                <c:pt idx="533" formatCode="0.00">
                  <c:v>-0.98055299999999168</c:v>
                </c:pt>
                <c:pt idx="534" formatCode="0.00">
                  <c:v>-1.43055</c:v>
                </c:pt>
                <c:pt idx="535" formatCode="0.00">
                  <c:v>-1.5805499999999999</c:v>
                </c:pt>
                <c:pt idx="536" formatCode="0.00">
                  <c:v>-1.2805500000000001</c:v>
                </c:pt>
                <c:pt idx="537" formatCode="0.00">
                  <c:v>-1.7305500000000049</c:v>
                </c:pt>
                <c:pt idx="538" formatCode="0.00">
                  <c:v>0.81944700000000004</c:v>
                </c:pt>
                <c:pt idx="539" formatCode="0.00">
                  <c:v>-1.43055</c:v>
                </c:pt>
                <c:pt idx="540" formatCode="0.00">
                  <c:v>-1.43055</c:v>
                </c:pt>
                <c:pt idx="541" formatCode="0.00">
                  <c:v>0.66944700000000523</c:v>
                </c:pt>
                <c:pt idx="542" formatCode="0.00">
                  <c:v>-1.43055</c:v>
                </c:pt>
                <c:pt idx="543" formatCode="0.00">
                  <c:v>-2.0305499999999967</c:v>
                </c:pt>
                <c:pt idx="544" formatCode="0.00">
                  <c:v>-1.1305499999999999</c:v>
                </c:pt>
                <c:pt idx="545" formatCode="0.00">
                  <c:v>-1.43055</c:v>
                </c:pt>
                <c:pt idx="546" formatCode="0.00">
                  <c:v>-2.9305499999999967</c:v>
                </c:pt>
                <c:pt idx="547" formatCode="0.00">
                  <c:v>-0.68055299999999619</c:v>
                </c:pt>
                <c:pt idx="548" formatCode="0.00">
                  <c:v>-1.5805499999999999</c:v>
                </c:pt>
                <c:pt idx="549" formatCode="0.00">
                  <c:v>-2.48055</c:v>
                </c:pt>
                <c:pt idx="550" formatCode="0.00">
                  <c:v>-1.1305499999999999</c:v>
                </c:pt>
                <c:pt idx="551" formatCode="0.00">
                  <c:v>-1.2805500000000001</c:v>
                </c:pt>
                <c:pt idx="552" formatCode="0.00">
                  <c:v>-1.43055</c:v>
                </c:pt>
                <c:pt idx="553" formatCode="0.00">
                  <c:v>-1.7305500000000049</c:v>
                </c:pt>
                <c:pt idx="554" formatCode="0.00">
                  <c:v>0.81944700000000004</c:v>
                </c:pt>
                <c:pt idx="555" formatCode="0.00">
                  <c:v>-1.1570499999999999</c:v>
                </c:pt>
                <c:pt idx="556" formatCode="0.00">
                  <c:v>-0.68055299999999619</c:v>
                </c:pt>
                <c:pt idx="557" formatCode="0.00">
                  <c:v>-0.52676299999999476</c:v>
                </c:pt>
                <c:pt idx="558" formatCode="0.00">
                  <c:v>-0.68055299999999619</c:v>
                </c:pt>
                <c:pt idx="559" formatCode="0.00">
                  <c:v>-0.37631100000000262</c:v>
                </c:pt>
                <c:pt idx="560" formatCode="0.00">
                  <c:v>6.9446600000000788E-2</c:v>
                </c:pt>
                <c:pt idx="561" formatCode="0.00">
                  <c:v>-0.23464900000000041</c:v>
                </c:pt>
                <c:pt idx="562" formatCode="0.00">
                  <c:v>-1.4232499999999895</c:v>
                </c:pt>
                <c:pt idx="563" formatCode="0.00">
                  <c:v>6.9446600000000788E-2</c:v>
                </c:pt>
                <c:pt idx="564" formatCode="0.00">
                  <c:v>7.5072700000000436E-2</c:v>
                </c:pt>
                <c:pt idx="565" formatCode="0.00">
                  <c:v>-8.4221400000000265E-2</c:v>
                </c:pt>
                <c:pt idx="566" formatCode="0.00">
                  <c:v>0.33292700000000353</c:v>
                </c:pt>
                <c:pt idx="567" formatCode="0.00">
                  <c:v>0.51403799999999533</c:v>
                </c:pt>
                <c:pt idx="568" formatCode="0.00">
                  <c:v>6.3260800000000004E-3</c:v>
                </c:pt>
                <c:pt idx="569" formatCode="0.00">
                  <c:v>0.43597100000000188</c:v>
                </c:pt>
                <c:pt idx="570" formatCode="0.00">
                  <c:v>-0.235122</c:v>
                </c:pt>
                <c:pt idx="571" formatCode="0.00">
                  <c:v>4.5871000000000002E-2</c:v>
                </c:pt>
                <c:pt idx="572" formatCode="0.00">
                  <c:v>0.77661700000000311</c:v>
                </c:pt>
                <c:pt idx="573" formatCode="0.00">
                  <c:v>6.9840500000000139E-2</c:v>
                </c:pt>
                <c:pt idx="574" formatCode="0.00">
                  <c:v>0.21859500000000162</c:v>
                </c:pt>
                <c:pt idx="575" formatCode="0.00">
                  <c:v>0.20496300000000142</c:v>
                </c:pt>
                <c:pt idx="576" formatCode="0.00">
                  <c:v>-0.97083299999999695</c:v>
                </c:pt>
                <c:pt idx="577" formatCode="0.00">
                  <c:v>-0.37527300000000002</c:v>
                </c:pt>
                <c:pt idx="578" formatCode="0.00">
                  <c:v>0.12250999999999998</c:v>
                </c:pt>
                <c:pt idx="580" formatCode="0.00">
                  <c:v>0.34980500000000186</c:v>
                </c:pt>
                <c:pt idx="581" formatCode="0.00">
                  <c:v>0.394233</c:v>
                </c:pt>
                <c:pt idx="586" formatCode="0.00">
                  <c:v>-1.27501</c:v>
                </c:pt>
                <c:pt idx="588" formatCode="0.00">
                  <c:v>-1.2805500000000001</c:v>
                </c:pt>
                <c:pt idx="589" formatCode="0.00">
                  <c:v>-1.7541500000000063</c:v>
                </c:pt>
                <c:pt idx="590" formatCode="0.00">
                  <c:v>-0.88804500000000375</c:v>
                </c:pt>
                <c:pt idx="591" formatCode="0.00">
                  <c:v>-0.89148199999999722</c:v>
                </c:pt>
                <c:pt idx="592" formatCode="0.00">
                  <c:v>-0.74486100000000466</c:v>
                </c:pt>
                <c:pt idx="593" formatCode="0.00">
                  <c:v>-1.34704</c:v>
                </c:pt>
                <c:pt idx="594" formatCode="0.00">
                  <c:v>-0.98023799999999395</c:v>
                </c:pt>
                <c:pt idx="597" formatCode="0.00">
                  <c:v>-1.54508</c:v>
                </c:pt>
                <c:pt idx="599" formatCode="0.00">
                  <c:v>-2.1171099999999998</c:v>
                </c:pt>
                <c:pt idx="600" formatCode="0.00">
                  <c:v>-3.586859999999978</c:v>
                </c:pt>
                <c:pt idx="601" formatCode="0.00">
                  <c:v>-1.1633199999999999</c:v>
                </c:pt>
                <c:pt idx="602" formatCode="0.00">
                  <c:v>-2.91737</c:v>
                </c:pt>
                <c:pt idx="603" formatCode="0.00">
                  <c:v>-2.04989</c:v>
                </c:pt>
                <c:pt idx="604" formatCode="0.00">
                  <c:v>-2.3895200000000001</c:v>
                </c:pt>
                <c:pt idx="605" formatCode="0.00">
                  <c:v>2.1031700000000213</c:v>
                </c:pt>
                <c:pt idx="606" formatCode="0.00">
                  <c:v>-1.53643</c:v>
                </c:pt>
                <c:pt idx="608" formatCode="0.00">
                  <c:v>-1.2587699999999906</c:v>
                </c:pt>
                <c:pt idx="609" formatCode="0.00">
                  <c:v>-1.2259599999999906</c:v>
                </c:pt>
                <c:pt idx="610" formatCode="0.00">
                  <c:v>-1.03125</c:v>
                </c:pt>
                <c:pt idx="611" formatCode="0.00">
                  <c:v>-0.76353599999999999</c:v>
                </c:pt>
                <c:pt idx="612" formatCode="0.00">
                  <c:v>-3.1922099999999967</c:v>
                </c:pt>
                <c:pt idx="614" formatCode="0.00">
                  <c:v>-0.95248299999999475</c:v>
                </c:pt>
                <c:pt idx="615" formatCode="0.00">
                  <c:v>-0.531837</c:v>
                </c:pt>
                <c:pt idx="617" formatCode="0.00">
                  <c:v>-2.8595999999999977</c:v>
                </c:pt>
                <c:pt idx="618" formatCode="0.00">
                  <c:v>-0.83760400000000523</c:v>
                </c:pt>
                <c:pt idx="619" formatCode="0.00">
                  <c:v>-0.201825</c:v>
                </c:pt>
                <c:pt idx="621" formatCode="0.00">
                  <c:v>-0.43125000000000002</c:v>
                </c:pt>
                <c:pt idx="622" formatCode="0.00">
                  <c:v>-1.1191899999999999</c:v>
                </c:pt>
                <c:pt idx="623" formatCode="0.00">
                  <c:v>-1.0141199999999999</c:v>
                </c:pt>
                <c:pt idx="625" formatCode="0.00">
                  <c:v>1.2547199999999998</c:v>
                </c:pt>
                <c:pt idx="626" formatCode="0.00">
                  <c:v>-0.45884000000000008</c:v>
                </c:pt>
                <c:pt idx="627" formatCode="0.00">
                  <c:v>-0.70957800000000004</c:v>
                </c:pt>
                <c:pt idx="628" formatCode="0.00">
                  <c:v>-0.19881400000000093</c:v>
                </c:pt>
                <c:pt idx="629" formatCode="0.00">
                  <c:v>-0.60414200000000062</c:v>
                </c:pt>
                <c:pt idx="630" formatCode="0.00">
                  <c:v>-0.68691300000000188</c:v>
                </c:pt>
                <c:pt idx="631" formatCode="0.00">
                  <c:v>-0.12320299999999999</c:v>
                </c:pt>
                <c:pt idx="632" formatCode="0.00">
                  <c:v>-1.0094299999999865</c:v>
                </c:pt>
                <c:pt idx="633" formatCode="0.00">
                  <c:v>-0.54896199999999951</c:v>
                </c:pt>
                <c:pt idx="634" formatCode="0.00">
                  <c:v>-0.74076799999999998</c:v>
                </c:pt>
                <c:pt idx="636" formatCode="0.00">
                  <c:v>-1.48125</c:v>
                </c:pt>
                <c:pt idx="637" formatCode="0.00">
                  <c:v>-6.1677799999999984E-2</c:v>
                </c:pt>
                <c:pt idx="638" formatCode="0.00">
                  <c:v>-1.5940700000000001</c:v>
                </c:pt>
                <c:pt idx="639" formatCode="0.00">
                  <c:v>-0.26776100000000003</c:v>
                </c:pt>
                <c:pt idx="640" formatCode="0.00">
                  <c:v>-0.41412400000000038</c:v>
                </c:pt>
                <c:pt idx="641" formatCode="0.00">
                  <c:v>-1.0094299999999865</c:v>
                </c:pt>
                <c:pt idx="642" formatCode="0.00">
                  <c:v>0.88646299999999378</c:v>
                </c:pt>
                <c:pt idx="643" formatCode="0.00">
                  <c:v>-0.73124900000000603</c:v>
                </c:pt>
                <c:pt idx="644" formatCode="0.00">
                  <c:v>-0.45642600000000233</c:v>
                </c:pt>
                <c:pt idx="645" formatCode="0.00">
                  <c:v>-0.17936400000000041</c:v>
                </c:pt>
                <c:pt idx="646" formatCode="0.00">
                  <c:v>-3.7190799999999977</c:v>
                </c:pt>
                <c:pt idx="647" formatCode="0.00">
                  <c:v>-0.85521000000000003</c:v>
                </c:pt>
                <c:pt idx="648" formatCode="0.00">
                  <c:v>-0.30137100000000233</c:v>
                </c:pt>
                <c:pt idx="649" formatCode="0.00">
                  <c:v>-0.46353700000000003</c:v>
                </c:pt>
                <c:pt idx="650" formatCode="0.00">
                  <c:v>-0.92210800000000004</c:v>
                </c:pt>
                <c:pt idx="651" formatCode="0.00">
                  <c:v>-0.71882500000000604</c:v>
                </c:pt>
                <c:pt idx="652" formatCode="0.00">
                  <c:v>-0.63066199999999994</c:v>
                </c:pt>
                <c:pt idx="653" formatCode="0.00">
                  <c:v>-0.9495479999999995</c:v>
                </c:pt>
                <c:pt idx="654" formatCode="0.00">
                  <c:v>-0.86412299999999997</c:v>
                </c:pt>
                <c:pt idx="655" formatCode="0.00">
                  <c:v>-0.75883900000000604</c:v>
                </c:pt>
                <c:pt idx="656" formatCode="0.00">
                  <c:v>-0.94632899999999998</c:v>
                </c:pt>
                <c:pt idx="657" formatCode="0.00">
                  <c:v>-0.57710600000000001</c:v>
                </c:pt>
                <c:pt idx="659" formatCode="0.00">
                  <c:v>-1.0632699999999906</c:v>
                </c:pt>
                <c:pt idx="660" formatCode="0.00">
                  <c:v>-1.1466400000000001</c:v>
                </c:pt>
                <c:pt idx="661" formatCode="0.00">
                  <c:v>-1.78912</c:v>
                </c:pt>
                <c:pt idx="662" formatCode="0.00">
                  <c:v>-1.2846199999999999</c:v>
                </c:pt>
                <c:pt idx="663" formatCode="0.00">
                  <c:v>-1.3174399999999906</c:v>
                </c:pt>
                <c:pt idx="664" formatCode="0.00">
                  <c:v>-0.40832000000000301</c:v>
                </c:pt>
                <c:pt idx="665" formatCode="0.00">
                  <c:v>-1.4343899999999998</c:v>
                </c:pt>
                <c:pt idx="666" formatCode="0.00">
                  <c:v>-1.2624</c:v>
                </c:pt>
                <c:pt idx="667" formatCode="0.00">
                  <c:v>-1.4383899999999998</c:v>
                </c:pt>
                <c:pt idx="668" formatCode="0.00">
                  <c:v>-2.6823000000000001</c:v>
                </c:pt>
                <c:pt idx="669" formatCode="0.00">
                  <c:v>-0.75945399999999996</c:v>
                </c:pt>
                <c:pt idx="670" formatCode="0.00">
                  <c:v>-0.72512100000000523</c:v>
                </c:pt>
                <c:pt idx="671" formatCode="0.00">
                  <c:v>-4.3312500000000034</c:v>
                </c:pt>
                <c:pt idx="672" formatCode="0.00">
                  <c:v>-1.4795799999999895</c:v>
                </c:pt>
                <c:pt idx="673" formatCode="0.00">
                  <c:v>-0.71072500000000605</c:v>
                </c:pt>
                <c:pt idx="674" formatCode="0.00">
                  <c:v>2.5940099999999977</c:v>
                </c:pt>
                <c:pt idx="675" formatCode="0.00">
                  <c:v>-0.64582600000000523</c:v>
                </c:pt>
                <c:pt idx="676" formatCode="0.00">
                  <c:v>-0.38910400000000261</c:v>
                </c:pt>
                <c:pt idx="677" formatCode="0.00">
                  <c:v>4.0964700000000034E-2</c:v>
                </c:pt>
                <c:pt idx="678" formatCode="0.00">
                  <c:v>-0.416298</c:v>
                </c:pt>
                <c:pt idx="679" formatCode="0.00">
                  <c:v>-1.3273999999999895</c:v>
                </c:pt>
                <c:pt idx="680" formatCode="0.00">
                  <c:v>2.1348199999999977</c:v>
                </c:pt>
                <c:pt idx="681" formatCode="0.00">
                  <c:v>2.6784900000000129E-2</c:v>
                </c:pt>
                <c:pt idx="682" formatCode="0.00">
                  <c:v>-0.16326500000000099</c:v>
                </c:pt>
                <c:pt idx="683" formatCode="0.00">
                  <c:v>0.25861600000000001</c:v>
                </c:pt>
                <c:pt idx="684" formatCode="0.00">
                  <c:v>1.2858999999999994E-2</c:v>
                </c:pt>
                <c:pt idx="685" formatCode="0.00">
                  <c:v>-1.2458199999999906</c:v>
                </c:pt>
                <c:pt idx="686" formatCode="0.00">
                  <c:v>2.6695000000000002</c:v>
                </c:pt>
                <c:pt idx="687" formatCode="0.00">
                  <c:v>-0.50082599999999999</c:v>
                </c:pt>
                <c:pt idx="688" formatCode="0.00">
                  <c:v>-0.49699800000000038</c:v>
                </c:pt>
                <c:pt idx="689" formatCode="0.00">
                  <c:v>1.272</c:v>
                </c:pt>
                <c:pt idx="690" formatCode="0.00">
                  <c:v>0.82199999999999995</c:v>
                </c:pt>
                <c:pt idx="691" formatCode="0.00">
                  <c:v>0.64626099999999997</c:v>
                </c:pt>
                <c:pt idx="692" formatCode="0.00">
                  <c:v>7.9718300000000727E-2</c:v>
                </c:pt>
                <c:pt idx="693" formatCode="0.00">
                  <c:v>0.77720299999999787</c:v>
                </c:pt>
                <c:pt idx="694" formatCode="0.00">
                  <c:v>0.63955300000000004</c:v>
                </c:pt>
                <c:pt idx="696" formatCode="0.00">
                  <c:v>-1.8696441699999999</c:v>
                </c:pt>
                <c:pt idx="698" formatCode="0.00">
                  <c:v>0.47142792000000233</c:v>
                </c:pt>
                <c:pt idx="699" formatCode="0.00">
                  <c:v>0.91498100000000004</c:v>
                </c:pt>
                <c:pt idx="700" formatCode="0.00">
                  <c:v>0.75694600000000523</c:v>
                </c:pt>
                <c:pt idx="701" formatCode="0.00">
                  <c:v>-0.57891099999999951</c:v>
                </c:pt>
                <c:pt idx="702" formatCode="0.00">
                  <c:v>0.22062799999999991</c:v>
                </c:pt>
                <c:pt idx="703" formatCode="0.00">
                  <c:v>0.24271500000000157</c:v>
                </c:pt>
                <c:pt idx="704" formatCode="0.00">
                  <c:v>-0.86897000000000524</c:v>
                </c:pt>
                <c:pt idx="705" formatCode="0.00">
                  <c:v>0.20880000000000001</c:v>
                </c:pt>
                <c:pt idx="707" formatCode="0.00">
                  <c:v>-0.88579900000000689</c:v>
                </c:pt>
                <c:pt idx="712" formatCode="0.00">
                  <c:v>-2.3705329899999987</c:v>
                </c:pt>
                <c:pt idx="715" formatCode="0.00">
                  <c:v>-3.0267887099999999</c:v>
                </c:pt>
                <c:pt idx="717" formatCode="0.00">
                  <c:v>-4.8616104099999955</c:v>
                </c:pt>
                <c:pt idx="719" formatCode="0.00">
                  <c:v>-4.8267879499999502</c:v>
                </c:pt>
                <c:pt idx="720" formatCode="0.00">
                  <c:v>-4.2428531600000001</c:v>
                </c:pt>
                <c:pt idx="721" formatCode="0.00">
                  <c:v>-2.7080326100000001</c:v>
                </c:pt>
                <c:pt idx="722" formatCode="0.00">
                  <c:v>-2.19462</c:v>
                </c:pt>
                <c:pt idx="723" formatCode="0.00">
                  <c:v>-0.35080500000000031</c:v>
                </c:pt>
                <c:pt idx="724" formatCode="0.00">
                  <c:v>-3.3716699999999697</c:v>
                </c:pt>
                <c:pt idx="725" formatCode="0.00">
                  <c:v>-1.9074899999999957</c:v>
                </c:pt>
                <c:pt idx="726" formatCode="0.00">
                  <c:v>-3.4557899999999977</c:v>
                </c:pt>
                <c:pt idx="727" formatCode="0.00">
                  <c:v>-2.5443899999999999</c:v>
                </c:pt>
                <c:pt idx="729" formatCode="0.00">
                  <c:v>-3.80463</c:v>
                </c:pt>
                <c:pt idx="730" formatCode="0.00">
                  <c:v>-2.2786399999999998</c:v>
                </c:pt>
                <c:pt idx="731" formatCode="0.00">
                  <c:v>-1.8637299999999897</c:v>
                </c:pt>
                <c:pt idx="732" formatCode="0.00">
                  <c:v>-0.31103600000000031</c:v>
                </c:pt>
                <c:pt idx="734" formatCode="0.00">
                  <c:v>-4.0848199999999855</c:v>
                </c:pt>
                <c:pt idx="735" formatCode="0.00">
                  <c:v>-2.8820999999999977</c:v>
                </c:pt>
                <c:pt idx="736" formatCode="0.00">
                  <c:v>-2.4027699999999967</c:v>
                </c:pt>
                <c:pt idx="738" formatCode="0.00">
                  <c:v>-1.5939899999999998</c:v>
                </c:pt>
                <c:pt idx="739" formatCode="0.00">
                  <c:v>-1.4031899999999906</c:v>
                </c:pt>
                <c:pt idx="741" formatCode="0.00">
                  <c:v>-2.12866</c:v>
                </c:pt>
                <c:pt idx="742" formatCode="0.00">
                  <c:v>-2.8594499999999621</c:v>
                </c:pt>
                <c:pt idx="743" formatCode="0.00">
                  <c:v>-1.7140200000000001</c:v>
                </c:pt>
                <c:pt idx="744" formatCode="0.00">
                  <c:v>-1.6553599999999999</c:v>
                </c:pt>
                <c:pt idx="745" formatCode="0.00">
                  <c:v>-1.69493</c:v>
                </c:pt>
                <c:pt idx="746" formatCode="0.00">
                  <c:v>-1.9195499999999952</c:v>
                </c:pt>
                <c:pt idx="747" formatCode="0.00">
                  <c:v>-1.9473999999999936</c:v>
                </c:pt>
                <c:pt idx="748" formatCode="0.00">
                  <c:v>-2.567180000000024</c:v>
                </c:pt>
                <c:pt idx="749" formatCode="0.00">
                  <c:v>-1.8217599999999998</c:v>
                </c:pt>
                <c:pt idx="750" formatCode="0.00">
                  <c:v>-1.8354599999999999</c:v>
                </c:pt>
                <c:pt idx="751" formatCode="0.00">
                  <c:v>-1.2477499999999895</c:v>
                </c:pt>
                <c:pt idx="752" formatCode="0.00">
                  <c:v>-1.48861</c:v>
                </c:pt>
                <c:pt idx="753" formatCode="0.00">
                  <c:v>-1.1003000000000001</c:v>
                </c:pt>
                <c:pt idx="754" formatCode="0.00">
                  <c:v>-0.80420400000000003</c:v>
                </c:pt>
                <c:pt idx="755" formatCode="0.00">
                  <c:v>-1.3916599999999999</c:v>
                </c:pt>
                <c:pt idx="756" formatCode="0.00">
                  <c:v>-1.38131</c:v>
                </c:pt>
                <c:pt idx="757" formatCode="0.00">
                  <c:v>-0.80180600000000002</c:v>
                </c:pt>
                <c:pt idx="758" formatCode="0.00">
                  <c:v>-0.136131</c:v>
                </c:pt>
                <c:pt idx="759" formatCode="0.00">
                  <c:v>-1.0894999999999895</c:v>
                </c:pt>
                <c:pt idx="760" formatCode="0.00">
                  <c:v>-0.74024200000000062</c:v>
                </c:pt>
                <c:pt idx="761" formatCode="0.00">
                  <c:v>-0.37380800000000347</c:v>
                </c:pt>
                <c:pt idx="762" formatCode="0.00">
                  <c:v>-0.86872700000000602</c:v>
                </c:pt>
                <c:pt idx="763" formatCode="0.00">
                  <c:v>-1.0273999999999885</c:v>
                </c:pt>
                <c:pt idx="765" formatCode="0.00">
                  <c:v>-0.74003099999999999</c:v>
                </c:pt>
                <c:pt idx="766" formatCode="0.00">
                  <c:v>-0.73930499999999999</c:v>
                </c:pt>
                <c:pt idx="767" formatCode="0.00">
                  <c:v>-2.311439999999978</c:v>
                </c:pt>
                <c:pt idx="769" formatCode="0.00">
                  <c:v>-1.4939299999999835</c:v>
                </c:pt>
                <c:pt idx="770" formatCode="0.00">
                  <c:v>-1.17422</c:v>
                </c:pt>
                <c:pt idx="771" formatCode="0.00">
                  <c:v>-0.99310900000000002</c:v>
                </c:pt>
                <c:pt idx="772" formatCode="0.00">
                  <c:v>-1.4892899999999998</c:v>
                </c:pt>
                <c:pt idx="773" formatCode="0.00">
                  <c:v>-1.4571399999999892</c:v>
                </c:pt>
                <c:pt idx="774" formatCode="0.00">
                  <c:v>-1.1319599999999999</c:v>
                </c:pt>
                <c:pt idx="775" formatCode="0.00">
                  <c:v>-1.2720800000000001</c:v>
                </c:pt>
                <c:pt idx="776" formatCode="0.00">
                  <c:v>-1.6740999999999999</c:v>
                </c:pt>
                <c:pt idx="777" formatCode="0.00">
                  <c:v>-1.4012999999999836</c:v>
                </c:pt>
                <c:pt idx="778" formatCode="0.00">
                  <c:v>-1.6392899999999999</c:v>
                </c:pt>
                <c:pt idx="779" formatCode="0.00">
                  <c:v>-3.08501</c:v>
                </c:pt>
                <c:pt idx="780" formatCode="0.00">
                  <c:v>-1.3667800000000001</c:v>
                </c:pt>
                <c:pt idx="781" formatCode="0.00">
                  <c:v>-1.53331</c:v>
                </c:pt>
                <c:pt idx="782" formatCode="0.00">
                  <c:v>-2.6591800000000001</c:v>
                </c:pt>
                <c:pt idx="784" formatCode="0.00">
                  <c:v>-1.3738599999999999</c:v>
                </c:pt>
                <c:pt idx="785" formatCode="0.00">
                  <c:v>-1.3902000000000001</c:v>
                </c:pt>
                <c:pt idx="786" formatCode="0.00">
                  <c:v>-1.5975599999999999</c:v>
                </c:pt>
                <c:pt idx="787" formatCode="0.00">
                  <c:v>-1.6432899999999999</c:v>
                </c:pt>
                <c:pt idx="788" formatCode="0.00">
                  <c:v>-1.2356399999999883</c:v>
                </c:pt>
                <c:pt idx="789" formatCode="0.00">
                  <c:v>-1.2951899999999998</c:v>
                </c:pt>
                <c:pt idx="790" formatCode="0.00">
                  <c:v>-2.4188199999999789</c:v>
                </c:pt>
                <c:pt idx="791" formatCode="0.00">
                  <c:v>-1.4035699999999836</c:v>
                </c:pt>
                <c:pt idx="792" formatCode="0.00">
                  <c:v>-1.6515500000000001</c:v>
                </c:pt>
                <c:pt idx="793" formatCode="0.00">
                  <c:v>-1.6515500000000001</c:v>
                </c:pt>
                <c:pt idx="795" formatCode="0.00">
                  <c:v>-1.0428899999999999</c:v>
                </c:pt>
                <c:pt idx="796" formatCode="0.00">
                  <c:v>-1.0937599999999998</c:v>
                </c:pt>
                <c:pt idx="797" formatCode="0.00">
                  <c:v>-0.84311000000000003</c:v>
                </c:pt>
                <c:pt idx="798" formatCode="0.00">
                  <c:v>-1.1463300000000001</c:v>
                </c:pt>
                <c:pt idx="799" formatCode="0.00">
                  <c:v>-1.1605500000000093</c:v>
                </c:pt>
                <c:pt idx="800" formatCode="0.00">
                  <c:v>-1.793380000000004</c:v>
                </c:pt>
                <c:pt idx="801" formatCode="0.00">
                  <c:v>-1.21458</c:v>
                </c:pt>
                <c:pt idx="802" formatCode="0.00">
                  <c:v>-1.9038699999999875</c:v>
                </c:pt>
                <c:pt idx="803" formatCode="0.00">
                  <c:v>-0.75748800000000005</c:v>
                </c:pt>
                <c:pt idx="804" formatCode="0.00">
                  <c:v>-1.1165099999999999</c:v>
                </c:pt>
                <c:pt idx="805" formatCode="0.00">
                  <c:v>-0.80416500000000002</c:v>
                </c:pt>
                <c:pt idx="806" formatCode="0.00">
                  <c:v>-1.0580499999999999</c:v>
                </c:pt>
                <c:pt idx="807" formatCode="0.00">
                  <c:v>-0.65241400000000005</c:v>
                </c:pt>
                <c:pt idx="808" formatCode="0.00">
                  <c:v>-0.47844900000000001</c:v>
                </c:pt>
                <c:pt idx="809" formatCode="0.00">
                  <c:v>-0.5385799999999995</c:v>
                </c:pt>
                <c:pt idx="810" formatCode="0.00">
                  <c:v>-1.4785699999999906</c:v>
                </c:pt>
                <c:pt idx="811" formatCode="0.00">
                  <c:v>-0.46767000000000031</c:v>
                </c:pt>
                <c:pt idx="812" formatCode="0.00">
                  <c:v>-0.171574</c:v>
                </c:pt>
                <c:pt idx="813" formatCode="0.00">
                  <c:v>-6.1035300000000021E-2</c:v>
                </c:pt>
                <c:pt idx="814" formatCode="0.00">
                  <c:v>0.39523900000000001</c:v>
                </c:pt>
                <c:pt idx="815" formatCode="0.00">
                  <c:v>0.17011399999999999</c:v>
                </c:pt>
                <c:pt idx="816" formatCode="0.00">
                  <c:v>-0.24069299999999999</c:v>
                </c:pt>
                <c:pt idx="817" formatCode="0.00">
                  <c:v>-0.32931500000000302</c:v>
                </c:pt>
                <c:pt idx="818" formatCode="0.00">
                  <c:v>0.56528599999999996</c:v>
                </c:pt>
                <c:pt idx="819" formatCode="0.00">
                  <c:v>0.15717500000000001</c:v>
                </c:pt>
                <c:pt idx="822" formatCode="0.00">
                  <c:v>-8.2534500000000649E-2</c:v>
                </c:pt>
                <c:pt idx="829" formatCode="0.00">
                  <c:v>-0.58653099999999536</c:v>
                </c:pt>
                <c:pt idx="830" formatCode="0.00">
                  <c:v>-0.61034500000000602</c:v>
                </c:pt>
                <c:pt idx="832" formatCode="0.00">
                  <c:v>-1.2352699999999885</c:v>
                </c:pt>
                <c:pt idx="833" formatCode="0.00">
                  <c:v>-2.1184699999999967</c:v>
                </c:pt>
                <c:pt idx="835" formatCode="0.00">
                  <c:v>-1.16429</c:v>
                </c:pt>
                <c:pt idx="836" formatCode="0.00">
                  <c:v>-2.8005200000000001</c:v>
                </c:pt>
                <c:pt idx="839" formatCode="0.00">
                  <c:v>-2.0860599999999967</c:v>
                </c:pt>
                <c:pt idx="840" formatCode="0.00">
                  <c:v>-1.6269499999999999</c:v>
                </c:pt>
                <c:pt idx="841" formatCode="0.00">
                  <c:v>-1.6693100000000001</c:v>
                </c:pt>
                <c:pt idx="842" formatCode="0.00">
                  <c:v>-1.74692</c:v>
                </c:pt>
                <c:pt idx="843" formatCode="0.00">
                  <c:v>-1.9023599999999998</c:v>
                </c:pt>
                <c:pt idx="844" formatCode="0.00">
                  <c:v>-1.5825400000000001</c:v>
                </c:pt>
                <c:pt idx="845" formatCode="0.00">
                  <c:v>-2.75989</c:v>
                </c:pt>
                <c:pt idx="846" formatCode="0.00">
                  <c:v>-0.87024400000000524</c:v>
                </c:pt>
                <c:pt idx="853" formatCode="0.00">
                  <c:v>-2.1464699999999977</c:v>
                </c:pt>
                <c:pt idx="858" formatCode="0.00">
                  <c:v>-0.57618800000000003</c:v>
                </c:pt>
                <c:pt idx="860" formatCode="0.00">
                  <c:v>-1.5013599999999998</c:v>
                </c:pt>
                <c:pt idx="861" formatCode="0.00">
                  <c:v>-1.66597</c:v>
                </c:pt>
                <c:pt idx="862" formatCode="0.00">
                  <c:v>-1.33802</c:v>
                </c:pt>
                <c:pt idx="871" formatCode="0.00">
                  <c:v>-1.0837399999999904</c:v>
                </c:pt>
                <c:pt idx="872" formatCode="0.00">
                  <c:v>-0.87615399999999999</c:v>
                </c:pt>
                <c:pt idx="873" formatCode="0.00">
                  <c:v>-0.84629299999999996</c:v>
                </c:pt>
                <c:pt idx="874" formatCode="0.00">
                  <c:v>-1.4134899999999895</c:v>
                </c:pt>
                <c:pt idx="875" formatCode="0.00">
                  <c:v>-0.90017599999999998</c:v>
                </c:pt>
                <c:pt idx="876" formatCode="0.00">
                  <c:v>-1.1881400000000095</c:v>
                </c:pt>
                <c:pt idx="877" formatCode="0.00">
                  <c:v>-1.3232199999999998</c:v>
                </c:pt>
                <c:pt idx="878" formatCode="0.00">
                  <c:v>-0.85839900000000546</c:v>
                </c:pt>
                <c:pt idx="879" formatCode="0.00">
                  <c:v>-0.96425300000000003</c:v>
                </c:pt>
                <c:pt idx="880" formatCode="0.00">
                  <c:v>-1.36683</c:v>
                </c:pt>
                <c:pt idx="881" formatCode="0.00">
                  <c:v>-1.02658</c:v>
                </c:pt>
                <c:pt idx="882" formatCode="0.00">
                  <c:v>-1.01518</c:v>
                </c:pt>
                <c:pt idx="883" formatCode="0.00">
                  <c:v>-0.64337699999999998</c:v>
                </c:pt>
                <c:pt idx="884" formatCode="0.00">
                  <c:v>-0.35262600000000038</c:v>
                </c:pt>
                <c:pt idx="887" formatCode="0.00">
                  <c:v>-1.6055999999999895</c:v>
                </c:pt>
                <c:pt idx="888" formatCode="0.00">
                  <c:v>-1.9718499999999952</c:v>
                </c:pt>
                <c:pt idx="890" formatCode="0.00">
                  <c:v>-1.9527800000000055</c:v>
                </c:pt>
                <c:pt idx="891" formatCode="0.00">
                  <c:v>-0.5372479999999995</c:v>
                </c:pt>
                <c:pt idx="892" formatCode="0.00">
                  <c:v>-1.36653</c:v>
                </c:pt>
                <c:pt idx="893" formatCode="0.00">
                  <c:v>-0.89957500000000223</c:v>
                </c:pt>
                <c:pt idx="894" formatCode="0.00">
                  <c:v>-1.51607</c:v>
                </c:pt>
                <c:pt idx="895" formatCode="0.00">
                  <c:v>-1.3710100000000001</c:v>
                </c:pt>
                <c:pt idx="896" formatCode="0.00">
                  <c:v>-1.6980000000000093</c:v>
                </c:pt>
                <c:pt idx="897" formatCode="0.00">
                  <c:v>-1.7547200000000001</c:v>
                </c:pt>
                <c:pt idx="898" formatCode="0.00">
                  <c:v>-1.2805500000000001</c:v>
                </c:pt>
                <c:pt idx="899" formatCode="0.00">
                  <c:v>-2.0430700000000002</c:v>
                </c:pt>
                <c:pt idx="900" formatCode="0.00">
                  <c:v>-2.1805500000000002</c:v>
                </c:pt>
                <c:pt idx="901" formatCode="0.00">
                  <c:v>-1.8805499999999999</c:v>
                </c:pt>
                <c:pt idx="902" formatCode="0.00">
                  <c:v>-1.80715</c:v>
                </c:pt>
                <c:pt idx="903" formatCode="0.00">
                  <c:v>-1.6371097058599906</c:v>
                </c:pt>
                <c:pt idx="904" formatCode="0.00">
                  <c:v>-1.38951577735</c:v>
                </c:pt>
                <c:pt idx="905" formatCode="0.00">
                  <c:v>-1.2160431443299999</c:v>
                </c:pt>
                <c:pt idx="906" formatCode="0.00">
                  <c:v>-1.436908780689987</c:v>
                </c:pt>
                <c:pt idx="907" formatCode="0.00">
                  <c:v>-1.419809706149979</c:v>
                </c:pt>
                <c:pt idx="909" formatCode="0.00">
                  <c:v>-1.22798452653</c:v>
                </c:pt>
                <c:pt idx="910" formatCode="0.00">
                  <c:v>-1.3571773916500001</c:v>
                </c:pt>
                <c:pt idx="911" formatCode="0.00">
                  <c:v>-1.3869784941800001</c:v>
                </c:pt>
                <c:pt idx="912" formatCode="0.00">
                  <c:v>-1.3273530660499999</c:v>
                </c:pt>
                <c:pt idx="913" formatCode="0.00">
                  <c:v>-1.3165786314000001</c:v>
                </c:pt>
                <c:pt idx="914" formatCode="0.00">
                  <c:v>-1.0907798958999895</c:v>
                </c:pt>
                <c:pt idx="915" formatCode="0.00">
                  <c:v>-0.65364460194100604</c:v>
                </c:pt>
                <c:pt idx="916" formatCode="0.00">
                  <c:v>-0.71864481810700831</c:v>
                </c:pt>
                <c:pt idx="917" formatCode="0.00">
                  <c:v>-0.71697747751000696</c:v>
                </c:pt>
                <c:pt idx="918" formatCode="0.00">
                  <c:v>-0.78031130675399996</c:v>
                </c:pt>
                <c:pt idx="919" formatCode="0.00">
                  <c:v>-0.61197793527400524</c:v>
                </c:pt>
                <c:pt idx="920" formatCode="0.00">
                  <c:v>-0.31031167550800415</c:v>
                </c:pt>
                <c:pt idx="921" formatCode="0.00">
                  <c:v>-0.25864446206800001</c:v>
                </c:pt>
                <c:pt idx="922" formatCode="0.00">
                  <c:v>-0.64197798613700063</c:v>
                </c:pt>
                <c:pt idx="923" formatCode="0.00">
                  <c:v>-0.83531097614700001</c:v>
                </c:pt>
                <c:pt idx="924" formatCode="0.00">
                  <c:v>-0.33531129403900523</c:v>
                </c:pt>
                <c:pt idx="925" formatCode="0.00">
                  <c:v>-0.50464405262401046</c:v>
                </c:pt>
                <c:pt idx="926" formatCode="0.00">
                  <c:v>-0.37864466551900466</c:v>
                </c:pt>
                <c:pt idx="927" formatCode="0.00">
                  <c:v>-0.27197810057799998</c:v>
                </c:pt>
                <c:pt idx="928" formatCode="0.00">
                  <c:v>8.6354851286100265E-2</c:v>
                </c:pt>
                <c:pt idx="929" formatCode="0.00">
                  <c:v>0.558021505237</c:v>
                </c:pt>
                <c:pt idx="930" formatCode="0.00">
                  <c:v>0.68135511831500295</c:v>
                </c:pt>
                <c:pt idx="931" formatCode="0.00">
                  <c:v>0.6780217086880107</c:v>
                </c:pt>
                <c:pt idx="932" formatCode="0.00">
                  <c:v>0.76135440623800876</c:v>
                </c:pt>
                <c:pt idx="933" formatCode="0.00">
                  <c:v>0.16135593211700131</c:v>
                </c:pt>
                <c:pt idx="934" formatCode="0.00">
                  <c:v>0.13135524547100041</c:v>
                </c:pt>
                <c:pt idx="935" formatCode="0.00">
                  <c:v>0.23135562694099987</c:v>
                </c:pt>
                <c:pt idx="936" formatCode="0.00">
                  <c:v>0.53135486400199949</c:v>
                </c:pt>
                <c:pt idx="937" formatCode="0.00">
                  <c:v>0.65135570323500602</c:v>
                </c:pt>
                <c:pt idx="938" formatCode="0.00">
                  <c:v>0.26135440623800038</c:v>
                </c:pt>
                <c:pt idx="954" formatCode="0.00">
                  <c:v>-3.8305499999999748</c:v>
                </c:pt>
                <c:pt idx="956" formatCode="0.00">
                  <c:v>-1.5754199999999998</c:v>
                </c:pt>
                <c:pt idx="957" formatCode="0.00">
                  <c:v>-2.48055</c:v>
                </c:pt>
                <c:pt idx="962" formatCode="0.00">
                  <c:v>-3.98129</c:v>
                </c:pt>
                <c:pt idx="963" formatCode="0.00">
                  <c:v>-3.9535399999999998</c:v>
                </c:pt>
                <c:pt idx="964" formatCode="0.00">
                  <c:v>-2.6231300000000286</c:v>
                </c:pt>
                <c:pt idx="965" formatCode="0.00">
                  <c:v>-3.5460399999999987</c:v>
                </c:pt>
                <c:pt idx="966" formatCode="0.00">
                  <c:v>-4.1305499999999995</c:v>
                </c:pt>
                <c:pt idx="967" formatCode="0.00">
                  <c:v>-1.8805499999999999</c:v>
                </c:pt>
                <c:pt idx="968" formatCode="0.00">
                  <c:v>-2.0305499999999967</c:v>
                </c:pt>
                <c:pt idx="969" formatCode="0.00">
                  <c:v>-3.23055</c:v>
                </c:pt>
                <c:pt idx="971" formatCode="0.00">
                  <c:v>-3.5305499999999967</c:v>
                </c:pt>
                <c:pt idx="973" formatCode="0.00">
                  <c:v>-3.3805499999999977</c:v>
                </c:pt>
                <c:pt idx="975" formatCode="0.00">
                  <c:v>-2.3305499999999748</c:v>
                </c:pt>
                <c:pt idx="976" formatCode="0.00">
                  <c:v>-5.6772999999999998</c:v>
                </c:pt>
                <c:pt idx="977" formatCode="0.00">
                  <c:v>-2.3718799999999725</c:v>
                </c:pt>
                <c:pt idx="978" formatCode="0.00">
                  <c:v>-1.4933399999999895</c:v>
                </c:pt>
                <c:pt idx="979" formatCode="0.00">
                  <c:v>-1.6683100000000093</c:v>
                </c:pt>
                <c:pt idx="980" formatCode="0.00">
                  <c:v>-1.28288</c:v>
                </c:pt>
                <c:pt idx="981" formatCode="0.00">
                  <c:v>-1.86259</c:v>
                </c:pt>
                <c:pt idx="982" formatCode="0.00">
                  <c:v>-0.33016300000000032</c:v>
                </c:pt>
                <c:pt idx="983" formatCode="0.00">
                  <c:v>-2.3936999999999977</c:v>
                </c:pt>
                <c:pt idx="984" formatCode="0.00">
                  <c:v>-0.7504410000000058</c:v>
                </c:pt>
                <c:pt idx="985" formatCode="0.00">
                  <c:v>-1.1176699999999906</c:v>
                </c:pt>
                <c:pt idx="986" formatCode="0.00">
                  <c:v>-0.86909700000000523</c:v>
                </c:pt>
                <c:pt idx="987" formatCode="0.00">
                  <c:v>-0.945465</c:v>
                </c:pt>
                <c:pt idx="988" formatCode="0.00">
                  <c:v>-3.3805499999999977</c:v>
                </c:pt>
                <c:pt idx="989" formatCode="0.00">
                  <c:v>-1.68866</c:v>
                </c:pt>
                <c:pt idx="990" formatCode="0.00">
                  <c:v>-0.59328899999999618</c:v>
                </c:pt>
                <c:pt idx="991" formatCode="0.00">
                  <c:v>-1.4430599999999998</c:v>
                </c:pt>
                <c:pt idx="992" formatCode="0.00">
                  <c:v>-0.23055300000000001</c:v>
                </c:pt>
                <c:pt idx="993" formatCode="0.00">
                  <c:v>-0.26228600000000002</c:v>
                </c:pt>
                <c:pt idx="994" formatCode="0.00">
                  <c:v>-0.64930100000000524</c:v>
                </c:pt>
                <c:pt idx="995" formatCode="0.00">
                  <c:v>-0.38388500000000353</c:v>
                </c:pt>
                <c:pt idx="996" formatCode="0.00">
                  <c:v>-0.43390900000000032</c:v>
                </c:pt>
                <c:pt idx="997" formatCode="0.00">
                  <c:v>-0.53055399999999475</c:v>
                </c:pt>
                <c:pt idx="999" formatCode="0.00">
                  <c:v>0.11150800000000002</c:v>
                </c:pt>
                <c:pt idx="1000" formatCode="0.00">
                  <c:v>-0.68055299999999619</c:v>
                </c:pt>
                <c:pt idx="1001" formatCode="0.00">
                  <c:v>-0.929813</c:v>
                </c:pt>
                <c:pt idx="1003" formatCode="0.00">
                  <c:v>0.23799500000000162</c:v>
                </c:pt>
                <c:pt idx="1004" formatCode="0.00">
                  <c:v>-0.52442299999999475</c:v>
                </c:pt>
                <c:pt idx="1005" formatCode="0.00">
                  <c:v>-1.2059799999999867</c:v>
                </c:pt>
                <c:pt idx="1006" formatCode="0.00">
                  <c:v>-1.3835599999999999</c:v>
                </c:pt>
                <c:pt idx="1007" formatCode="0.00">
                  <c:v>-0.38055200000000233</c:v>
                </c:pt>
                <c:pt idx="1008" formatCode="0.00">
                  <c:v>-1.5805499999999999</c:v>
                </c:pt>
                <c:pt idx="1009" formatCode="0.00">
                  <c:v>-8.0553100000000266E-2</c:v>
                </c:pt>
                <c:pt idx="1010" formatCode="0.00">
                  <c:v>-1.5475199999999998</c:v>
                </c:pt>
                <c:pt idx="1011" formatCode="0.00">
                  <c:v>-1.5805499999999999</c:v>
                </c:pt>
                <c:pt idx="1012" formatCode="0.00">
                  <c:v>-1.6012899999999999</c:v>
                </c:pt>
                <c:pt idx="1013" formatCode="0.00">
                  <c:v>-0.80606800000000001</c:v>
                </c:pt>
                <c:pt idx="1014" formatCode="0.00">
                  <c:v>-8.6032200000000031E-2</c:v>
                </c:pt>
                <c:pt idx="1015" formatCode="0.00">
                  <c:v>-1.1663699999999999</c:v>
                </c:pt>
                <c:pt idx="1016" formatCode="0.00">
                  <c:v>-0.96032899999999999</c:v>
                </c:pt>
                <c:pt idx="1017" formatCode="0.00">
                  <c:v>-1.9517299999999875</c:v>
                </c:pt>
                <c:pt idx="1018" formatCode="0.00">
                  <c:v>-1.4769099999999906</c:v>
                </c:pt>
                <c:pt idx="1019" formatCode="0.00">
                  <c:v>-2.22607</c:v>
                </c:pt>
                <c:pt idx="1020" formatCode="0.00">
                  <c:v>-2.5700699999999967</c:v>
                </c:pt>
                <c:pt idx="1021" formatCode="0.00">
                  <c:v>-2.3136299999999967</c:v>
                </c:pt>
                <c:pt idx="1022" formatCode="0.00">
                  <c:v>-1.7805700000000042</c:v>
                </c:pt>
                <c:pt idx="1023" formatCode="0.00">
                  <c:v>-3.4211</c:v>
                </c:pt>
                <c:pt idx="1024" formatCode="0.00">
                  <c:v>-1.6998899999999999</c:v>
                </c:pt>
                <c:pt idx="1025" formatCode="0.00">
                  <c:v>-1.5805499999999999</c:v>
                </c:pt>
                <c:pt idx="1026" formatCode="0.00">
                  <c:v>-1.2771999999999895</c:v>
                </c:pt>
                <c:pt idx="1027" formatCode="0.00">
                  <c:v>-1.5552999999999895</c:v>
                </c:pt>
                <c:pt idx="1028" formatCode="0.00">
                  <c:v>-2.1805500000000002</c:v>
                </c:pt>
                <c:pt idx="1029" formatCode="0.00">
                  <c:v>-1.22018</c:v>
                </c:pt>
              </c:numCache>
            </c:numRef>
          </c:val>
          <c:extLst xmlns:c16r2="http://schemas.microsoft.com/office/drawing/2015/06/chart">
            <c:ext xmlns:c16="http://schemas.microsoft.com/office/drawing/2014/chart" uri="{C3380CC4-5D6E-409C-BE32-E72D297353CC}">
              <c16:uniqueId val="{00000003-0E8C-49C6-BF03-D0DDF5E90226}"/>
            </c:ext>
          </c:extLst>
        </c:ser>
        <c:ser>
          <c:idx val="4"/>
          <c:order val="4"/>
          <c:tx>
            <c:strRef>
              <c:f>ALL_TS!$F$2</c:f>
              <c:strCache>
                <c:ptCount val="1"/>
                <c:pt idx="0">
                  <c:v>GOK</c:v>
                </c:pt>
              </c:strCache>
            </c:strRef>
          </c:tx>
          <c:marker>
            <c:symbol val="none"/>
          </c:marker>
          <c:cat>
            <c:numRef>
              <c:f>ALL_TS!$A$3:$A$1032</c:f>
              <c:numCache>
                <c:formatCode>dd/mmm/yy</c:formatCode>
                <c:ptCount val="1030"/>
                <c:pt idx="0">
                  <c:v>40180</c:v>
                </c:pt>
                <c:pt idx="1">
                  <c:v>40187</c:v>
                </c:pt>
                <c:pt idx="2">
                  <c:v>40194</c:v>
                </c:pt>
                <c:pt idx="3">
                  <c:v>40201</c:v>
                </c:pt>
                <c:pt idx="4">
                  <c:v>40208</c:v>
                </c:pt>
                <c:pt idx="5">
                  <c:v>40215</c:v>
                </c:pt>
                <c:pt idx="6">
                  <c:v>40222</c:v>
                </c:pt>
                <c:pt idx="7">
                  <c:v>40229</c:v>
                </c:pt>
                <c:pt idx="8">
                  <c:v>40236</c:v>
                </c:pt>
                <c:pt idx="9">
                  <c:v>40243</c:v>
                </c:pt>
                <c:pt idx="10">
                  <c:v>40250</c:v>
                </c:pt>
                <c:pt idx="11">
                  <c:v>40257</c:v>
                </c:pt>
                <c:pt idx="12">
                  <c:v>40264</c:v>
                </c:pt>
                <c:pt idx="13">
                  <c:v>40271</c:v>
                </c:pt>
                <c:pt idx="14">
                  <c:v>40278</c:v>
                </c:pt>
                <c:pt idx="15">
                  <c:v>40285</c:v>
                </c:pt>
                <c:pt idx="16">
                  <c:v>40292</c:v>
                </c:pt>
                <c:pt idx="17">
                  <c:v>40299</c:v>
                </c:pt>
                <c:pt idx="18">
                  <c:v>40306</c:v>
                </c:pt>
                <c:pt idx="19">
                  <c:v>40313</c:v>
                </c:pt>
                <c:pt idx="20">
                  <c:v>40320</c:v>
                </c:pt>
                <c:pt idx="21">
                  <c:v>40327</c:v>
                </c:pt>
                <c:pt idx="22">
                  <c:v>40334</c:v>
                </c:pt>
                <c:pt idx="23">
                  <c:v>40341</c:v>
                </c:pt>
                <c:pt idx="24">
                  <c:v>40348</c:v>
                </c:pt>
                <c:pt idx="25">
                  <c:v>40355</c:v>
                </c:pt>
                <c:pt idx="26">
                  <c:v>40362</c:v>
                </c:pt>
                <c:pt idx="27">
                  <c:v>40369</c:v>
                </c:pt>
                <c:pt idx="28">
                  <c:v>40376</c:v>
                </c:pt>
                <c:pt idx="29">
                  <c:v>40383</c:v>
                </c:pt>
                <c:pt idx="30">
                  <c:v>40390</c:v>
                </c:pt>
                <c:pt idx="31">
                  <c:v>40397</c:v>
                </c:pt>
                <c:pt idx="32">
                  <c:v>40404</c:v>
                </c:pt>
                <c:pt idx="33">
                  <c:v>40411</c:v>
                </c:pt>
                <c:pt idx="34">
                  <c:v>40418</c:v>
                </c:pt>
                <c:pt idx="35">
                  <c:v>40425</c:v>
                </c:pt>
                <c:pt idx="36">
                  <c:v>40432</c:v>
                </c:pt>
                <c:pt idx="37">
                  <c:v>40439</c:v>
                </c:pt>
                <c:pt idx="38">
                  <c:v>40446</c:v>
                </c:pt>
                <c:pt idx="39">
                  <c:v>40453</c:v>
                </c:pt>
                <c:pt idx="40">
                  <c:v>40460</c:v>
                </c:pt>
                <c:pt idx="41">
                  <c:v>40467</c:v>
                </c:pt>
                <c:pt idx="42">
                  <c:v>40474</c:v>
                </c:pt>
                <c:pt idx="43">
                  <c:v>40546</c:v>
                </c:pt>
                <c:pt idx="44">
                  <c:v>40549</c:v>
                </c:pt>
                <c:pt idx="45">
                  <c:v>40552</c:v>
                </c:pt>
                <c:pt idx="46">
                  <c:v>40555</c:v>
                </c:pt>
                <c:pt idx="47">
                  <c:v>40558</c:v>
                </c:pt>
                <c:pt idx="48">
                  <c:v>40561</c:v>
                </c:pt>
                <c:pt idx="49">
                  <c:v>40564</c:v>
                </c:pt>
                <c:pt idx="50">
                  <c:v>40567</c:v>
                </c:pt>
                <c:pt idx="51">
                  <c:v>40570</c:v>
                </c:pt>
                <c:pt idx="52">
                  <c:v>40573</c:v>
                </c:pt>
                <c:pt idx="53">
                  <c:v>40576</c:v>
                </c:pt>
                <c:pt idx="54">
                  <c:v>40579</c:v>
                </c:pt>
                <c:pt idx="55">
                  <c:v>40582</c:v>
                </c:pt>
                <c:pt idx="56">
                  <c:v>40585</c:v>
                </c:pt>
                <c:pt idx="57">
                  <c:v>40588</c:v>
                </c:pt>
                <c:pt idx="58">
                  <c:v>40591</c:v>
                </c:pt>
                <c:pt idx="59">
                  <c:v>40594</c:v>
                </c:pt>
                <c:pt idx="60">
                  <c:v>40597</c:v>
                </c:pt>
                <c:pt idx="61">
                  <c:v>40600</c:v>
                </c:pt>
                <c:pt idx="62">
                  <c:v>40603</c:v>
                </c:pt>
                <c:pt idx="63">
                  <c:v>40606</c:v>
                </c:pt>
                <c:pt idx="64">
                  <c:v>40609</c:v>
                </c:pt>
                <c:pt idx="65">
                  <c:v>40612</c:v>
                </c:pt>
                <c:pt idx="66">
                  <c:v>40615</c:v>
                </c:pt>
                <c:pt idx="67">
                  <c:v>40618</c:v>
                </c:pt>
                <c:pt idx="68">
                  <c:v>40621</c:v>
                </c:pt>
                <c:pt idx="69">
                  <c:v>40624</c:v>
                </c:pt>
                <c:pt idx="70">
                  <c:v>40627</c:v>
                </c:pt>
                <c:pt idx="71">
                  <c:v>40630</c:v>
                </c:pt>
                <c:pt idx="72">
                  <c:v>40633</c:v>
                </c:pt>
                <c:pt idx="73">
                  <c:v>40636</c:v>
                </c:pt>
                <c:pt idx="74">
                  <c:v>40639</c:v>
                </c:pt>
                <c:pt idx="75">
                  <c:v>40642</c:v>
                </c:pt>
                <c:pt idx="76">
                  <c:v>40645</c:v>
                </c:pt>
                <c:pt idx="77">
                  <c:v>40648</c:v>
                </c:pt>
                <c:pt idx="78">
                  <c:v>40651</c:v>
                </c:pt>
                <c:pt idx="79">
                  <c:v>40654</c:v>
                </c:pt>
                <c:pt idx="80">
                  <c:v>40657</c:v>
                </c:pt>
                <c:pt idx="81">
                  <c:v>40660</c:v>
                </c:pt>
                <c:pt idx="82">
                  <c:v>40663</c:v>
                </c:pt>
                <c:pt idx="83">
                  <c:v>40666</c:v>
                </c:pt>
                <c:pt idx="84">
                  <c:v>40669</c:v>
                </c:pt>
                <c:pt idx="85">
                  <c:v>40672</c:v>
                </c:pt>
                <c:pt idx="86">
                  <c:v>40675</c:v>
                </c:pt>
                <c:pt idx="87">
                  <c:v>40678</c:v>
                </c:pt>
                <c:pt idx="88">
                  <c:v>40681</c:v>
                </c:pt>
                <c:pt idx="89">
                  <c:v>40684</c:v>
                </c:pt>
                <c:pt idx="90">
                  <c:v>40687</c:v>
                </c:pt>
                <c:pt idx="91">
                  <c:v>40690</c:v>
                </c:pt>
                <c:pt idx="92">
                  <c:v>40693</c:v>
                </c:pt>
                <c:pt idx="93">
                  <c:v>40696</c:v>
                </c:pt>
                <c:pt idx="94">
                  <c:v>40699</c:v>
                </c:pt>
                <c:pt idx="95">
                  <c:v>40702</c:v>
                </c:pt>
                <c:pt idx="96">
                  <c:v>40705</c:v>
                </c:pt>
                <c:pt idx="97">
                  <c:v>40708</c:v>
                </c:pt>
                <c:pt idx="98">
                  <c:v>40711</c:v>
                </c:pt>
                <c:pt idx="99">
                  <c:v>40714</c:v>
                </c:pt>
                <c:pt idx="100">
                  <c:v>40717</c:v>
                </c:pt>
                <c:pt idx="101">
                  <c:v>40720</c:v>
                </c:pt>
                <c:pt idx="102">
                  <c:v>40723</c:v>
                </c:pt>
                <c:pt idx="103">
                  <c:v>40726</c:v>
                </c:pt>
                <c:pt idx="104">
                  <c:v>40729</c:v>
                </c:pt>
                <c:pt idx="105">
                  <c:v>40732</c:v>
                </c:pt>
                <c:pt idx="106">
                  <c:v>40735</c:v>
                </c:pt>
                <c:pt idx="107">
                  <c:v>40738</c:v>
                </c:pt>
                <c:pt idx="108">
                  <c:v>40741</c:v>
                </c:pt>
                <c:pt idx="109">
                  <c:v>40744</c:v>
                </c:pt>
                <c:pt idx="110">
                  <c:v>40747</c:v>
                </c:pt>
                <c:pt idx="111">
                  <c:v>40750</c:v>
                </c:pt>
                <c:pt idx="112">
                  <c:v>40753</c:v>
                </c:pt>
                <c:pt idx="113">
                  <c:v>40756</c:v>
                </c:pt>
                <c:pt idx="114">
                  <c:v>40759</c:v>
                </c:pt>
                <c:pt idx="115">
                  <c:v>40762</c:v>
                </c:pt>
                <c:pt idx="116">
                  <c:v>40765</c:v>
                </c:pt>
                <c:pt idx="117">
                  <c:v>40768</c:v>
                </c:pt>
                <c:pt idx="118">
                  <c:v>40771</c:v>
                </c:pt>
                <c:pt idx="119">
                  <c:v>40774</c:v>
                </c:pt>
                <c:pt idx="120">
                  <c:v>40777</c:v>
                </c:pt>
                <c:pt idx="121">
                  <c:v>40780</c:v>
                </c:pt>
                <c:pt idx="122">
                  <c:v>40783</c:v>
                </c:pt>
                <c:pt idx="123">
                  <c:v>40786</c:v>
                </c:pt>
                <c:pt idx="124">
                  <c:v>40789</c:v>
                </c:pt>
                <c:pt idx="125">
                  <c:v>40792</c:v>
                </c:pt>
                <c:pt idx="126">
                  <c:v>40795</c:v>
                </c:pt>
                <c:pt idx="127">
                  <c:v>40798</c:v>
                </c:pt>
                <c:pt idx="128">
                  <c:v>40801</c:v>
                </c:pt>
                <c:pt idx="129">
                  <c:v>40804</c:v>
                </c:pt>
                <c:pt idx="130">
                  <c:v>40807</c:v>
                </c:pt>
                <c:pt idx="131">
                  <c:v>40810</c:v>
                </c:pt>
                <c:pt idx="132">
                  <c:v>40813</c:v>
                </c:pt>
                <c:pt idx="133">
                  <c:v>40816</c:v>
                </c:pt>
                <c:pt idx="134">
                  <c:v>40819</c:v>
                </c:pt>
                <c:pt idx="135">
                  <c:v>40822</c:v>
                </c:pt>
                <c:pt idx="136">
                  <c:v>40825</c:v>
                </c:pt>
                <c:pt idx="137">
                  <c:v>40828</c:v>
                </c:pt>
                <c:pt idx="138">
                  <c:v>40831</c:v>
                </c:pt>
                <c:pt idx="139">
                  <c:v>40834</c:v>
                </c:pt>
                <c:pt idx="140">
                  <c:v>40837</c:v>
                </c:pt>
                <c:pt idx="141">
                  <c:v>40840</c:v>
                </c:pt>
                <c:pt idx="142">
                  <c:v>40843</c:v>
                </c:pt>
                <c:pt idx="143">
                  <c:v>40846</c:v>
                </c:pt>
                <c:pt idx="144">
                  <c:v>40849</c:v>
                </c:pt>
                <c:pt idx="145">
                  <c:v>40852</c:v>
                </c:pt>
                <c:pt idx="146">
                  <c:v>40855</c:v>
                </c:pt>
                <c:pt idx="147">
                  <c:v>40858</c:v>
                </c:pt>
                <c:pt idx="148">
                  <c:v>40861</c:v>
                </c:pt>
                <c:pt idx="149">
                  <c:v>40864</c:v>
                </c:pt>
                <c:pt idx="150">
                  <c:v>40867</c:v>
                </c:pt>
                <c:pt idx="151">
                  <c:v>40870</c:v>
                </c:pt>
                <c:pt idx="152">
                  <c:v>40873</c:v>
                </c:pt>
                <c:pt idx="153">
                  <c:v>40876</c:v>
                </c:pt>
                <c:pt idx="154">
                  <c:v>40879</c:v>
                </c:pt>
                <c:pt idx="155">
                  <c:v>40882</c:v>
                </c:pt>
                <c:pt idx="156">
                  <c:v>40885</c:v>
                </c:pt>
                <c:pt idx="157">
                  <c:v>40888</c:v>
                </c:pt>
                <c:pt idx="158">
                  <c:v>40891</c:v>
                </c:pt>
                <c:pt idx="159">
                  <c:v>40894</c:v>
                </c:pt>
                <c:pt idx="160">
                  <c:v>40897</c:v>
                </c:pt>
                <c:pt idx="161">
                  <c:v>40900</c:v>
                </c:pt>
                <c:pt idx="162">
                  <c:v>40903</c:v>
                </c:pt>
                <c:pt idx="163">
                  <c:v>40906</c:v>
                </c:pt>
                <c:pt idx="164">
                  <c:v>40909</c:v>
                </c:pt>
                <c:pt idx="165">
                  <c:v>40912</c:v>
                </c:pt>
                <c:pt idx="166">
                  <c:v>40915</c:v>
                </c:pt>
                <c:pt idx="167">
                  <c:v>40918</c:v>
                </c:pt>
                <c:pt idx="168">
                  <c:v>40921</c:v>
                </c:pt>
                <c:pt idx="169">
                  <c:v>40924</c:v>
                </c:pt>
                <c:pt idx="170">
                  <c:v>40927</c:v>
                </c:pt>
                <c:pt idx="171">
                  <c:v>40930</c:v>
                </c:pt>
                <c:pt idx="172">
                  <c:v>40933</c:v>
                </c:pt>
                <c:pt idx="173">
                  <c:v>40936</c:v>
                </c:pt>
                <c:pt idx="174">
                  <c:v>40939</c:v>
                </c:pt>
                <c:pt idx="175">
                  <c:v>40942</c:v>
                </c:pt>
                <c:pt idx="176">
                  <c:v>40945</c:v>
                </c:pt>
                <c:pt idx="177">
                  <c:v>40948</c:v>
                </c:pt>
                <c:pt idx="178">
                  <c:v>40951</c:v>
                </c:pt>
                <c:pt idx="179">
                  <c:v>40954</c:v>
                </c:pt>
                <c:pt idx="180">
                  <c:v>40957</c:v>
                </c:pt>
                <c:pt idx="181">
                  <c:v>40960</c:v>
                </c:pt>
                <c:pt idx="182">
                  <c:v>40963</c:v>
                </c:pt>
                <c:pt idx="183">
                  <c:v>40966</c:v>
                </c:pt>
                <c:pt idx="184">
                  <c:v>40969</c:v>
                </c:pt>
                <c:pt idx="185">
                  <c:v>40972</c:v>
                </c:pt>
                <c:pt idx="186">
                  <c:v>40975</c:v>
                </c:pt>
                <c:pt idx="187">
                  <c:v>40978</c:v>
                </c:pt>
                <c:pt idx="188">
                  <c:v>40981</c:v>
                </c:pt>
                <c:pt idx="189">
                  <c:v>40984</c:v>
                </c:pt>
                <c:pt idx="190">
                  <c:v>40987</c:v>
                </c:pt>
                <c:pt idx="191">
                  <c:v>40990</c:v>
                </c:pt>
                <c:pt idx="192">
                  <c:v>40993</c:v>
                </c:pt>
                <c:pt idx="193">
                  <c:v>40996</c:v>
                </c:pt>
                <c:pt idx="194">
                  <c:v>40999</c:v>
                </c:pt>
                <c:pt idx="195">
                  <c:v>41002</c:v>
                </c:pt>
                <c:pt idx="196">
                  <c:v>41005</c:v>
                </c:pt>
                <c:pt idx="197">
                  <c:v>41008</c:v>
                </c:pt>
                <c:pt idx="198">
                  <c:v>41011</c:v>
                </c:pt>
                <c:pt idx="199">
                  <c:v>41014</c:v>
                </c:pt>
                <c:pt idx="200">
                  <c:v>41017</c:v>
                </c:pt>
                <c:pt idx="201">
                  <c:v>41020</c:v>
                </c:pt>
                <c:pt idx="202">
                  <c:v>41023</c:v>
                </c:pt>
                <c:pt idx="203">
                  <c:v>41026</c:v>
                </c:pt>
                <c:pt idx="204">
                  <c:v>41029</c:v>
                </c:pt>
                <c:pt idx="205">
                  <c:v>41032</c:v>
                </c:pt>
                <c:pt idx="206">
                  <c:v>41035</c:v>
                </c:pt>
                <c:pt idx="207">
                  <c:v>41038</c:v>
                </c:pt>
                <c:pt idx="208">
                  <c:v>41041</c:v>
                </c:pt>
                <c:pt idx="209">
                  <c:v>41044</c:v>
                </c:pt>
                <c:pt idx="210">
                  <c:v>41047</c:v>
                </c:pt>
                <c:pt idx="211">
                  <c:v>41050</c:v>
                </c:pt>
                <c:pt idx="212">
                  <c:v>41053</c:v>
                </c:pt>
                <c:pt idx="213">
                  <c:v>41056</c:v>
                </c:pt>
                <c:pt idx="214">
                  <c:v>41059</c:v>
                </c:pt>
                <c:pt idx="215">
                  <c:v>41062</c:v>
                </c:pt>
                <c:pt idx="216">
                  <c:v>41065</c:v>
                </c:pt>
                <c:pt idx="217">
                  <c:v>41068</c:v>
                </c:pt>
                <c:pt idx="218">
                  <c:v>41071</c:v>
                </c:pt>
                <c:pt idx="219">
                  <c:v>41074</c:v>
                </c:pt>
                <c:pt idx="220">
                  <c:v>41077</c:v>
                </c:pt>
                <c:pt idx="221">
                  <c:v>41080</c:v>
                </c:pt>
                <c:pt idx="222">
                  <c:v>41083</c:v>
                </c:pt>
                <c:pt idx="223">
                  <c:v>41086</c:v>
                </c:pt>
                <c:pt idx="224">
                  <c:v>41089</c:v>
                </c:pt>
                <c:pt idx="225">
                  <c:v>41092</c:v>
                </c:pt>
                <c:pt idx="226">
                  <c:v>41095</c:v>
                </c:pt>
                <c:pt idx="227">
                  <c:v>41098</c:v>
                </c:pt>
                <c:pt idx="228">
                  <c:v>41101</c:v>
                </c:pt>
                <c:pt idx="229">
                  <c:v>41104</c:v>
                </c:pt>
                <c:pt idx="230">
                  <c:v>41107</c:v>
                </c:pt>
                <c:pt idx="231">
                  <c:v>41110</c:v>
                </c:pt>
                <c:pt idx="232">
                  <c:v>41113</c:v>
                </c:pt>
                <c:pt idx="233">
                  <c:v>41116</c:v>
                </c:pt>
                <c:pt idx="234">
                  <c:v>41119</c:v>
                </c:pt>
                <c:pt idx="235">
                  <c:v>41122</c:v>
                </c:pt>
                <c:pt idx="236">
                  <c:v>41125</c:v>
                </c:pt>
                <c:pt idx="237">
                  <c:v>41128</c:v>
                </c:pt>
                <c:pt idx="238">
                  <c:v>41131</c:v>
                </c:pt>
                <c:pt idx="239">
                  <c:v>41134</c:v>
                </c:pt>
                <c:pt idx="240">
                  <c:v>41137</c:v>
                </c:pt>
                <c:pt idx="241">
                  <c:v>41140</c:v>
                </c:pt>
                <c:pt idx="242">
                  <c:v>41143</c:v>
                </c:pt>
                <c:pt idx="243">
                  <c:v>41146</c:v>
                </c:pt>
                <c:pt idx="244">
                  <c:v>41149</c:v>
                </c:pt>
                <c:pt idx="245">
                  <c:v>41152</c:v>
                </c:pt>
                <c:pt idx="246">
                  <c:v>41155</c:v>
                </c:pt>
                <c:pt idx="247">
                  <c:v>41158</c:v>
                </c:pt>
                <c:pt idx="248">
                  <c:v>41161</c:v>
                </c:pt>
                <c:pt idx="249">
                  <c:v>41164</c:v>
                </c:pt>
                <c:pt idx="250">
                  <c:v>41167</c:v>
                </c:pt>
                <c:pt idx="251">
                  <c:v>41170</c:v>
                </c:pt>
                <c:pt idx="252">
                  <c:v>41173</c:v>
                </c:pt>
                <c:pt idx="253">
                  <c:v>41176</c:v>
                </c:pt>
                <c:pt idx="254">
                  <c:v>41179</c:v>
                </c:pt>
                <c:pt idx="255">
                  <c:v>41182</c:v>
                </c:pt>
                <c:pt idx="256">
                  <c:v>41185</c:v>
                </c:pt>
                <c:pt idx="257">
                  <c:v>41188</c:v>
                </c:pt>
                <c:pt idx="258">
                  <c:v>41191</c:v>
                </c:pt>
                <c:pt idx="259">
                  <c:v>41194</c:v>
                </c:pt>
                <c:pt idx="260">
                  <c:v>41197</c:v>
                </c:pt>
                <c:pt idx="261">
                  <c:v>41200</c:v>
                </c:pt>
                <c:pt idx="262">
                  <c:v>41203</c:v>
                </c:pt>
                <c:pt idx="263">
                  <c:v>41206</c:v>
                </c:pt>
                <c:pt idx="264">
                  <c:v>41209</c:v>
                </c:pt>
                <c:pt idx="265">
                  <c:v>41212</c:v>
                </c:pt>
                <c:pt idx="266">
                  <c:v>41215</c:v>
                </c:pt>
                <c:pt idx="267">
                  <c:v>41218</c:v>
                </c:pt>
                <c:pt idx="268">
                  <c:v>41221</c:v>
                </c:pt>
                <c:pt idx="269">
                  <c:v>41224</c:v>
                </c:pt>
                <c:pt idx="270">
                  <c:v>41227</c:v>
                </c:pt>
                <c:pt idx="271">
                  <c:v>41230</c:v>
                </c:pt>
                <c:pt idx="272">
                  <c:v>41233</c:v>
                </c:pt>
                <c:pt idx="273">
                  <c:v>41236</c:v>
                </c:pt>
                <c:pt idx="274">
                  <c:v>41239</c:v>
                </c:pt>
                <c:pt idx="275">
                  <c:v>41242</c:v>
                </c:pt>
                <c:pt idx="276">
                  <c:v>41245</c:v>
                </c:pt>
                <c:pt idx="277">
                  <c:v>41248</c:v>
                </c:pt>
                <c:pt idx="278">
                  <c:v>41251</c:v>
                </c:pt>
                <c:pt idx="279">
                  <c:v>41254</c:v>
                </c:pt>
                <c:pt idx="280">
                  <c:v>41257</c:v>
                </c:pt>
                <c:pt idx="281">
                  <c:v>41260</c:v>
                </c:pt>
                <c:pt idx="282">
                  <c:v>41263</c:v>
                </c:pt>
                <c:pt idx="283">
                  <c:v>41266</c:v>
                </c:pt>
                <c:pt idx="284">
                  <c:v>41269</c:v>
                </c:pt>
                <c:pt idx="285">
                  <c:v>41272</c:v>
                </c:pt>
                <c:pt idx="286">
                  <c:v>41275</c:v>
                </c:pt>
                <c:pt idx="287">
                  <c:v>41278</c:v>
                </c:pt>
                <c:pt idx="288">
                  <c:v>41281</c:v>
                </c:pt>
                <c:pt idx="289">
                  <c:v>41284</c:v>
                </c:pt>
                <c:pt idx="290">
                  <c:v>41287</c:v>
                </c:pt>
                <c:pt idx="291">
                  <c:v>41290</c:v>
                </c:pt>
                <c:pt idx="292">
                  <c:v>41293</c:v>
                </c:pt>
                <c:pt idx="293">
                  <c:v>41296</c:v>
                </c:pt>
                <c:pt idx="294">
                  <c:v>41299</c:v>
                </c:pt>
                <c:pt idx="295">
                  <c:v>41302</c:v>
                </c:pt>
                <c:pt idx="296">
                  <c:v>41305</c:v>
                </c:pt>
                <c:pt idx="297">
                  <c:v>41308</c:v>
                </c:pt>
                <c:pt idx="298">
                  <c:v>41311</c:v>
                </c:pt>
                <c:pt idx="299">
                  <c:v>41314</c:v>
                </c:pt>
                <c:pt idx="300">
                  <c:v>41317</c:v>
                </c:pt>
                <c:pt idx="301">
                  <c:v>41320</c:v>
                </c:pt>
                <c:pt idx="302">
                  <c:v>41323</c:v>
                </c:pt>
                <c:pt idx="303">
                  <c:v>41326</c:v>
                </c:pt>
                <c:pt idx="304">
                  <c:v>41329</c:v>
                </c:pt>
                <c:pt idx="305">
                  <c:v>41332</c:v>
                </c:pt>
                <c:pt idx="306">
                  <c:v>41335</c:v>
                </c:pt>
                <c:pt idx="307">
                  <c:v>41338</c:v>
                </c:pt>
                <c:pt idx="308">
                  <c:v>41341</c:v>
                </c:pt>
                <c:pt idx="309">
                  <c:v>41344</c:v>
                </c:pt>
                <c:pt idx="310">
                  <c:v>41347</c:v>
                </c:pt>
                <c:pt idx="311">
                  <c:v>41350</c:v>
                </c:pt>
                <c:pt idx="312">
                  <c:v>41353</c:v>
                </c:pt>
                <c:pt idx="313">
                  <c:v>41356</c:v>
                </c:pt>
                <c:pt idx="314">
                  <c:v>41359</c:v>
                </c:pt>
                <c:pt idx="315">
                  <c:v>41362</c:v>
                </c:pt>
                <c:pt idx="316">
                  <c:v>41365</c:v>
                </c:pt>
                <c:pt idx="317">
                  <c:v>41368</c:v>
                </c:pt>
                <c:pt idx="318">
                  <c:v>41371</c:v>
                </c:pt>
                <c:pt idx="319">
                  <c:v>41374</c:v>
                </c:pt>
                <c:pt idx="320">
                  <c:v>41377</c:v>
                </c:pt>
                <c:pt idx="321">
                  <c:v>41380</c:v>
                </c:pt>
                <c:pt idx="322">
                  <c:v>41383</c:v>
                </c:pt>
                <c:pt idx="323">
                  <c:v>41386</c:v>
                </c:pt>
                <c:pt idx="324">
                  <c:v>41389</c:v>
                </c:pt>
                <c:pt idx="325">
                  <c:v>41392</c:v>
                </c:pt>
                <c:pt idx="326">
                  <c:v>41395</c:v>
                </c:pt>
                <c:pt idx="327">
                  <c:v>41398</c:v>
                </c:pt>
                <c:pt idx="328">
                  <c:v>41401</c:v>
                </c:pt>
                <c:pt idx="329">
                  <c:v>41404</c:v>
                </c:pt>
                <c:pt idx="330">
                  <c:v>41407</c:v>
                </c:pt>
                <c:pt idx="331">
                  <c:v>41410</c:v>
                </c:pt>
                <c:pt idx="332">
                  <c:v>41413</c:v>
                </c:pt>
                <c:pt idx="333">
                  <c:v>41416</c:v>
                </c:pt>
                <c:pt idx="334">
                  <c:v>41419</c:v>
                </c:pt>
                <c:pt idx="335">
                  <c:v>41422</c:v>
                </c:pt>
                <c:pt idx="336">
                  <c:v>41425</c:v>
                </c:pt>
                <c:pt idx="337">
                  <c:v>41428</c:v>
                </c:pt>
                <c:pt idx="338">
                  <c:v>41431</c:v>
                </c:pt>
                <c:pt idx="339">
                  <c:v>41434</c:v>
                </c:pt>
                <c:pt idx="340">
                  <c:v>41437</c:v>
                </c:pt>
                <c:pt idx="341">
                  <c:v>41440</c:v>
                </c:pt>
                <c:pt idx="342">
                  <c:v>41443</c:v>
                </c:pt>
                <c:pt idx="343">
                  <c:v>41446</c:v>
                </c:pt>
                <c:pt idx="344">
                  <c:v>41449</c:v>
                </c:pt>
                <c:pt idx="345">
                  <c:v>41452</c:v>
                </c:pt>
                <c:pt idx="346">
                  <c:v>41455</c:v>
                </c:pt>
                <c:pt idx="347">
                  <c:v>41458</c:v>
                </c:pt>
                <c:pt idx="348">
                  <c:v>41461</c:v>
                </c:pt>
                <c:pt idx="349">
                  <c:v>41464</c:v>
                </c:pt>
                <c:pt idx="350">
                  <c:v>41467</c:v>
                </c:pt>
                <c:pt idx="351">
                  <c:v>41470</c:v>
                </c:pt>
                <c:pt idx="352">
                  <c:v>41473</c:v>
                </c:pt>
                <c:pt idx="353">
                  <c:v>41476</c:v>
                </c:pt>
                <c:pt idx="354">
                  <c:v>41479</c:v>
                </c:pt>
                <c:pt idx="355">
                  <c:v>41482</c:v>
                </c:pt>
                <c:pt idx="356">
                  <c:v>41485</c:v>
                </c:pt>
                <c:pt idx="357">
                  <c:v>41488</c:v>
                </c:pt>
                <c:pt idx="358">
                  <c:v>41491</c:v>
                </c:pt>
                <c:pt idx="359">
                  <c:v>41494</c:v>
                </c:pt>
                <c:pt idx="360">
                  <c:v>41497</c:v>
                </c:pt>
                <c:pt idx="361">
                  <c:v>41500</c:v>
                </c:pt>
                <c:pt idx="362">
                  <c:v>41503</c:v>
                </c:pt>
                <c:pt idx="363">
                  <c:v>41506</c:v>
                </c:pt>
                <c:pt idx="364">
                  <c:v>41509</c:v>
                </c:pt>
                <c:pt idx="365">
                  <c:v>41512</c:v>
                </c:pt>
                <c:pt idx="366">
                  <c:v>41515</c:v>
                </c:pt>
                <c:pt idx="367">
                  <c:v>41518</c:v>
                </c:pt>
                <c:pt idx="368">
                  <c:v>41521</c:v>
                </c:pt>
                <c:pt idx="369">
                  <c:v>41524</c:v>
                </c:pt>
                <c:pt idx="370">
                  <c:v>41527</c:v>
                </c:pt>
                <c:pt idx="371">
                  <c:v>41530</c:v>
                </c:pt>
                <c:pt idx="372">
                  <c:v>41533</c:v>
                </c:pt>
                <c:pt idx="373">
                  <c:v>41536</c:v>
                </c:pt>
                <c:pt idx="374">
                  <c:v>41539</c:v>
                </c:pt>
                <c:pt idx="375">
                  <c:v>41542</c:v>
                </c:pt>
                <c:pt idx="376">
                  <c:v>41545</c:v>
                </c:pt>
                <c:pt idx="377">
                  <c:v>41548</c:v>
                </c:pt>
                <c:pt idx="378">
                  <c:v>41551</c:v>
                </c:pt>
                <c:pt idx="379">
                  <c:v>41554</c:v>
                </c:pt>
                <c:pt idx="380">
                  <c:v>41557</c:v>
                </c:pt>
                <c:pt idx="381">
                  <c:v>41560</c:v>
                </c:pt>
                <c:pt idx="382">
                  <c:v>41563</c:v>
                </c:pt>
                <c:pt idx="383">
                  <c:v>41566</c:v>
                </c:pt>
                <c:pt idx="384">
                  <c:v>41569</c:v>
                </c:pt>
                <c:pt idx="385">
                  <c:v>41572</c:v>
                </c:pt>
                <c:pt idx="386">
                  <c:v>41575</c:v>
                </c:pt>
                <c:pt idx="387">
                  <c:v>41578</c:v>
                </c:pt>
                <c:pt idx="388">
                  <c:v>41581</c:v>
                </c:pt>
                <c:pt idx="389">
                  <c:v>41584</c:v>
                </c:pt>
                <c:pt idx="390">
                  <c:v>41587</c:v>
                </c:pt>
                <c:pt idx="391">
                  <c:v>41590</c:v>
                </c:pt>
                <c:pt idx="392">
                  <c:v>41593</c:v>
                </c:pt>
                <c:pt idx="393">
                  <c:v>41596</c:v>
                </c:pt>
                <c:pt idx="394">
                  <c:v>41599</c:v>
                </c:pt>
                <c:pt idx="395">
                  <c:v>41602</c:v>
                </c:pt>
                <c:pt idx="396">
                  <c:v>41605</c:v>
                </c:pt>
                <c:pt idx="397">
                  <c:v>41608</c:v>
                </c:pt>
                <c:pt idx="398">
                  <c:v>41611</c:v>
                </c:pt>
                <c:pt idx="399">
                  <c:v>41614</c:v>
                </c:pt>
                <c:pt idx="400">
                  <c:v>41617</c:v>
                </c:pt>
                <c:pt idx="401">
                  <c:v>41620</c:v>
                </c:pt>
                <c:pt idx="402">
                  <c:v>41623</c:v>
                </c:pt>
                <c:pt idx="403">
                  <c:v>41626</c:v>
                </c:pt>
                <c:pt idx="404">
                  <c:v>41629</c:v>
                </c:pt>
                <c:pt idx="405">
                  <c:v>41632</c:v>
                </c:pt>
                <c:pt idx="406">
                  <c:v>41635</c:v>
                </c:pt>
                <c:pt idx="407">
                  <c:v>41638</c:v>
                </c:pt>
                <c:pt idx="408">
                  <c:v>41641</c:v>
                </c:pt>
                <c:pt idx="409">
                  <c:v>41644</c:v>
                </c:pt>
                <c:pt idx="410">
                  <c:v>41647</c:v>
                </c:pt>
                <c:pt idx="411">
                  <c:v>41650</c:v>
                </c:pt>
                <c:pt idx="412">
                  <c:v>41653</c:v>
                </c:pt>
                <c:pt idx="413">
                  <c:v>41656</c:v>
                </c:pt>
                <c:pt idx="414">
                  <c:v>41659</c:v>
                </c:pt>
                <c:pt idx="415">
                  <c:v>41662</c:v>
                </c:pt>
                <c:pt idx="416">
                  <c:v>41665</c:v>
                </c:pt>
                <c:pt idx="417">
                  <c:v>41668</c:v>
                </c:pt>
                <c:pt idx="418">
                  <c:v>41671</c:v>
                </c:pt>
                <c:pt idx="419">
                  <c:v>41674</c:v>
                </c:pt>
                <c:pt idx="420">
                  <c:v>41677</c:v>
                </c:pt>
                <c:pt idx="421">
                  <c:v>41680</c:v>
                </c:pt>
                <c:pt idx="422">
                  <c:v>41683</c:v>
                </c:pt>
                <c:pt idx="423">
                  <c:v>41686</c:v>
                </c:pt>
                <c:pt idx="424">
                  <c:v>41689</c:v>
                </c:pt>
                <c:pt idx="425">
                  <c:v>41692</c:v>
                </c:pt>
                <c:pt idx="426">
                  <c:v>41695</c:v>
                </c:pt>
                <c:pt idx="427">
                  <c:v>41698</c:v>
                </c:pt>
                <c:pt idx="428">
                  <c:v>41701</c:v>
                </c:pt>
                <c:pt idx="429">
                  <c:v>41704</c:v>
                </c:pt>
                <c:pt idx="430">
                  <c:v>41707</c:v>
                </c:pt>
                <c:pt idx="431">
                  <c:v>41710</c:v>
                </c:pt>
                <c:pt idx="432">
                  <c:v>41713</c:v>
                </c:pt>
                <c:pt idx="433">
                  <c:v>41716</c:v>
                </c:pt>
                <c:pt idx="434">
                  <c:v>41719</c:v>
                </c:pt>
                <c:pt idx="435">
                  <c:v>41722</c:v>
                </c:pt>
                <c:pt idx="436">
                  <c:v>41725</c:v>
                </c:pt>
                <c:pt idx="437">
                  <c:v>41728</c:v>
                </c:pt>
                <c:pt idx="438">
                  <c:v>41731</c:v>
                </c:pt>
                <c:pt idx="439">
                  <c:v>41734</c:v>
                </c:pt>
                <c:pt idx="440">
                  <c:v>41737</c:v>
                </c:pt>
                <c:pt idx="441">
                  <c:v>41740</c:v>
                </c:pt>
                <c:pt idx="442">
                  <c:v>41743</c:v>
                </c:pt>
                <c:pt idx="443">
                  <c:v>41746</c:v>
                </c:pt>
                <c:pt idx="444">
                  <c:v>41749</c:v>
                </c:pt>
                <c:pt idx="445">
                  <c:v>41752</c:v>
                </c:pt>
                <c:pt idx="446">
                  <c:v>41755</c:v>
                </c:pt>
                <c:pt idx="447">
                  <c:v>41758</c:v>
                </c:pt>
                <c:pt idx="448">
                  <c:v>41761</c:v>
                </c:pt>
                <c:pt idx="449">
                  <c:v>41764</c:v>
                </c:pt>
                <c:pt idx="450">
                  <c:v>41767</c:v>
                </c:pt>
                <c:pt idx="451">
                  <c:v>41770</c:v>
                </c:pt>
                <c:pt idx="452">
                  <c:v>41773</c:v>
                </c:pt>
                <c:pt idx="453">
                  <c:v>41776</c:v>
                </c:pt>
                <c:pt idx="454">
                  <c:v>41779</c:v>
                </c:pt>
                <c:pt idx="455">
                  <c:v>41782</c:v>
                </c:pt>
                <c:pt idx="456">
                  <c:v>41785</c:v>
                </c:pt>
                <c:pt idx="457">
                  <c:v>41788</c:v>
                </c:pt>
                <c:pt idx="458">
                  <c:v>41791</c:v>
                </c:pt>
                <c:pt idx="459">
                  <c:v>41794</c:v>
                </c:pt>
                <c:pt idx="460">
                  <c:v>41797</c:v>
                </c:pt>
                <c:pt idx="461">
                  <c:v>41800</c:v>
                </c:pt>
                <c:pt idx="462">
                  <c:v>41803</c:v>
                </c:pt>
                <c:pt idx="463">
                  <c:v>41806</c:v>
                </c:pt>
                <c:pt idx="464">
                  <c:v>41809</c:v>
                </c:pt>
                <c:pt idx="465">
                  <c:v>41812</c:v>
                </c:pt>
                <c:pt idx="466">
                  <c:v>41815</c:v>
                </c:pt>
                <c:pt idx="467">
                  <c:v>41818</c:v>
                </c:pt>
                <c:pt idx="468">
                  <c:v>41821</c:v>
                </c:pt>
                <c:pt idx="469">
                  <c:v>41824</c:v>
                </c:pt>
                <c:pt idx="470">
                  <c:v>41827</c:v>
                </c:pt>
                <c:pt idx="471">
                  <c:v>41830</c:v>
                </c:pt>
                <c:pt idx="472">
                  <c:v>41833</c:v>
                </c:pt>
                <c:pt idx="473">
                  <c:v>41836</c:v>
                </c:pt>
                <c:pt idx="474">
                  <c:v>41839</c:v>
                </c:pt>
                <c:pt idx="475">
                  <c:v>41842</c:v>
                </c:pt>
                <c:pt idx="476">
                  <c:v>41845</c:v>
                </c:pt>
                <c:pt idx="477">
                  <c:v>41848</c:v>
                </c:pt>
                <c:pt idx="478">
                  <c:v>41851</c:v>
                </c:pt>
                <c:pt idx="479">
                  <c:v>41854</c:v>
                </c:pt>
                <c:pt idx="480">
                  <c:v>41857</c:v>
                </c:pt>
                <c:pt idx="481">
                  <c:v>41860</c:v>
                </c:pt>
                <c:pt idx="482">
                  <c:v>41863</c:v>
                </c:pt>
                <c:pt idx="483">
                  <c:v>41866</c:v>
                </c:pt>
                <c:pt idx="484">
                  <c:v>41869</c:v>
                </c:pt>
                <c:pt idx="485">
                  <c:v>41872</c:v>
                </c:pt>
                <c:pt idx="486">
                  <c:v>41875</c:v>
                </c:pt>
                <c:pt idx="487">
                  <c:v>41878</c:v>
                </c:pt>
                <c:pt idx="488">
                  <c:v>41881</c:v>
                </c:pt>
                <c:pt idx="489">
                  <c:v>41884</c:v>
                </c:pt>
                <c:pt idx="490">
                  <c:v>41887</c:v>
                </c:pt>
                <c:pt idx="491">
                  <c:v>41890</c:v>
                </c:pt>
                <c:pt idx="492">
                  <c:v>41893</c:v>
                </c:pt>
                <c:pt idx="493">
                  <c:v>41896</c:v>
                </c:pt>
                <c:pt idx="494">
                  <c:v>41899</c:v>
                </c:pt>
                <c:pt idx="495">
                  <c:v>41902</c:v>
                </c:pt>
                <c:pt idx="496">
                  <c:v>41905</c:v>
                </c:pt>
                <c:pt idx="497">
                  <c:v>41908</c:v>
                </c:pt>
                <c:pt idx="498">
                  <c:v>41911</c:v>
                </c:pt>
                <c:pt idx="499">
                  <c:v>41914</c:v>
                </c:pt>
                <c:pt idx="500">
                  <c:v>41917</c:v>
                </c:pt>
                <c:pt idx="501">
                  <c:v>41920</c:v>
                </c:pt>
                <c:pt idx="502">
                  <c:v>41923</c:v>
                </c:pt>
                <c:pt idx="503">
                  <c:v>41926</c:v>
                </c:pt>
                <c:pt idx="504">
                  <c:v>41929</c:v>
                </c:pt>
                <c:pt idx="505">
                  <c:v>41932</c:v>
                </c:pt>
                <c:pt idx="506">
                  <c:v>41935</c:v>
                </c:pt>
                <c:pt idx="507">
                  <c:v>41938</c:v>
                </c:pt>
                <c:pt idx="508">
                  <c:v>41941</c:v>
                </c:pt>
                <c:pt idx="509">
                  <c:v>41944</c:v>
                </c:pt>
                <c:pt idx="510">
                  <c:v>41947</c:v>
                </c:pt>
                <c:pt idx="511">
                  <c:v>41950</c:v>
                </c:pt>
                <c:pt idx="512">
                  <c:v>41953</c:v>
                </c:pt>
                <c:pt idx="513">
                  <c:v>41956</c:v>
                </c:pt>
                <c:pt idx="514">
                  <c:v>41959</c:v>
                </c:pt>
                <c:pt idx="515">
                  <c:v>41962</c:v>
                </c:pt>
                <c:pt idx="516">
                  <c:v>41965</c:v>
                </c:pt>
                <c:pt idx="517">
                  <c:v>41968</c:v>
                </c:pt>
                <c:pt idx="518">
                  <c:v>41971</c:v>
                </c:pt>
                <c:pt idx="519">
                  <c:v>41974</c:v>
                </c:pt>
                <c:pt idx="520">
                  <c:v>41977</c:v>
                </c:pt>
                <c:pt idx="521">
                  <c:v>41980</c:v>
                </c:pt>
                <c:pt idx="522">
                  <c:v>41983</c:v>
                </c:pt>
                <c:pt idx="523">
                  <c:v>41986</c:v>
                </c:pt>
                <c:pt idx="524">
                  <c:v>41989</c:v>
                </c:pt>
                <c:pt idx="525">
                  <c:v>41992</c:v>
                </c:pt>
                <c:pt idx="526">
                  <c:v>41995</c:v>
                </c:pt>
                <c:pt idx="527">
                  <c:v>41998</c:v>
                </c:pt>
                <c:pt idx="528">
                  <c:v>42001</c:v>
                </c:pt>
                <c:pt idx="529">
                  <c:v>42004</c:v>
                </c:pt>
                <c:pt idx="530">
                  <c:v>42007</c:v>
                </c:pt>
                <c:pt idx="531">
                  <c:v>42010</c:v>
                </c:pt>
                <c:pt idx="532">
                  <c:v>42013</c:v>
                </c:pt>
                <c:pt idx="533">
                  <c:v>42016</c:v>
                </c:pt>
                <c:pt idx="534">
                  <c:v>42019</c:v>
                </c:pt>
                <c:pt idx="535">
                  <c:v>42022</c:v>
                </c:pt>
                <c:pt idx="536">
                  <c:v>42025</c:v>
                </c:pt>
                <c:pt idx="537">
                  <c:v>42028</c:v>
                </c:pt>
                <c:pt idx="538">
                  <c:v>42031</c:v>
                </c:pt>
                <c:pt idx="539">
                  <c:v>42034</c:v>
                </c:pt>
                <c:pt idx="540">
                  <c:v>42037</c:v>
                </c:pt>
                <c:pt idx="541">
                  <c:v>42040</c:v>
                </c:pt>
                <c:pt idx="542">
                  <c:v>42043</c:v>
                </c:pt>
                <c:pt idx="543">
                  <c:v>42046</c:v>
                </c:pt>
                <c:pt idx="544">
                  <c:v>42049</c:v>
                </c:pt>
                <c:pt idx="545">
                  <c:v>42052</c:v>
                </c:pt>
                <c:pt idx="546">
                  <c:v>42055</c:v>
                </c:pt>
                <c:pt idx="547">
                  <c:v>42058</c:v>
                </c:pt>
                <c:pt idx="548">
                  <c:v>42061</c:v>
                </c:pt>
                <c:pt idx="549">
                  <c:v>42064</c:v>
                </c:pt>
                <c:pt idx="550">
                  <c:v>42067</c:v>
                </c:pt>
                <c:pt idx="551">
                  <c:v>42070</c:v>
                </c:pt>
                <c:pt idx="552">
                  <c:v>42073</c:v>
                </c:pt>
                <c:pt idx="553">
                  <c:v>42076</c:v>
                </c:pt>
                <c:pt idx="554">
                  <c:v>42079</c:v>
                </c:pt>
                <c:pt idx="555">
                  <c:v>42082</c:v>
                </c:pt>
                <c:pt idx="556">
                  <c:v>42085</c:v>
                </c:pt>
                <c:pt idx="557">
                  <c:v>42088</c:v>
                </c:pt>
                <c:pt idx="558">
                  <c:v>42091</c:v>
                </c:pt>
                <c:pt idx="559">
                  <c:v>42094</c:v>
                </c:pt>
                <c:pt idx="560">
                  <c:v>42097</c:v>
                </c:pt>
                <c:pt idx="561">
                  <c:v>42100</c:v>
                </c:pt>
                <c:pt idx="562">
                  <c:v>42103</c:v>
                </c:pt>
                <c:pt idx="563">
                  <c:v>42106</c:v>
                </c:pt>
                <c:pt idx="564">
                  <c:v>42109</c:v>
                </c:pt>
                <c:pt idx="565">
                  <c:v>42112</c:v>
                </c:pt>
                <c:pt idx="566">
                  <c:v>42115</c:v>
                </c:pt>
                <c:pt idx="567">
                  <c:v>42118</c:v>
                </c:pt>
                <c:pt idx="568">
                  <c:v>42121</c:v>
                </c:pt>
                <c:pt idx="569">
                  <c:v>42124</c:v>
                </c:pt>
                <c:pt idx="570">
                  <c:v>42127</c:v>
                </c:pt>
                <c:pt idx="571">
                  <c:v>42130</c:v>
                </c:pt>
                <c:pt idx="572">
                  <c:v>42133</c:v>
                </c:pt>
                <c:pt idx="573">
                  <c:v>42136</c:v>
                </c:pt>
                <c:pt idx="574">
                  <c:v>42139</c:v>
                </c:pt>
                <c:pt idx="575">
                  <c:v>42142</c:v>
                </c:pt>
                <c:pt idx="576">
                  <c:v>42145</c:v>
                </c:pt>
                <c:pt idx="577">
                  <c:v>42148</c:v>
                </c:pt>
                <c:pt idx="578">
                  <c:v>42151</c:v>
                </c:pt>
                <c:pt idx="579">
                  <c:v>42154</c:v>
                </c:pt>
                <c:pt idx="580">
                  <c:v>42157</c:v>
                </c:pt>
                <c:pt idx="581">
                  <c:v>42160</c:v>
                </c:pt>
                <c:pt idx="582">
                  <c:v>42163</c:v>
                </c:pt>
                <c:pt idx="583">
                  <c:v>42166</c:v>
                </c:pt>
                <c:pt idx="584">
                  <c:v>42169</c:v>
                </c:pt>
                <c:pt idx="585">
                  <c:v>42172</c:v>
                </c:pt>
                <c:pt idx="586">
                  <c:v>42175</c:v>
                </c:pt>
                <c:pt idx="587">
                  <c:v>42178</c:v>
                </c:pt>
                <c:pt idx="588">
                  <c:v>42181</c:v>
                </c:pt>
                <c:pt idx="589">
                  <c:v>42184</c:v>
                </c:pt>
                <c:pt idx="590">
                  <c:v>42187</c:v>
                </c:pt>
                <c:pt idx="591">
                  <c:v>42190</c:v>
                </c:pt>
                <c:pt idx="592">
                  <c:v>42193</c:v>
                </c:pt>
                <c:pt idx="593">
                  <c:v>42196</c:v>
                </c:pt>
                <c:pt idx="594">
                  <c:v>42199</c:v>
                </c:pt>
                <c:pt idx="595">
                  <c:v>42202</c:v>
                </c:pt>
                <c:pt idx="596">
                  <c:v>42205</c:v>
                </c:pt>
                <c:pt idx="597">
                  <c:v>42208</c:v>
                </c:pt>
                <c:pt idx="598">
                  <c:v>42211</c:v>
                </c:pt>
                <c:pt idx="599">
                  <c:v>42214</c:v>
                </c:pt>
                <c:pt idx="600">
                  <c:v>42217</c:v>
                </c:pt>
                <c:pt idx="601">
                  <c:v>42220</c:v>
                </c:pt>
                <c:pt idx="602">
                  <c:v>42223</c:v>
                </c:pt>
                <c:pt idx="603">
                  <c:v>42226</c:v>
                </c:pt>
                <c:pt idx="604">
                  <c:v>42229</c:v>
                </c:pt>
                <c:pt idx="605">
                  <c:v>42232</c:v>
                </c:pt>
                <c:pt idx="606">
                  <c:v>42235</c:v>
                </c:pt>
                <c:pt idx="607">
                  <c:v>42238</c:v>
                </c:pt>
                <c:pt idx="608">
                  <c:v>42241</c:v>
                </c:pt>
                <c:pt idx="609">
                  <c:v>42244</c:v>
                </c:pt>
                <c:pt idx="610">
                  <c:v>42247</c:v>
                </c:pt>
                <c:pt idx="611">
                  <c:v>42250</c:v>
                </c:pt>
                <c:pt idx="612">
                  <c:v>42253</c:v>
                </c:pt>
                <c:pt idx="613">
                  <c:v>42256</c:v>
                </c:pt>
                <c:pt idx="614">
                  <c:v>42259</c:v>
                </c:pt>
                <c:pt idx="615">
                  <c:v>42262</c:v>
                </c:pt>
                <c:pt idx="616">
                  <c:v>42265</c:v>
                </c:pt>
                <c:pt idx="617">
                  <c:v>42268</c:v>
                </c:pt>
                <c:pt idx="618">
                  <c:v>42271</c:v>
                </c:pt>
                <c:pt idx="619">
                  <c:v>42274</c:v>
                </c:pt>
                <c:pt idx="620">
                  <c:v>42277</c:v>
                </c:pt>
                <c:pt idx="621">
                  <c:v>42280</c:v>
                </c:pt>
                <c:pt idx="622">
                  <c:v>42283</c:v>
                </c:pt>
                <c:pt idx="623">
                  <c:v>42286</c:v>
                </c:pt>
                <c:pt idx="624">
                  <c:v>42289</c:v>
                </c:pt>
                <c:pt idx="625">
                  <c:v>42292</c:v>
                </c:pt>
                <c:pt idx="626">
                  <c:v>42295</c:v>
                </c:pt>
                <c:pt idx="627">
                  <c:v>42298</c:v>
                </c:pt>
                <c:pt idx="628">
                  <c:v>42301</c:v>
                </c:pt>
                <c:pt idx="629">
                  <c:v>42304</c:v>
                </c:pt>
                <c:pt idx="630">
                  <c:v>42307</c:v>
                </c:pt>
                <c:pt idx="631">
                  <c:v>42310</c:v>
                </c:pt>
                <c:pt idx="632">
                  <c:v>42313</c:v>
                </c:pt>
                <c:pt idx="633">
                  <c:v>42316</c:v>
                </c:pt>
                <c:pt idx="634">
                  <c:v>42319</c:v>
                </c:pt>
                <c:pt idx="635">
                  <c:v>42322</c:v>
                </c:pt>
                <c:pt idx="636">
                  <c:v>42325</c:v>
                </c:pt>
                <c:pt idx="637">
                  <c:v>42328</c:v>
                </c:pt>
                <c:pt idx="638">
                  <c:v>42331</c:v>
                </c:pt>
                <c:pt idx="639">
                  <c:v>42334</c:v>
                </c:pt>
                <c:pt idx="640">
                  <c:v>42337</c:v>
                </c:pt>
                <c:pt idx="641">
                  <c:v>42340</c:v>
                </c:pt>
                <c:pt idx="642">
                  <c:v>42343</c:v>
                </c:pt>
                <c:pt idx="643">
                  <c:v>42346</c:v>
                </c:pt>
                <c:pt idx="644">
                  <c:v>42349</c:v>
                </c:pt>
                <c:pt idx="645">
                  <c:v>42352</c:v>
                </c:pt>
                <c:pt idx="646">
                  <c:v>42355</c:v>
                </c:pt>
                <c:pt idx="647">
                  <c:v>42358</c:v>
                </c:pt>
                <c:pt idx="648">
                  <c:v>42361</c:v>
                </c:pt>
                <c:pt idx="649">
                  <c:v>42364</c:v>
                </c:pt>
                <c:pt idx="650">
                  <c:v>42367</c:v>
                </c:pt>
                <c:pt idx="651">
                  <c:v>42370</c:v>
                </c:pt>
                <c:pt idx="652">
                  <c:v>42373</c:v>
                </c:pt>
                <c:pt idx="653">
                  <c:v>42376</c:v>
                </c:pt>
                <c:pt idx="654">
                  <c:v>42379</c:v>
                </c:pt>
                <c:pt idx="655">
                  <c:v>42382</c:v>
                </c:pt>
                <c:pt idx="656">
                  <c:v>42385</c:v>
                </c:pt>
                <c:pt idx="657">
                  <c:v>42388</c:v>
                </c:pt>
                <c:pt idx="658">
                  <c:v>42391</c:v>
                </c:pt>
                <c:pt idx="659">
                  <c:v>42394</c:v>
                </c:pt>
                <c:pt idx="660">
                  <c:v>42397</c:v>
                </c:pt>
                <c:pt idx="661">
                  <c:v>42400</c:v>
                </c:pt>
                <c:pt idx="662">
                  <c:v>42403</c:v>
                </c:pt>
                <c:pt idx="663">
                  <c:v>42406</c:v>
                </c:pt>
                <c:pt idx="664">
                  <c:v>42409</c:v>
                </c:pt>
                <c:pt idx="665">
                  <c:v>42412</c:v>
                </c:pt>
                <c:pt idx="666">
                  <c:v>42415</c:v>
                </c:pt>
                <c:pt idx="667">
                  <c:v>42418</c:v>
                </c:pt>
                <c:pt idx="668">
                  <c:v>42421</c:v>
                </c:pt>
                <c:pt idx="669">
                  <c:v>42424</c:v>
                </c:pt>
                <c:pt idx="670">
                  <c:v>42427</c:v>
                </c:pt>
                <c:pt idx="671">
                  <c:v>42430</c:v>
                </c:pt>
                <c:pt idx="672">
                  <c:v>42433</c:v>
                </c:pt>
                <c:pt idx="673">
                  <c:v>42436</c:v>
                </c:pt>
                <c:pt idx="674">
                  <c:v>42439</c:v>
                </c:pt>
                <c:pt idx="675">
                  <c:v>42442</c:v>
                </c:pt>
                <c:pt idx="676">
                  <c:v>42445</c:v>
                </c:pt>
                <c:pt idx="677">
                  <c:v>42448</c:v>
                </c:pt>
                <c:pt idx="678">
                  <c:v>42451</c:v>
                </c:pt>
                <c:pt idx="679">
                  <c:v>42454</c:v>
                </c:pt>
                <c:pt idx="680">
                  <c:v>42457</c:v>
                </c:pt>
                <c:pt idx="681">
                  <c:v>42460</c:v>
                </c:pt>
                <c:pt idx="682">
                  <c:v>42463</c:v>
                </c:pt>
                <c:pt idx="683">
                  <c:v>42466</c:v>
                </c:pt>
                <c:pt idx="684">
                  <c:v>42469</c:v>
                </c:pt>
                <c:pt idx="685">
                  <c:v>42472</c:v>
                </c:pt>
                <c:pt idx="686">
                  <c:v>42475</c:v>
                </c:pt>
                <c:pt idx="687">
                  <c:v>42478</c:v>
                </c:pt>
                <c:pt idx="688">
                  <c:v>42481</c:v>
                </c:pt>
                <c:pt idx="689">
                  <c:v>42484</c:v>
                </c:pt>
                <c:pt idx="690">
                  <c:v>42487</c:v>
                </c:pt>
                <c:pt idx="691">
                  <c:v>42490</c:v>
                </c:pt>
                <c:pt idx="692">
                  <c:v>42493</c:v>
                </c:pt>
                <c:pt idx="693">
                  <c:v>42496</c:v>
                </c:pt>
                <c:pt idx="694">
                  <c:v>42499</c:v>
                </c:pt>
                <c:pt idx="695">
                  <c:v>42502</c:v>
                </c:pt>
                <c:pt idx="696">
                  <c:v>42505</c:v>
                </c:pt>
                <c:pt idx="697">
                  <c:v>42508</c:v>
                </c:pt>
                <c:pt idx="698">
                  <c:v>42511</c:v>
                </c:pt>
                <c:pt idx="699">
                  <c:v>42514</c:v>
                </c:pt>
                <c:pt idx="700">
                  <c:v>42517</c:v>
                </c:pt>
                <c:pt idx="701">
                  <c:v>42520</c:v>
                </c:pt>
                <c:pt idx="702">
                  <c:v>42523</c:v>
                </c:pt>
                <c:pt idx="703">
                  <c:v>42526</c:v>
                </c:pt>
                <c:pt idx="704">
                  <c:v>42529</c:v>
                </c:pt>
                <c:pt idx="705">
                  <c:v>42532</c:v>
                </c:pt>
                <c:pt idx="706">
                  <c:v>42535</c:v>
                </c:pt>
                <c:pt idx="707">
                  <c:v>42538</c:v>
                </c:pt>
                <c:pt idx="708">
                  <c:v>42541</c:v>
                </c:pt>
                <c:pt idx="709">
                  <c:v>42544</c:v>
                </c:pt>
                <c:pt idx="710">
                  <c:v>42547</c:v>
                </c:pt>
                <c:pt idx="711">
                  <c:v>42550</c:v>
                </c:pt>
                <c:pt idx="712">
                  <c:v>42553</c:v>
                </c:pt>
                <c:pt idx="713">
                  <c:v>42556</c:v>
                </c:pt>
                <c:pt idx="714">
                  <c:v>42559</c:v>
                </c:pt>
                <c:pt idx="715">
                  <c:v>42562</c:v>
                </c:pt>
                <c:pt idx="716">
                  <c:v>42565</c:v>
                </c:pt>
                <c:pt idx="717">
                  <c:v>42568</c:v>
                </c:pt>
                <c:pt idx="718">
                  <c:v>42571</c:v>
                </c:pt>
                <c:pt idx="719">
                  <c:v>42574</c:v>
                </c:pt>
                <c:pt idx="720">
                  <c:v>42577</c:v>
                </c:pt>
                <c:pt idx="721">
                  <c:v>42580</c:v>
                </c:pt>
                <c:pt idx="722">
                  <c:v>42583</c:v>
                </c:pt>
                <c:pt idx="723">
                  <c:v>42586</c:v>
                </c:pt>
                <c:pt idx="724">
                  <c:v>42589</c:v>
                </c:pt>
                <c:pt idx="725">
                  <c:v>42592</c:v>
                </c:pt>
                <c:pt idx="726">
                  <c:v>42595</c:v>
                </c:pt>
                <c:pt idx="727">
                  <c:v>42598</c:v>
                </c:pt>
                <c:pt idx="728">
                  <c:v>42601</c:v>
                </c:pt>
                <c:pt idx="729">
                  <c:v>42604</c:v>
                </c:pt>
                <c:pt idx="730">
                  <c:v>42607</c:v>
                </c:pt>
                <c:pt idx="731">
                  <c:v>42610</c:v>
                </c:pt>
                <c:pt idx="732">
                  <c:v>42613</c:v>
                </c:pt>
                <c:pt idx="733">
                  <c:v>42616</c:v>
                </c:pt>
                <c:pt idx="734">
                  <c:v>42619</c:v>
                </c:pt>
                <c:pt idx="735">
                  <c:v>42622</c:v>
                </c:pt>
                <c:pt idx="736">
                  <c:v>42625</c:v>
                </c:pt>
                <c:pt idx="737">
                  <c:v>42628</c:v>
                </c:pt>
                <c:pt idx="738">
                  <c:v>42631</c:v>
                </c:pt>
                <c:pt idx="739">
                  <c:v>42634</c:v>
                </c:pt>
                <c:pt idx="740">
                  <c:v>42637</c:v>
                </c:pt>
                <c:pt idx="741">
                  <c:v>42640</c:v>
                </c:pt>
                <c:pt idx="742">
                  <c:v>42643</c:v>
                </c:pt>
                <c:pt idx="743">
                  <c:v>42646</c:v>
                </c:pt>
                <c:pt idx="744">
                  <c:v>42649</c:v>
                </c:pt>
                <c:pt idx="745">
                  <c:v>42652</c:v>
                </c:pt>
                <c:pt idx="746">
                  <c:v>42655</c:v>
                </c:pt>
                <c:pt idx="747">
                  <c:v>42658</c:v>
                </c:pt>
                <c:pt idx="748">
                  <c:v>42661</c:v>
                </c:pt>
                <c:pt idx="749">
                  <c:v>42664</c:v>
                </c:pt>
                <c:pt idx="750">
                  <c:v>42667</c:v>
                </c:pt>
                <c:pt idx="751">
                  <c:v>42670</c:v>
                </c:pt>
                <c:pt idx="752">
                  <c:v>42673</c:v>
                </c:pt>
                <c:pt idx="753">
                  <c:v>42676</c:v>
                </c:pt>
                <c:pt idx="754">
                  <c:v>42679</c:v>
                </c:pt>
                <c:pt idx="755">
                  <c:v>42682</c:v>
                </c:pt>
                <c:pt idx="756">
                  <c:v>42685</c:v>
                </c:pt>
                <c:pt idx="757">
                  <c:v>42688</c:v>
                </c:pt>
                <c:pt idx="758">
                  <c:v>42691</c:v>
                </c:pt>
                <c:pt idx="759">
                  <c:v>42694</c:v>
                </c:pt>
                <c:pt idx="760">
                  <c:v>42697</c:v>
                </c:pt>
                <c:pt idx="761">
                  <c:v>42700</c:v>
                </c:pt>
                <c:pt idx="762">
                  <c:v>42703</c:v>
                </c:pt>
                <c:pt idx="763">
                  <c:v>42706</c:v>
                </c:pt>
                <c:pt idx="764">
                  <c:v>42709</c:v>
                </c:pt>
                <c:pt idx="765">
                  <c:v>42712</c:v>
                </c:pt>
                <c:pt idx="766">
                  <c:v>42715</c:v>
                </c:pt>
                <c:pt idx="767">
                  <c:v>42718</c:v>
                </c:pt>
                <c:pt idx="768">
                  <c:v>42721</c:v>
                </c:pt>
                <c:pt idx="769">
                  <c:v>42724</c:v>
                </c:pt>
                <c:pt idx="770">
                  <c:v>42727</c:v>
                </c:pt>
                <c:pt idx="771">
                  <c:v>42730</c:v>
                </c:pt>
                <c:pt idx="772">
                  <c:v>42733</c:v>
                </c:pt>
                <c:pt idx="773">
                  <c:v>42736</c:v>
                </c:pt>
                <c:pt idx="774">
                  <c:v>42739</c:v>
                </c:pt>
                <c:pt idx="775">
                  <c:v>42742</c:v>
                </c:pt>
                <c:pt idx="776">
                  <c:v>42745</c:v>
                </c:pt>
                <c:pt idx="777">
                  <c:v>42748</c:v>
                </c:pt>
                <c:pt idx="778">
                  <c:v>42751</c:v>
                </c:pt>
                <c:pt idx="779">
                  <c:v>42754</c:v>
                </c:pt>
                <c:pt idx="780">
                  <c:v>42757</c:v>
                </c:pt>
                <c:pt idx="781">
                  <c:v>42760</c:v>
                </c:pt>
                <c:pt idx="782">
                  <c:v>42763</c:v>
                </c:pt>
                <c:pt idx="783">
                  <c:v>42766</c:v>
                </c:pt>
                <c:pt idx="784">
                  <c:v>42769</c:v>
                </c:pt>
                <c:pt idx="785">
                  <c:v>42772</c:v>
                </c:pt>
                <c:pt idx="786">
                  <c:v>42775</c:v>
                </c:pt>
                <c:pt idx="787">
                  <c:v>42778</c:v>
                </c:pt>
                <c:pt idx="788">
                  <c:v>42781</c:v>
                </c:pt>
                <c:pt idx="789">
                  <c:v>42784</c:v>
                </c:pt>
                <c:pt idx="790">
                  <c:v>42787</c:v>
                </c:pt>
                <c:pt idx="791">
                  <c:v>42790</c:v>
                </c:pt>
                <c:pt idx="792">
                  <c:v>42793</c:v>
                </c:pt>
                <c:pt idx="793">
                  <c:v>42796</c:v>
                </c:pt>
                <c:pt idx="794">
                  <c:v>42799</c:v>
                </c:pt>
                <c:pt idx="795">
                  <c:v>42802</c:v>
                </c:pt>
                <c:pt idx="796">
                  <c:v>42805</c:v>
                </c:pt>
                <c:pt idx="797">
                  <c:v>42808</c:v>
                </c:pt>
                <c:pt idx="798">
                  <c:v>42811</c:v>
                </c:pt>
                <c:pt idx="799">
                  <c:v>42814</c:v>
                </c:pt>
                <c:pt idx="800">
                  <c:v>42817</c:v>
                </c:pt>
                <c:pt idx="801">
                  <c:v>42820</c:v>
                </c:pt>
                <c:pt idx="802">
                  <c:v>42823</c:v>
                </c:pt>
                <c:pt idx="803">
                  <c:v>42826</c:v>
                </c:pt>
                <c:pt idx="804">
                  <c:v>42829</c:v>
                </c:pt>
                <c:pt idx="805">
                  <c:v>42832</c:v>
                </c:pt>
                <c:pt idx="806">
                  <c:v>42835</c:v>
                </c:pt>
                <c:pt idx="807">
                  <c:v>42838</c:v>
                </c:pt>
                <c:pt idx="808">
                  <c:v>42841</c:v>
                </c:pt>
                <c:pt idx="809">
                  <c:v>42844</c:v>
                </c:pt>
                <c:pt idx="810">
                  <c:v>42847</c:v>
                </c:pt>
                <c:pt idx="811">
                  <c:v>42850</c:v>
                </c:pt>
                <c:pt idx="812">
                  <c:v>42853</c:v>
                </c:pt>
                <c:pt idx="813">
                  <c:v>42856</c:v>
                </c:pt>
                <c:pt idx="814">
                  <c:v>42859</c:v>
                </c:pt>
                <c:pt idx="815">
                  <c:v>42862</c:v>
                </c:pt>
                <c:pt idx="816">
                  <c:v>42865</c:v>
                </c:pt>
                <c:pt idx="817">
                  <c:v>42868</c:v>
                </c:pt>
                <c:pt idx="818">
                  <c:v>42871</c:v>
                </c:pt>
                <c:pt idx="819">
                  <c:v>42874</c:v>
                </c:pt>
                <c:pt idx="820">
                  <c:v>42877</c:v>
                </c:pt>
                <c:pt idx="821">
                  <c:v>42880</c:v>
                </c:pt>
                <c:pt idx="822">
                  <c:v>42883</c:v>
                </c:pt>
                <c:pt idx="823">
                  <c:v>42886</c:v>
                </c:pt>
                <c:pt idx="824">
                  <c:v>42889</c:v>
                </c:pt>
                <c:pt idx="825">
                  <c:v>42892</c:v>
                </c:pt>
                <c:pt idx="826">
                  <c:v>42895</c:v>
                </c:pt>
                <c:pt idx="827">
                  <c:v>42898</c:v>
                </c:pt>
                <c:pt idx="828">
                  <c:v>42901</c:v>
                </c:pt>
                <c:pt idx="829">
                  <c:v>42904</c:v>
                </c:pt>
                <c:pt idx="830">
                  <c:v>42907</c:v>
                </c:pt>
                <c:pt idx="831">
                  <c:v>42910</c:v>
                </c:pt>
                <c:pt idx="832">
                  <c:v>42913</c:v>
                </c:pt>
                <c:pt idx="833">
                  <c:v>42916</c:v>
                </c:pt>
                <c:pt idx="834">
                  <c:v>42919</c:v>
                </c:pt>
                <c:pt idx="835">
                  <c:v>42922</c:v>
                </c:pt>
                <c:pt idx="836">
                  <c:v>42925</c:v>
                </c:pt>
                <c:pt idx="837">
                  <c:v>42928</c:v>
                </c:pt>
                <c:pt idx="838">
                  <c:v>42931</c:v>
                </c:pt>
                <c:pt idx="839">
                  <c:v>42934</c:v>
                </c:pt>
                <c:pt idx="840">
                  <c:v>42937</c:v>
                </c:pt>
                <c:pt idx="841">
                  <c:v>42940</c:v>
                </c:pt>
                <c:pt idx="842">
                  <c:v>42943</c:v>
                </c:pt>
                <c:pt idx="843">
                  <c:v>42946</c:v>
                </c:pt>
                <c:pt idx="844">
                  <c:v>42949</c:v>
                </c:pt>
                <c:pt idx="845">
                  <c:v>42952</c:v>
                </c:pt>
                <c:pt idx="846">
                  <c:v>42955</c:v>
                </c:pt>
                <c:pt idx="847">
                  <c:v>42958</c:v>
                </c:pt>
                <c:pt idx="848">
                  <c:v>42961</c:v>
                </c:pt>
                <c:pt idx="849">
                  <c:v>42964</c:v>
                </c:pt>
                <c:pt idx="850">
                  <c:v>42967</c:v>
                </c:pt>
                <c:pt idx="851">
                  <c:v>42970</c:v>
                </c:pt>
                <c:pt idx="852">
                  <c:v>42973</c:v>
                </c:pt>
                <c:pt idx="853">
                  <c:v>42976</c:v>
                </c:pt>
                <c:pt idx="854">
                  <c:v>42979</c:v>
                </c:pt>
                <c:pt idx="855">
                  <c:v>42982</c:v>
                </c:pt>
                <c:pt idx="856">
                  <c:v>42985</c:v>
                </c:pt>
                <c:pt idx="857">
                  <c:v>42988</c:v>
                </c:pt>
                <c:pt idx="858">
                  <c:v>42991</c:v>
                </c:pt>
                <c:pt idx="859">
                  <c:v>42994</c:v>
                </c:pt>
                <c:pt idx="860">
                  <c:v>42997</c:v>
                </c:pt>
                <c:pt idx="861">
                  <c:v>43000</c:v>
                </c:pt>
                <c:pt idx="862">
                  <c:v>43003</c:v>
                </c:pt>
                <c:pt idx="863">
                  <c:v>43006</c:v>
                </c:pt>
                <c:pt idx="864">
                  <c:v>43009</c:v>
                </c:pt>
                <c:pt idx="865">
                  <c:v>43012</c:v>
                </c:pt>
                <c:pt idx="866">
                  <c:v>43015</c:v>
                </c:pt>
                <c:pt idx="867">
                  <c:v>43018</c:v>
                </c:pt>
                <c:pt idx="868">
                  <c:v>43021</c:v>
                </c:pt>
                <c:pt idx="869">
                  <c:v>43024</c:v>
                </c:pt>
                <c:pt idx="870">
                  <c:v>43027</c:v>
                </c:pt>
                <c:pt idx="871">
                  <c:v>43030</c:v>
                </c:pt>
                <c:pt idx="872">
                  <c:v>43033</c:v>
                </c:pt>
                <c:pt idx="873">
                  <c:v>43036</c:v>
                </c:pt>
                <c:pt idx="874">
                  <c:v>43039</c:v>
                </c:pt>
                <c:pt idx="875">
                  <c:v>43042</c:v>
                </c:pt>
                <c:pt idx="876">
                  <c:v>43045</c:v>
                </c:pt>
                <c:pt idx="877">
                  <c:v>43048</c:v>
                </c:pt>
                <c:pt idx="878">
                  <c:v>43051</c:v>
                </c:pt>
                <c:pt idx="879">
                  <c:v>43054</c:v>
                </c:pt>
                <c:pt idx="880">
                  <c:v>43057</c:v>
                </c:pt>
                <c:pt idx="881">
                  <c:v>43060</c:v>
                </c:pt>
                <c:pt idx="882">
                  <c:v>43063</c:v>
                </c:pt>
                <c:pt idx="883">
                  <c:v>43066</c:v>
                </c:pt>
                <c:pt idx="884">
                  <c:v>43069</c:v>
                </c:pt>
                <c:pt idx="885">
                  <c:v>43072</c:v>
                </c:pt>
                <c:pt idx="886">
                  <c:v>43075</c:v>
                </c:pt>
                <c:pt idx="887">
                  <c:v>43078</c:v>
                </c:pt>
                <c:pt idx="888">
                  <c:v>43081</c:v>
                </c:pt>
                <c:pt idx="889">
                  <c:v>43084</c:v>
                </c:pt>
                <c:pt idx="890">
                  <c:v>43087</c:v>
                </c:pt>
                <c:pt idx="891">
                  <c:v>43090</c:v>
                </c:pt>
                <c:pt idx="892">
                  <c:v>43093</c:v>
                </c:pt>
                <c:pt idx="893">
                  <c:v>43096</c:v>
                </c:pt>
                <c:pt idx="894">
                  <c:v>43099</c:v>
                </c:pt>
                <c:pt idx="895">
                  <c:v>43102</c:v>
                </c:pt>
                <c:pt idx="896">
                  <c:v>43105</c:v>
                </c:pt>
                <c:pt idx="897">
                  <c:v>43108</c:v>
                </c:pt>
                <c:pt idx="898">
                  <c:v>43111</c:v>
                </c:pt>
                <c:pt idx="899">
                  <c:v>43114</c:v>
                </c:pt>
                <c:pt idx="900">
                  <c:v>43117</c:v>
                </c:pt>
                <c:pt idx="901">
                  <c:v>43120</c:v>
                </c:pt>
                <c:pt idx="902">
                  <c:v>43123</c:v>
                </c:pt>
                <c:pt idx="903">
                  <c:v>43126</c:v>
                </c:pt>
                <c:pt idx="904">
                  <c:v>43129</c:v>
                </c:pt>
                <c:pt idx="905">
                  <c:v>43132</c:v>
                </c:pt>
                <c:pt idx="906">
                  <c:v>43135</c:v>
                </c:pt>
                <c:pt idx="907">
                  <c:v>43138</c:v>
                </c:pt>
                <c:pt idx="908">
                  <c:v>43141</c:v>
                </c:pt>
                <c:pt idx="909">
                  <c:v>43144</c:v>
                </c:pt>
                <c:pt idx="910">
                  <c:v>43147</c:v>
                </c:pt>
                <c:pt idx="911">
                  <c:v>43150</c:v>
                </c:pt>
                <c:pt idx="912">
                  <c:v>43153</c:v>
                </c:pt>
                <c:pt idx="913">
                  <c:v>43156</c:v>
                </c:pt>
                <c:pt idx="914">
                  <c:v>43159</c:v>
                </c:pt>
                <c:pt idx="915">
                  <c:v>43162</c:v>
                </c:pt>
                <c:pt idx="916">
                  <c:v>43165</c:v>
                </c:pt>
                <c:pt idx="917">
                  <c:v>43168</c:v>
                </c:pt>
                <c:pt idx="918">
                  <c:v>43171</c:v>
                </c:pt>
                <c:pt idx="919">
                  <c:v>43174</c:v>
                </c:pt>
                <c:pt idx="920">
                  <c:v>43177</c:v>
                </c:pt>
                <c:pt idx="921">
                  <c:v>43180</c:v>
                </c:pt>
                <c:pt idx="922">
                  <c:v>43183</c:v>
                </c:pt>
                <c:pt idx="923">
                  <c:v>43186</c:v>
                </c:pt>
                <c:pt idx="924">
                  <c:v>43189</c:v>
                </c:pt>
                <c:pt idx="925">
                  <c:v>43192</c:v>
                </c:pt>
                <c:pt idx="926">
                  <c:v>43195</c:v>
                </c:pt>
                <c:pt idx="927">
                  <c:v>43198</c:v>
                </c:pt>
                <c:pt idx="928">
                  <c:v>43201</c:v>
                </c:pt>
                <c:pt idx="929">
                  <c:v>43204</c:v>
                </c:pt>
                <c:pt idx="930">
                  <c:v>43207</c:v>
                </c:pt>
                <c:pt idx="931">
                  <c:v>43210</c:v>
                </c:pt>
                <c:pt idx="932">
                  <c:v>43213</c:v>
                </c:pt>
                <c:pt idx="933">
                  <c:v>43216</c:v>
                </c:pt>
                <c:pt idx="934">
                  <c:v>43219</c:v>
                </c:pt>
                <c:pt idx="935">
                  <c:v>43222</c:v>
                </c:pt>
                <c:pt idx="936">
                  <c:v>43225</c:v>
                </c:pt>
                <c:pt idx="937">
                  <c:v>43228</c:v>
                </c:pt>
                <c:pt idx="938">
                  <c:v>43231</c:v>
                </c:pt>
                <c:pt idx="939">
                  <c:v>43234</c:v>
                </c:pt>
                <c:pt idx="940">
                  <c:v>43237</c:v>
                </c:pt>
                <c:pt idx="941">
                  <c:v>43240</c:v>
                </c:pt>
                <c:pt idx="942">
                  <c:v>43243</c:v>
                </c:pt>
                <c:pt idx="943">
                  <c:v>43246</c:v>
                </c:pt>
                <c:pt idx="944">
                  <c:v>43249</c:v>
                </c:pt>
                <c:pt idx="945">
                  <c:v>43252</c:v>
                </c:pt>
                <c:pt idx="946">
                  <c:v>43255</c:v>
                </c:pt>
                <c:pt idx="947">
                  <c:v>43258</c:v>
                </c:pt>
                <c:pt idx="948">
                  <c:v>43261</c:v>
                </c:pt>
                <c:pt idx="949">
                  <c:v>43264</c:v>
                </c:pt>
                <c:pt idx="950">
                  <c:v>43267</c:v>
                </c:pt>
                <c:pt idx="951">
                  <c:v>43270</c:v>
                </c:pt>
                <c:pt idx="952">
                  <c:v>43273</c:v>
                </c:pt>
                <c:pt idx="953">
                  <c:v>43276</c:v>
                </c:pt>
                <c:pt idx="954">
                  <c:v>43279</c:v>
                </c:pt>
                <c:pt idx="955">
                  <c:v>43282</c:v>
                </c:pt>
                <c:pt idx="956">
                  <c:v>43285</c:v>
                </c:pt>
                <c:pt idx="957">
                  <c:v>43288</c:v>
                </c:pt>
                <c:pt idx="958">
                  <c:v>43291</c:v>
                </c:pt>
                <c:pt idx="959">
                  <c:v>43294</c:v>
                </c:pt>
                <c:pt idx="960">
                  <c:v>43297</c:v>
                </c:pt>
                <c:pt idx="961">
                  <c:v>43300</c:v>
                </c:pt>
                <c:pt idx="962">
                  <c:v>43303</c:v>
                </c:pt>
                <c:pt idx="963">
                  <c:v>43306</c:v>
                </c:pt>
                <c:pt idx="964">
                  <c:v>43309</c:v>
                </c:pt>
                <c:pt idx="965">
                  <c:v>43312</c:v>
                </c:pt>
                <c:pt idx="966">
                  <c:v>43315</c:v>
                </c:pt>
                <c:pt idx="967">
                  <c:v>43318</c:v>
                </c:pt>
                <c:pt idx="968">
                  <c:v>43321</c:v>
                </c:pt>
                <c:pt idx="969">
                  <c:v>43324</c:v>
                </c:pt>
                <c:pt idx="970">
                  <c:v>43327</c:v>
                </c:pt>
                <c:pt idx="971">
                  <c:v>43330</c:v>
                </c:pt>
                <c:pt idx="972">
                  <c:v>43333</c:v>
                </c:pt>
                <c:pt idx="973">
                  <c:v>43336</c:v>
                </c:pt>
                <c:pt idx="974">
                  <c:v>43339</c:v>
                </c:pt>
                <c:pt idx="975">
                  <c:v>43342</c:v>
                </c:pt>
                <c:pt idx="976">
                  <c:v>43345</c:v>
                </c:pt>
                <c:pt idx="977">
                  <c:v>43348</c:v>
                </c:pt>
                <c:pt idx="978">
                  <c:v>43351</c:v>
                </c:pt>
                <c:pt idx="979">
                  <c:v>43354</c:v>
                </c:pt>
                <c:pt idx="980">
                  <c:v>43357</c:v>
                </c:pt>
                <c:pt idx="981">
                  <c:v>43360</c:v>
                </c:pt>
                <c:pt idx="982">
                  <c:v>43363</c:v>
                </c:pt>
                <c:pt idx="983">
                  <c:v>43366</c:v>
                </c:pt>
                <c:pt idx="984">
                  <c:v>43369</c:v>
                </c:pt>
                <c:pt idx="985">
                  <c:v>43372</c:v>
                </c:pt>
                <c:pt idx="986">
                  <c:v>43375</c:v>
                </c:pt>
                <c:pt idx="987">
                  <c:v>43378</c:v>
                </c:pt>
                <c:pt idx="988">
                  <c:v>43381</c:v>
                </c:pt>
                <c:pt idx="989">
                  <c:v>43384</c:v>
                </c:pt>
                <c:pt idx="990">
                  <c:v>43387</c:v>
                </c:pt>
                <c:pt idx="991">
                  <c:v>43390</c:v>
                </c:pt>
                <c:pt idx="992">
                  <c:v>43393</c:v>
                </c:pt>
                <c:pt idx="993">
                  <c:v>43396</c:v>
                </c:pt>
                <c:pt idx="994">
                  <c:v>43399</c:v>
                </c:pt>
                <c:pt idx="995">
                  <c:v>43402</c:v>
                </c:pt>
                <c:pt idx="996">
                  <c:v>43405</c:v>
                </c:pt>
                <c:pt idx="997">
                  <c:v>43408</c:v>
                </c:pt>
                <c:pt idx="998">
                  <c:v>43411</c:v>
                </c:pt>
                <c:pt idx="999">
                  <c:v>43414</c:v>
                </c:pt>
                <c:pt idx="1000">
                  <c:v>43417</c:v>
                </c:pt>
                <c:pt idx="1001">
                  <c:v>43420</c:v>
                </c:pt>
                <c:pt idx="1002">
                  <c:v>43423</c:v>
                </c:pt>
                <c:pt idx="1003">
                  <c:v>43426</c:v>
                </c:pt>
                <c:pt idx="1004">
                  <c:v>43429</c:v>
                </c:pt>
                <c:pt idx="1005">
                  <c:v>43432</c:v>
                </c:pt>
                <c:pt idx="1006">
                  <c:v>43435</c:v>
                </c:pt>
                <c:pt idx="1007">
                  <c:v>43438</c:v>
                </c:pt>
                <c:pt idx="1008">
                  <c:v>43441</c:v>
                </c:pt>
                <c:pt idx="1009">
                  <c:v>43444</c:v>
                </c:pt>
                <c:pt idx="1010">
                  <c:v>43447</c:v>
                </c:pt>
                <c:pt idx="1011">
                  <c:v>43450</c:v>
                </c:pt>
                <c:pt idx="1012">
                  <c:v>43453</c:v>
                </c:pt>
                <c:pt idx="1013">
                  <c:v>43456</c:v>
                </c:pt>
                <c:pt idx="1014">
                  <c:v>43459</c:v>
                </c:pt>
                <c:pt idx="1015">
                  <c:v>43462</c:v>
                </c:pt>
                <c:pt idx="1016">
                  <c:v>43465</c:v>
                </c:pt>
                <c:pt idx="1017">
                  <c:v>43468</c:v>
                </c:pt>
                <c:pt idx="1018">
                  <c:v>43471</c:v>
                </c:pt>
                <c:pt idx="1019">
                  <c:v>43474</c:v>
                </c:pt>
                <c:pt idx="1020">
                  <c:v>43477</c:v>
                </c:pt>
                <c:pt idx="1021">
                  <c:v>43480</c:v>
                </c:pt>
                <c:pt idx="1022">
                  <c:v>43483</c:v>
                </c:pt>
                <c:pt idx="1023">
                  <c:v>43486</c:v>
                </c:pt>
                <c:pt idx="1024">
                  <c:v>43489</c:v>
                </c:pt>
                <c:pt idx="1025">
                  <c:v>43492</c:v>
                </c:pt>
                <c:pt idx="1026">
                  <c:v>43495</c:v>
                </c:pt>
                <c:pt idx="1027">
                  <c:v>43498</c:v>
                </c:pt>
                <c:pt idx="1028">
                  <c:v>43501</c:v>
                </c:pt>
                <c:pt idx="1029">
                  <c:v>43504</c:v>
                </c:pt>
              </c:numCache>
            </c:numRef>
          </c:cat>
          <c:val>
            <c:numRef>
              <c:f>ALL_TS!$F$3:$F$1032</c:f>
              <c:numCache>
                <c:formatCode>General</c:formatCode>
                <c:ptCount val="1030"/>
                <c:pt idx="0">
                  <c:v>-5.5599999999999987</c:v>
                </c:pt>
                <c:pt idx="1">
                  <c:v>-5.8900000000000006</c:v>
                </c:pt>
                <c:pt idx="2">
                  <c:v>-5.9499999999999993</c:v>
                </c:pt>
                <c:pt idx="3">
                  <c:v>-6.3199999999999985</c:v>
                </c:pt>
                <c:pt idx="4">
                  <c:v>-6.1999999999999975</c:v>
                </c:pt>
                <c:pt idx="5">
                  <c:v>-5.4600000000000009</c:v>
                </c:pt>
                <c:pt idx="6">
                  <c:v>-5.75</c:v>
                </c:pt>
                <c:pt idx="7">
                  <c:v>-6.18</c:v>
                </c:pt>
                <c:pt idx="8">
                  <c:v>-5.3299999999999965</c:v>
                </c:pt>
                <c:pt idx="9">
                  <c:v>-5.1499999999999986</c:v>
                </c:pt>
                <c:pt idx="10">
                  <c:v>-4.1700000000000017</c:v>
                </c:pt>
                <c:pt idx="11">
                  <c:v>-2.9899999999999984</c:v>
                </c:pt>
                <c:pt idx="12">
                  <c:v>-3.0300000000000007</c:v>
                </c:pt>
                <c:pt idx="13">
                  <c:v>-2.0500000000000007</c:v>
                </c:pt>
                <c:pt idx="14">
                  <c:v>-1.3599999999999877</c:v>
                </c:pt>
                <c:pt idx="15">
                  <c:v>-0.91000000000000014</c:v>
                </c:pt>
                <c:pt idx="16">
                  <c:v>-0.27</c:v>
                </c:pt>
                <c:pt idx="17">
                  <c:v>0.2800000000000013</c:v>
                </c:pt>
                <c:pt idx="18">
                  <c:v>0.85000000000000164</c:v>
                </c:pt>
                <c:pt idx="19">
                  <c:v>0.87000000000000566</c:v>
                </c:pt>
                <c:pt idx="20">
                  <c:v>0.94000000000000161</c:v>
                </c:pt>
                <c:pt idx="21">
                  <c:v>1.3299999999999863</c:v>
                </c:pt>
                <c:pt idx="22">
                  <c:v>1.6600000000000001</c:v>
                </c:pt>
                <c:pt idx="23">
                  <c:v>1.8000000000000007</c:v>
                </c:pt>
                <c:pt idx="24">
                  <c:v>0.69000000000000461</c:v>
                </c:pt>
                <c:pt idx="25">
                  <c:v>0.96999999999999964</c:v>
                </c:pt>
                <c:pt idx="26">
                  <c:v>1.4800000000000004</c:v>
                </c:pt>
                <c:pt idx="27">
                  <c:v>1.2199999999999818</c:v>
                </c:pt>
                <c:pt idx="28">
                  <c:v>0.8900000000000029</c:v>
                </c:pt>
                <c:pt idx="29">
                  <c:v>0.96999999999999964</c:v>
                </c:pt>
                <c:pt idx="30">
                  <c:v>-0.10000000000000142</c:v>
                </c:pt>
                <c:pt idx="31">
                  <c:v>-3.999999999999921E-2</c:v>
                </c:pt>
                <c:pt idx="32">
                  <c:v>0.21000000000000091</c:v>
                </c:pt>
                <c:pt idx="33">
                  <c:v>1.9999999999999577E-2</c:v>
                </c:pt>
                <c:pt idx="34">
                  <c:v>-0.37000000000000138</c:v>
                </c:pt>
                <c:pt idx="35">
                  <c:v>0.12000000000000099</c:v>
                </c:pt>
                <c:pt idx="36">
                  <c:v>-0.59000000000000064</c:v>
                </c:pt>
                <c:pt idx="37">
                  <c:v>-1.4400000000000013</c:v>
                </c:pt>
                <c:pt idx="38">
                  <c:v>-1.3099999999999854</c:v>
                </c:pt>
                <c:pt idx="39">
                  <c:v>-0.66000000000000614</c:v>
                </c:pt>
                <c:pt idx="40">
                  <c:v>-1.3700000000000021</c:v>
                </c:pt>
                <c:pt idx="41">
                  <c:v>-0.85000000000000164</c:v>
                </c:pt>
                <c:pt idx="42">
                  <c:v>-0.84000000000000064</c:v>
                </c:pt>
                <c:pt idx="43" formatCode="0.00">
                  <c:v>-2.4749999999999988</c:v>
                </c:pt>
                <c:pt idx="44" formatCode="0.00">
                  <c:v>-2.4519999999999977</c:v>
                </c:pt>
                <c:pt idx="45" formatCode="0.00">
                  <c:v>-2.4</c:v>
                </c:pt>
                <c:pt idx="46" formatCode="0.00">
                  <c:v>-2.3499999999999988</c:v>
                </c:pt>
                <c:pt idx="47" formatCode="0.00">
                  <c:v>-2.3609999999999998</c:v>
                </c:pt>
                <c:pt idx="48" formatCode="0.00">
                  <c:v>-2.593</c:v>
                </c:pt>
                <c:pt idx="49" formatCode="0.00">
                  <c:v>-2</c:v>
                </c:pt>
                <c:pt idx="50" formatCode="0.00">
                  <c:v>-1.548</c:v>
                </c:pt>
                <c:pt idx="51" formatCode="0.00">
                  <c:v>-2.4009999999999998</c:v>
                </c:pt>
                <c:pt idx="52" formatCode="0.00">
                  <c:v>-2.4819999999999998</c:v>
                </c:pt>
                <c:pt idx="67" formatCode="0.00">
                  <c:v>-4.3500003814697301</c:v>
                </c:pt>
                <c:pt idx="68" formatCode="0.00">
                  <c:v>-4.2000007629394496</c:v>
                </c:pt>
                <c:pt idx="69" formatCode="0.00">
                  <c:v>-4.6499996185302699</c:v>
                </c:pt>
                <c:pt idx="70" formatCode="0.00">
                  <c:v>-4.6499996185302699</c:v>
                </c:pt>
                <c:pt idx="71" formatCode="0.00">
                  <c:v>-3.6000003814697301</c:v>
                </c:pt>
                <c:pt idx="72" formatCode="0.00">
                  <c:v>-3.4500007629394602</c:v>
                </c:pt>
                <c:pt idx="73" formatCode="0.00">
                  <c:v>-3.6000003814697301</c:v>
                </c:pt>
                <c:pt idx="74" formatCode="0.00">
                  <c:v>-3.4500007629394602</c:v>
                </c:pt>
                <c:pt idx="75" formatCode="0.00">
                  <c:v>-3.6000003814697301</c:v>
                </c:pt>
                <c:pt idx="76" formatCode="0.00">
                  <c:v>-3.75</c:v>
                </c:pt>
                <c:pt idx="77" formatCode="0.00">
                  <c:v>-3.1499996185302699</c:v>
                </c:pt>
                <c:pt idx="78" formatCode="0.00">
                  <c:v>-2.7000007629394869</c:v>
                </c:pt>
                <c:pt idx="79" formatCode="0.00">
                  <c:v>-2.7000007629394869</c:v>
                </c:pt>
                <c:pt idx="80" formatCode="0.00">
                  <c:v>-1.8000011444091799</c:v>
                </c:pt>
                <c:pt idx="81" formatCode="0.00">
                  <c:v>-2.1000003814697301</c:v>
                </c:pt>
                <c:pt idx="82" formatCode="0.00">
                  <c:v>-1.5</c:v>
                </c:pt>
                <c:pt idx="83" formatCode="0.00">
                  <c:v>-1.6499996185302594</c:v>
                </c:pt>
                <c:pt idx="84" formatCode="0.00">
                  <c:v>-1.2000007629394498</c:v>
                </c:pt>
                <c:pt idx="85" formatCode="0.00">
                  <c:v>-1.5</c:v>
                </c:pt>
                <c:pt idx="86" formatCode="0.00">
                  <c:v>-0.8999996185302841</c:v>
                </c:pt>
                <c:pt idx="87" formatCode="0.00">
                  <c:v>-0.75000000000000477</c:v>
                </c:pt>
                <c:pt idx="88" formatCode="0.00">
                  <c:v>-3.1499996185302699</c:v>
                </c:pt>
                <c:pt idx="89" formatCode="0.00">
                  <c:v>-0.30000114440917974</c:v>
                </c:pt>
                <c:pt idx="90" formatCode="0.00">
                  <c:v>-0.45000076293945829</c:v>
                </c:pt>
                <c:pt idx="91" formatCode="0.00">
                  <c:v>-1.2000007629394498</c:v>
                </c:pt>
                <c:pt idx="92" formatCode="0.00">
                  <c:v>0.29999923706054732</c:v>
                </c:pt>
                <c:pt idx="93" formatCode="0.00">
                  <c:v>0.44999885559082148</c:v>
                </c:pt>
                <c:pt idx="94" formatCode="0.00">
                  <c:v>-0.14999961853027496</c:v>
                </c:pt>
                <c:pt idx="98" formatCode="0.00">
                  <c:v>0.29999923706054732</c:v>
                </c:pt>
                <c:pt idx="99" formatCode="0.00">
                  <c:v>-0.75000000000000477</c:v>
                </c:pt>
                <c:pt idx="102" formatCode="0.00">
                  <c:v>-1</c:v>
                </c:pt>
                <c:pt idx="108" formatCode="0.00">
                  <c:v>-0.14999961853027496</c:v>
                </c:pt>
                <c:pt idx="110" formatCode="0.00">
                  <c:v>-1.2000007629394498</c:v>
                </c:pt>
                <c:pt idx="112" formatCode="0.00">
                  <c:v>-3.75</c:v>
                </c:pt>
                <c:pt idx="114" formatCode="0.00">
                  <c:v>-2.3999996185302677</c:v>
                </c:pt>
                <c:pt idx="115" formatCode="0.00">
                  <c:v>-0.45000076293945829</c:v>
                </c:pt>
                <c:pt idx="119" formatCode="0.00">
                  <c:v>-0.90001869201660201</c:v>
                </c:pt>
                <c:pt idx="120" formatCode="0.00">
                  <c:v>-1.2199954986572195</c:v>
                </c:pt>
                <c:pt idx="121" formatCode="0.00">
                  <c:v>-0.12999916076660342</c:v>
                </c:pt>
                <c:pt idx="122" formatCode="0.00">
                  <c:v>-0.65999794006348722</c:v>
                </c:pt>
                <c:pt idx="123" formatCode="0.00">
                  <c:v>-0.95000648498535156</c:v>
                </c:pt>
                <c:pt idx="124" formatCode="0.00">
                  <c:v>-0.39000892639160722</c:v>
                </c:pt>
                <c:pt idx="125" formatCode="0.00">
                  <c:v>-0.40001869201660462</c:v>
                </c:pt>
                <c:pt idx="126" formatCode="0.00">
                  <c:v>-0.87999916076660201</c:v>
                </c:pt>
                <c:pt idx="127" formatCode="0.00">
                  <c:v>-1.279993057250959</c:v>
                </c:pt>
                <c:pt idx="128" formatCode="0.00">
                  <c:v>-1.1000003814697301</c:v>
                </c:pt>
                <c:pt idx="129" formatCode="0.00">
                  <c:v>-1.1500186920166</c:v>
                </c:pt>
                <c:pt idx="130" formatCode="0.00">
                  <c:v>-0.70000648498535156</c:v>
                </c:pt>
                <c:pt idx="131" formatCode="0.00">
                  <c:v>-0.71001625061035201</c:v>
                </c:pt>
                <c:pt idx="132" formatCode="0.00">
                  <c:v>-0.31002235412597962</c:v>
                </c:pt>
                <c:pt idx="133" formatCode="0.00">
                  <c:v>-0.58001136779784601</c:v>
                </c:pt>
                <c:pt idx="134" formatCode="0.00">
                  <c:v>-0.55001258850097656</c:v>
                </c:pt>
                <c:pt idx="135" formatCode="0.00">
                  <c:v>-0.330011367797859</c:v>
                </c:pt>
                <c:pt idx="136" formatCode="0.00">
                  <c:v>-0.330011367797859</c:v>
                </c:pt>
                <c:pt idx="137" formatCode="0.00">
                  <c:v>-0.46999549865722701</c:v>
                </c:pt>
                <c:pt idx="138" formatCode="0.00">
                  <c:v>-0.66000400000000603</c:v>
                </c:pt>
                <c:pt idx="139" formatCode="0.00">
                  <c:v>-0.60000600000000004</c:v>
                </c:pt>
                <c:pt idx="140" formatCode="0.00">
                  <c:v>-0.83999600000000063</c:v>
                </c:pt>
                <c:pt idx="141" formatCode="0.00">
                  <c:v>-0.95001199999999997</c:v>
                </c:pt>
                <c:pt idx="142" formatCode="0.00">
                  <c:v>-1.1400100000000093</c:v>
                </c:pt>
                <c:pt idx="143" formatCode="0.00">
                  <c:v>-0.95001199999999997</c:v>
                </c:pt>
                <c:pt idx="144" formatCode="0.00">
                  <c:v>-0.86999500000000696</c:v>
                </c:pt>
                <c:pt idx="145" formatCode="0.00">
                  <c:v>-1.20001</c:v>
                </c:pt>
                <c:pt idx="146" formatCode="0.00">
                  <c:v>-1.0200199999999999</c:v>
                </c:pt>
                <c:pt idx="147" formatCode="0.00">
                  <c:v>-0.92001299999999475</c:v>
                </c:pt>
                <c:pt idx="148" formatCode="0.00">
                  <c:v>-1.0900000000000001</c:v>
                </c:pt>
                <c:pt idx="149" formatCode="0.00">
                  <c:v>-1.1000099999999999</c:v>
                </c:pt>
                <c:pt idx="150" formatCode="0.00">
                  <c:v>-1.42001</c:v>
                </c:pt>
                <c:pt idx="151" formatCode="0.00">
                  <c:v>-1.4299899999999881</c:v>
                </c:pt>
                <c:pt idx="152" formatCode="0.00">
                  <c:v>-1.58002</c:v>
                </c:pt>
                <c:pt idx="153" formatCode="0.00">
                  <c:v>-2.0700099999999977</c:v>
                </c:pt>
                <c:pt idx="154" formatCode="0.00">
                  <c:v>-2.25</c:v>
                </c:pt>
                <c:pt idx="155" formatCode="0.00">
                  <c:v>-2.3200099999999977</c:v>
                </c:pt>
                <c:pt idx="156" formatCode="0.00">
                  <c:v>-2.30002</c:v>
                </c:pt>
                <c:pt idx="157" formatCode="0.00">
                  <c:v>-2.6400100000000002</c:v>
                </c:pt>
                <c:pt idx="158" formatCode="0.00">
                  <c:v>-3.5700099999999977</c:v>
                </c:pt>
                <c:pt idx="159" formatCode="0.00">
                  <c:v>-3.7800000000000002</c:v>
                </c:pt>
                <c:pt idx="164" formatCode="0.00">
                  <c:v>-3.8699999999999997</c:v>
                </c:pt>
                <c:pt idx="196" formatCode="0.00">
                  <c:v>-4.5</c:v>
                </c:pt>
                <c:pt idx="197" formatCode="0.00">
                  <c:v>-4.6499999999999995</c:v>
                </c:pt>
                <c:pt idx="200" formatCode="0.00">
                  <c:v>-3.4499999999999997</c:v>
                </c:pt>
                <c:pt idx="202" formatCode="0.00">
                  <c:v>-3.75</c:v>
                </c:pt>
                <c:pt idx="203" formatCode="0.00">
                  <c:v>-3.75</c:v>
                </c:pt>
                <c:pt idx="204" formatCode="0.00">
                  <c:v>-3.6</c:v>
                </c:pt>
                <c:pt idx="205" formatCode="0.00">
                  <c:v>-1.8</c:v>
                </c:pt>
                <c:pt idx="206" formatCode="0.00">
                  <c:v>-2.5499999999999998</c:v>
                </c:pt>
                <c:pt idx="207" formatCode="0.00">
                  <c:v>-1.6500000000000001</c:v>
                </c:pt>
                <c:pt idx="208" formatCode="0.00">
                  <c:v>-2.25</c:v>
                </c:pt>
                <c:pt idx="209" formatCode="0.00">
                  <c:v>-1.5</c:v>
                </c:pt>
                <c:pt idx="210" formatCode="0.00">
                  <c:v>-1.9500000000000055</c:v>
                </c:pt>
                <c:pt idx="212" formatCode="0.00">
                  <c:v>-0.75000000000000477</c:v>
                </c:pt>
                <c:pt idx="213" formatCode="0.00">
                  <c:v>-1.8</c:v>
                </c:pt>
                <c:pt idx="214" formatCode="0.00">
                  <c:v>-0.15000000000000024</c:v>
                </c:pt>
                <c:pt idx="215" formatCode="0.00">
                  <c:v>-0.29999900000000002</c:v>
                </c:pt>
                <c:pt idx="216" formatCode="0.00">
                  <c:v>-0.60000000000000064</c:v>
                </c:pt>
                <c:pt idx="217" formatCode="0.00">
                  <c:v>0.60000000000000064</c:v>
                </c:pt>
                <c:pt idx="218" formatCode="0.00">
                  <c:v>-1.35</c:v>
                </c:pt>
                <c:pt idx="219" formatCode="0.00">
                  <c:v>-0.15000000000000024</c:v>
                </c:pt>
                <c:pt idx="220" formatCode="0.00">
                  <c:v>1.05</c:v>
                </c:pt>
                <c:pt idx="222" formatCode="0.00">
                  <c:v>0.60000000000000064</c:v>
                </c:pt>
                <c:pt idx="223" formatCode="0.00">
                  <c:v>0.29999900000000002</c:v>
                </c:pt>
                <c:pt idx="224" formatCode="0.00">
                  <c:v>-0.75000000000000477</c:v>
                </c:pt>
                <c:pt idx="225" formatCode="0.00">
                  <c:v>0.29999900000000002</c:v>
                </c:pt>
                <c:pt idx="226" formatCode="0.00">
                  <c:v>0.15000000000000024</c:v>
                </c:pt>
                <c:pt idx="228" formatCode="0.00">
                  <c:v>0.15000000000000024</c:v>
                </c:pt>
                <c:pt idx="229" formatCode="0.00">
                  <c:v>-0.15000000000000024</c:v>
                </c:pt>
                <c:pt idx="230" formatCode="0.00">
                  <c:v>-1.6500000000000001</c:v>
                </c:pt>
                <c:pt idx="233" formatCode="0.00">
                  <c:v>-2.8499999999999988</c:v>
                </c:pt>
                <c:pt idx="239" formatCode="0.00">
                  <c:v>-3</c:v>
                </c:pt>
                <c:pt idx="240" formatCode="0.00">
                  <c:v>-1.35</c:v>
                </c:pt>
                <c:pt idx="241" formatCode="0.00">
                  <c:v>-1.5</c:v>
                </c:pt>
                <c:pt idx="242" formatCode="0.00">
                  <c:v>-2.7</c:v>
                </c:pt>
                <c:pt idx="243" formatCode="0.00">
                  <c:v>-1.35</c:v>
                </c:pt>
                <c:pt idx="245" formatCode="0.00">
                  <c:v>-3.9</c:v>
                </c:pt>
                <c:pt idx="251" formatCode="0.00">
                  <c:v>-1.2</c:v>
                </c:pt>
                <c:pt idx="252" formatCode="0.00">
                  <c:v>-1.05</c:v>
                </c:pt>
                <c:pt idx="253" formatCode="0.00">
                  <c:v>-0.75000000000000477</c:v>
                </c:pt>
                <c:pt idx="254" formatCode="0.00">
                  <c:v>-0.9</c:v>
                </c:pt>
                <c:pt idx="255" formatCode="0.00">
                  <c:v>-0.9</c:v>
                </c:pt>
                <c:pt idx="256" formatCode="0.00">
                  <c:v>-0.45000100000000004</c:v>
                </c:pt>
                <c:pt idx="257" formatCode="0.00">
                  <c:v>-0.45000100000000004</c:v>
                </c:pt>
                <c:pt idx="258" formatCode="0.00">
                  <c:v>-0.45000100000000004</c:v>
                </c:pt>
                <c:pt idx="259" formatCode="0.00">
                  <c:v>-0.29999900000000002</c:v>
                </c:pt>
                <c:pt idx="260" formatCode="0.00">
                  <c:v>-1.2</c:v>
                </c:pt>
                <c:pt idx="261" formatCode="0.00">
                  <c:v>-0.9</c:v>
                </c:pt>
                <c:pt idx="262" formatCode="0.00">
                  <c:v>-0.75000000000000477</c:v>
                </c:pt>
                <c:pt idx="263" formatCode="0.00">
                  <c:v>-1.2</c:v>
                </c:pt>
                <c:pt idx="264" formatCode="0.00">
                  <c:v>-1.2</c:v>
                </c:pt>
                <c:pt idx="265" formatCode="0.00">
                  <c:v>-1.35</c:v>
                </c:pt>
                <c:pt idx="266" formatCode="0.00">
                  <c:v>-1.5</c:v>
                </c:pt>
                <c:pt idx="267" formatCode="0.00">
                  <c:v>-1.6500000000000001</c:v>
                </c:pt>
                <c:pt idx="268" formatCode="0.00">
                  <c:v>-1.6500000000000001</c:v>
                </c:pt>
                <c:pt idx="269" formatCode="0.00">
                  <c:v>-1.6500000000000001</c:v>
                </c:pt>
                <c:pt idx="270" formatCode="0.00">
                  <c:v>-1.8</c:v>
                </c:pt>
                <c:pt idx="271" formatCode="0.00">
                  <c:v>-1.9500000000000055</c:v>
                </c:pt>
                <c:pt idx="272" formatCode="0.00">
                  <c:v>-1.9500000000000055</c:v>
                </c:pt>
                <c:pt idx="273" formatCode="0.00">
                  <c:v>-2.4</c:v>
                </c:pt>
                <c:pt idx="274" formatCode="0.00">
                  <c:v>-2.4</c:v>
                </c:pt>
                <c:pt idx="275" formatCode="0.00">
                  <c:v>-2.5499999999999998</c:v>
                </c:pt>
                <c:pt idx="276" formatCode="0.00">
                  <c:v>-2.8499999999999988</c:v>
                </c:pt>
                <c:pt idx="277" formatCode="0.00">
                  <c:v>-3.6</c:v>
                </c:pt>
                <c:pt idx="278" formatCode="0.00">
                  <c:v>-3.3</c:v>
                </c:pt>
                <c:pt idx="279" formatCode="0.00">
                  <c:v>-3.75</c:v>
                </c:pt>
                <c:pt idx="280" formatCode="0.00">
                  <c:v>-3.6</c:v>
                </c:pt>
                <c:pt idx="281" formatCode="0.00">
                  <c:v>-4.05</c:v>
                </c:pt>
                <c:pt idx="282" formatCode="0.00">
                  <c:v>-3.9</c:v>
                </c:pt>
                <c:pt idx="283" formatCode="0.00">
                  <c:v>-4.3499999999999996</c:v>
                </c:pt>
                <c:pt idx="284" formatCode="0.00">
                  <c:v>-4.3499999999999996</c:v>
                </c:pt>
                <c:pt idx="285" formatCode="0.00">
                  <c:v>-4.5</c:v>
                </c:pt>
                <c:pt idx="286" formatCode="0.00">
                  <c:v>-5.4</c:v>
                </c:pt>
                <c:pt idx="287" formatCode="0.00">
                  <c:v>-5.55</c:v>
                </c:pt>
                <c:pt idx="288" formatCode="0.00">
                  <c:v>-5.85</c:v>
                </c:pt>
                <c:pt idx="289" formatCode="0.00">
                  <c:v>-6.1499999999999995</c:v>
                </c:pt>
                <c:pt idx="290" formatCode="0.00">
                  <c:v>-5.7</c:v>
                </c:pt>
                <c:pt idx="291" formatCode="0.00">
                  <c:v>-5.85</c:v>
                </c:pt>
                <c:pt idx="292" formatCode="0.00">
                  <c:v>-6.1499999999999995</c:v>
                </c:pt>
                <c:pt idx="293" formatCode="0.00">
                  <c:v>-4.95</c:v>
                </c:pt>
                <c:pt idx="294" formatCode="0.00">
                  <c:v>-6.75</c:v>
                </c:pt>
                <c:pt idx="295" formatCode="0.00">
                  <c:v>-6.8249999999999655</c:v>
                </c:pt>
                <c:pt idx="296" formatCode="0.00">
                  <c:v>-6.9</c:v>
                </c:pt>
                <c:pt idx="312" formatCode="0.00">
                  <c:v>-4.2</c:v>
                </c:pt>
                <c:pt idx="314" formatCode="0.00">
                  <c:v>-3.9</c:v>
                </c:pt>
                <c:pt idx="315" formatCode="0.00">
                  <c:v>-4.2</c:v>
                </c:pt>
                <c:pt idx="316" formatCode="0.00">
                  <c:v>-3.9</c:v>
                </c:pt>
                <c:pt idx="317" formatCode="0.00">
                  <c:v>-3.6</c:v>
                </c:pt>
                <c:pt idx="318" formatCode="0.00">
                  <c:v>-3.4499999999999997</c:v>
                </c:pt>
                <c:pt idx="319" formatCode="0.00">
                  <c:v>-2.8499999999999988</c:v>
                </c:pt>
                <c:pt idx="320" formatCode="0.00">
                  <c:v>-3</c:v>
                </c:pt>
                <c:pt idx="321" formatCode="0.00">
                  <c:v>-2.8499999999999988</c:v>
                </c:pt>
                <c:pt idx="322" formatCode="0.00">
                  <c:v>-2.8499999999999988</c:v>
                </c:pt>
                <c:pt idx="323" formatCode="0.00">
                  <c:v>-2.4</c:v>
                </c:pt>
                <c:pt idx="324" formatCode="0.00">
                  <c:v>0.60000000000000064</c:v>
                </c:pt>
                <c:pt idx="325" formatCode="0.00">
                  <c:v>0.45000100000000004</c:v>
                </c:pt>
                <c:pt idx="328" formatCode="0.00">
                  <c:v>-0.60000000000000064</c:v>
                </c:pt>
                <c:pt idx="329" formatCode="0.00">
                  <c:v>-0.75000000000000477</c:v>
                </c:pt>
                <c:pt idx="330" formatCode="0.00">
                  <c:v>-0.60000000000000064</c:v>
                </c:pt>
                <c:pt idx="332" formatCode="0.00">
                  <c:v>1.2</c:v>
                </c:pt>
                <c:pt idx="333" formatCode="0.00">
                  <c:v>0.75000000000000477</c:v>
                </c:pt>
                <c:pt idx="334" formatCode="0.00">
                  <c:v>0.15000000000000024</c:v>
                </c:pt>
                <c:pt idx="335" formatCode="0.00">
                  <c:v>-0.75000000000000477</c:v>
                </c:pt>
                <c:pt idx="336" formatCode="0.00">
                  <c:v>0.75000000000000477</c:v>
                </c:pt>
                <c:pt idx="337" formatCode="0.00">
                  <c:v>2.25</c:v>
                </c:pt>
                <c:pt idx="338" formatCode="0.00">
                  <c:v>1.05</c:v>
                </c:pt>
                <c:pt idx="339" formatCode="0.00">
                  <c:v>1.5</c:v>
                </c:pt>
                <c:pt idx="341" formatCode="0.00">
                  <c:v>1.35</c:v>
                </c:pt>
                <c:pt idx="342" formatCode="0.00">
                  <c:v>1.8</c:v>
                </c:pt>
                <c:pt idx="343" formatCode="0.00">
                  <c:v>1.6500000000000001</c:v>
                </c:pt>
                <c:pt idx="344" formatCode="0.00">
                  <c:v>1.9500000000000055</c:v>
                </c:pt>
                <c:pt idx="345" formatCode="0.00">
                  <c:v>1.8</c:v>
                </c:pt>
                <c:pt idx="346" formatCode="0.00">
                  <c:v>-0.45000100000000004</c:v>
                </c:pt>
                <c:pt idx="347" formatCode="0.00">
                  <c:v>0.60000000000000064</c:v>
                </c:pt>
                <c:pt idx="350" formatCode="0.00">
                  <c:v>-1.35</c:v>
                </c:pt>
                <c:pt idx="358" formatCode="0.00">
                  <c:v>-1.2</c:v>
                </c:pt>
                <c:pt idx="359" formatCode="0.00">
                  <c:v>-1.8</c:v>
                </c:pt>
                <c:pt idx="362" formatCode="0.00">
                  <c:v>-0.29999900000000002</c:v>
                </c:pt>
                <c:pt idx="363" formatCode="0.00">
                  <c:v>-2.8499999999999988</c:v>
                </c:pt>
                <c:pt idx="365" formatCode="0.00">
                  <c:v>-0.9</c:v>
                </c:pt>
                <c:pt idx="366" formatCode="0.00">
                  <c:v>-0.9</c:v>
                </c:pt>
                <c:pt idx="367" formatCode="0.00">
                  <c:v>-0.45000100000000004</c:v>
                </c:pt>
                <c:pt idx="368" formatCode="0.00">
                  <c:v>-0.45000100000000004</c:v>
                </c:pt>
                <c:pt idx="369" formatCode="0.00">
                  <c:v>-1.2</c:v>
                </c:pt>
                <c:pt idx="370" formatCode="0.00">
                  <c:v>0.75000000000000477</c:v>
                </c:pt>
                <c:pt idx="371" formatCode="0.00">
                  <c:v>-0.15000000000000024</c:v>
                </c:pt>
                <c:pt idx="372" formatCode="0.00">
                  <c:v>1.5</c:v>
                </c:pt>
                <c:pt idx="373" formatCode="0.00">
                  <c:v>0.29999900000000002</c:v>
                </c:pt>
                <c:pt idx="374" formatCode="0.00">
                  <c:v>-0.45000100000000004</c:v>
                </c:pt>
                <c:pt idx="376" formatCode="0.00">
                  <c:v>-0.9</c:v>
                </c:pt>
                <c:pt idx="377" formatCode="0.00">
                  <c:v>-0.45000100000000004</c:v>
                </c:pt>
                <c:pt idx="378" formatCode="0.00">
                  <c:v>-0.9</c:v>
                </c:pt>
                <c:pt idx="379" formatCode="0.00">
                  <c:v>-0.60000000000000064</c:v>
                </c:pt>
                <c:pt idx="380" formatCode="0.00">
                  <c:v>-0.75000000000000477</c:v>
                </c:pt>
                <c:pt idx="381" formatCode="0.00">
                  <c:v>0.45000100000000004</c:v>
                </c:pt>
                <c:pt idx="382" formatCode="0.00">
                  <c:v>0.60000000000000064</c:v>
                </c:pt>
                <c:pt idx="383" formatCode="0.00">
                  <c:v>-0.60000000000000064</c:v>
                </c:pt>
                <c:pt idx="384" formatCode="0.00">
                  <c:v>0.15000000000000024</c:v>
                </c:pt>
                <c:pt idx="385" formatCode="0.00">
                  <c:v>-0.15000000000000024</c:v>
                </c:pt>
                <c:pt idx="386" formatCode="0.00">
                  <c:v>-0.15000000000000024</c:v>
                </c:pt>
                <c:pt idx="387" formatCode="0.00">
                  <c:v>-1.05</c:v>
                </c:pt>
                <c:pt idx="388" formatCode="0.00">
                  <c:v>-1.35</c:v>
                </c:pt>
                <c:pt idx="389" formatCode="0.00">
                  <c:v>-0.60000000000000064</c:v>
                </c:pt>
                <c:pt idx="390" formatCode="0.00">
                  <c:v>-0.29999900000000002</c:v>
                </c:pt>
                <c:pt idx="391" formatCode="0.00">
                  <c:v>-1.2</c:v>
                </c:pt>
                <c:pt idx="392" formatCode="0.00">
                  <c:v>-1.35</c:v>
                </c:pt>
                <c:pt idx="393" formatCode="0.00">
                  <c:v>-1.5</c:v>
                </c:pt>
                <c:pt idx="394" formatCode="0.00">
                  <c:v>-1.9500000000000055</c:v>
                </c:pt>
                <c:pt idx="395" formatCode="0.00">
                  <c:v>-1.9500000000000055</c:v>
                </c:pt>
                <c:pt idx="396" formatCode="0.00">
                  <c:v>-2.25</c:v>
                </c:pt>
                <c:pt idx="397" formatCode="0.00">
                  <c:v>-2.25</c:v>
                </c:pt>
                <c:pt idx="398" formatCode="0.00">
                  <c:v>-2.25</c:v>
                </c:pt>
                <c:pt idx="399" formatCode="0.00">
                  <c:v>-2.7</c:v>
                </c:pt>
                <c:pt idx="400" formatCode="0.00">
                  <c:v>-2.4</c:v>
                </c:pt>
                <c:pt idx="401" formatCode="0.00">
                  <c:v>-3.3</c:v>
                </c:pt>
                <c:pt idx="402" formatCode="0.00">
                  <c:v>-3.4499999999999997</c:v>
                </c:pt>
                <c:pt idx="403" formatCode="0.00">
                  <c:v>-3.9</c:v>
                </c:pt>
                <c:pt idx="404" formatCode="0.00">
                  <c:v>-3.4499999999999997</c:v>
                </c:pt>
                <c:pt idx="405" formatCode="0.00">
                  <c:v>-3.3</c:v>
                </c:pt>
                <c:pt idx="406" formatCode="0.00">
                  <c:v>-2.7</c:v>
                </c:pt>
                <c:pt idx="407" formatCode="0.00">
                  <c:v>-4.6499999999999995</c:v>
                </c:pt>
                <c:pt idx="408" formatCode="0.00">
                  <c:v>-4.5</c:v>
                </c:pt>
                <c:pt idx="409" formatCode="0.00">
                  <c:v>-6</c:v>
                </c:pt>
                <c:pt idx="410" formatCode="0.00">
                  <c:v>-6.3</c:v>
                </c:pt>
                <c:pt idx="411" formatCode="0.00">
                  <c:v>-6.45</c:v>
                </c:pt>
                <c:pt idx="412" formatCode="0.00">
                  <c:v>-6.1499999999999995</c:v>
                </c:pt>
                <c:pt idx="413" formatCode="0.00">
                  <c:v>-7.35</c:v>
                </c:pt>
                <c:pt idx="414" formatCode="0.00">
                  <c:v>-7.8</c:v>
                </c:pt>
                <c:pt idx="415" formatCode="0.00">
                  <c:v>-7.5</c:v>
                </c:pt>
                <c:pt idx="416" formatCode="0.00">
                  <c:v>-7.35</c:v>
                </c:pt>
                <c:pt idx="417" formatCode="0.00">
                  <c:v>-6.9</c:v>
                </c:pt>
                <c:pt idx="418" formatCode="0.00">
                  <c:v>-7.2</c:v>
                </c:pt>
                <c:pt idx="419" formatCode="0.00">
                  <c:v>-7.2</c:v>
                </c:pt>
                <c:pt idx="420" formatCode="0.00">
                  <c:v>-6.75</c:v>
                </c:pt>
                <c:pt idx="421" formatCode="0.00">
                  <c:v>-6.9</c:v>
                </c:pt>
                <c:pt idx="422" formatCode="0.00">
                  <c:v>-7.5</c:v>
                </c:pt>
                <c:pt idx="423" formatCode="0.00">
                  <c:v>-7.6499999999999995</c:v>
                </c:pt>
                <c:pt idx="424" formatCode="0.00">
                  <c:v>-7.5</c:v>
                </c:pt>
                <c:pt idx="425" formatCode="0.00">
                  <c:v>-7.05</c:v>
                </c:pt>
                <c:pt idx="426" formatCode="0.00">
                  <c:v>-7.35</c:v>
                </c:pt>
                <c:pt idx="427" formatCode="0.00">
                  <c:v>-6.75</c:v>
                </c:pt>
                <c:pt idx="428" formatCode="0.00">
                  <c:v>-7.05</c:v>
                </c:pt>
                <c:pt idx="429" formatCode="0.00">
                  <c:v>-7.3729199999999855</c:v>
                </c:pt>
                <c:pt idx="430" formatCode="0.00">
                  <c:v>-6.9229199999999755</c:v>
                </c:pt>
                <c:pt idx="431" formatCode="0.00">
                  <c:v>-6.7729200000000001</c:v>
                </c:pt>
                <c:pt idx="432" formatCode="0.00">
                  <c:v>-6.4729200000000002</c:v>
                </c:pt>
                <c:pt idx="433" formatCode="0.00">
                  <c:v>-5.7229199999999745</c:v>
                </c:pt>
                <c:pt idx="434" formatCode="0.00">
                  <c:v>-5.8729199999999855</c:v>
                </c:pt>
                <c:pt idx="435" formatCode="0.00">
                  <c:v>-5.4229199999999755</c:v>
                </c:pt>
                <c:pt idx="436" formatCode="0.00">
                  <c:v>-5.4229199999999755</c:v>
                </c:pt>
                <c:pt idx="437" formatCode="0.00">
                  <c:v>-5.2729200000000001</c:v>
                </c:pt>
                <c:pt idx="438" formatCode="0.00">
                  <c:v>-4.0729199999999945</c:v>
                </c:pt>
                <c:pt idx="439" formatCode="0.00">
                  <c:v>-4.0729199999999945</c:v>
                </c:pt>
                <c:pt idx="440" formatCode="0.00">
                  <c:v>-4.0729199999999945</c:v>
                </c:pt>
                <c:pt idx="441" formatCode="0.00">
                  <c:v>-3.4729199999999967</c:v>
                </c:pt>
                <c:pt idx="442" formatCode="0.00">
                  <c:v>-3.6229200000000001</c:v>
                </c:pt>
                <c:pt idx="443" formatCode="0.00">
                  <c:v>-3.3229199999999977</c:v>
                </c:pt>
                <c:pt idx="444" formatCode="0.00">
                  <c:v>-3.17292</c:v>
                </c:pt>
                <c:pt idx="445" formatCode="0.00">
                  <c:v>-2.42292</c:v>
                </c:pt>
                <c:pt idx="446" formatCode="0.00">
                  <c:v>-2.42292</c:v>
                </c:pt>
                <c:pt idx="447" formatCode="0.00">
                  <c:v>-2.2729200000000001</c:v>
                </c:pt>
                <c:pt idx="448" formatCode="0.00">
                  <c:v>-1.3729199999999999</c:v>
                </c:pt>
                <c:pt idx="449" formatCode="0.00">
                  <c:v>-1.9729199999999998</c:v>
                </c:pt>
                <c:pt idx="450" formatCode="0.00">
                  <c:v>-1.0729199999999999</c:v>
                </c:pt>
                <c:pt idx="451" formatCode="0.00">
                  <c:v>-1.2229199999999998</c:v>
                </c:pt>
                <c:pt idx="452" formatCode="0.00">
                  <c:v>-1.3729199999999999</c:v>
                </c:pt>
                <c:pt idx="453" formatCode="0.00">
                  <c:v>-0.77291699999999741</c:v>
                </c:pt>
                <c:pt idx="454" formatCode="0.00">
                  <c:v>-0.17291600000000157</c:v>
                </c:pt>
                <c:pt idx="455" formatCode="0.00">
                  <c:v>0.127083</c:v>
                </c:pt>
                <c:pt idx="456" formatCode="0.00">
                  <c:v>-0.32291600000000348</c:v>
                </c:pt>
                <c:pt idx="457" formatCode="0.00">
                  <c:v>0.127083</c:v>
                </c:pt>
                <c:pt idx="458" formatCode="0.00">
                  <c:v>-2.2916800000000011E-2</c:v>
                </c:pt>
                <c:pt idx="459" formatCode="0.00">
                  <c:v>0.57708400000000004</c:v>
                </c:pt>
                <c:pt idx="460" formatCode="0.00">
                  <c:v>0.8770829999999995</c:v>
                </c:pt>
                <c:pt idx="461" formatCode="0.00">
                  <c:v>0.127083</c:v>
                </c:pt>
                <c:pt idx="462" formatCode="0.00">
                  <c:v>1.32708</c:v>
                </c:pt>
                <c:pt idx="463" formatCode="0.00">
                  <c:v>1.1770799999999999</c:v>
                </c:pt>
                <c:pt idx="464" formatCode="0.00">
                  <c:v>0.8770829999999995</c:v>
                </c:pt>
                <c:pt idx="465" formatCode="0.00">
                  <c:v>-1.0729199999999999</c:v>
                </c:pt>
                <c:pt idx="467" formatCode="0.00">
                  <c:v>-0.32291600000000348</c:v>
                </c:pt>
                <c:pt idx="469" formatCode="0.00">
                  <c:v>-0.47291800000000261</c:v>
                </c:pt>
                <c:pt idx="470" formatCode="0.00">
                  <c:v>0.27708200000000038</c:v>
                </c:pt>
                <c:pt idx="471" formatCode="0.00">
                  <c:v>1.02708</c:v>
                </c:pt>
                <c:pt idx="472" formatCode="0.00">
                  <c:v>0.57708400000000004</c:v>
                </c:pt>
                <c:pt idx="473" formatCode="0.00">
                  <c:v>0.127083</c:v>
                </c:pt>
                <c:pt idx="480" formatCode="0.00">
                  <c:v>-2.2729200000000001</c:v>
                </c:pt>
                <c:pt idx="482" formatCode="0.00">
                  <c:v>-0.62291700000000005</c:v>
                </c:pt>
                <c:pt idx="484" formatCode="0.00">
                  <c:v>-1.0729199999999999</c:v>
                </c:pt>
                <c:pt idx="485" formatCode="0.00">
                  <c:v>-1.2229199999999998</c:v>
                </c:pt>
                <c:pt idx="486" formatCode="0.00">
                  <c:v>-0.17291600000000157</c:v>
                </c:pt>
                <c:pt idx="487" formatCode="0.00">
                  <c:v>-0.47291800000000261</c:v>
                </c:pt>
                <c:pt idx="488" formatCode="0.00">
                  <c:v>-1.2229199999999998</c:v>
                </c:pt>
                <c:pt idx="491" formatCode="0.00">
                  <c:v>-2.5729199999999977</c:v>
                </c:pt>
                <c:pt idx="493" formatCode="0.00">
                  <c:v>-1.0729199999999999</c:v>
                </c:pt>
                <c:pt idx="494" formatCode="0.00">
                  <c:v>-0.92291599999999996</c:v>
                </c:pt>
                <c:pt idx="495" formatCode="0.00">
                  <c:v>-0.77291699999999741</c:v>
                </c:pt>
                <c:pt idx="497" formatCode="0.00">
                  <c:v>-0.77291699999999741</c:v>
                </c:pt>
                <c:pt idx="498" formatCode="0.00">
                  <c:v>-0.62291700000000005</c:v>
                </c:pt>
                <c:pt idx="499" formatCode="0.00">
                  <c:v>-0.77291699999999741</c:v>
                </c:pt>
                <c:pt idx="500" formatCode="0.00">
                  <c:v>-1.2229199999999998</c:v>
                </c:pt>
                <c:pt idx="501" formatCode="0.00">
                  <c:v>-1.3729199999999999</c:v>
                </c:pt>
                <c:pt idx="502" formatCode="0.00">
                  <c:v>-0.77291699999999741</c:v>
                </c:pt>
                <c:pt idx="503" formatCode="0.00">
                  <c:v>-0.47291800000000261</c:v>
                </c:pt>
                <c:pt idx="504" formatCode="0.00">
                  <c:v>-0.92291599999999996</c:v>
                </c:pt>
                <c:pt idx="505" formatCode="0.00">
                  <c:v>-1.0729199999999999</c:v>
                </c:pt>
                <c:pt idx="506" formatCode="0.00">
                  <c:v>-1.5229199999999998</c:v>
                </c:pt>
                <c:pt idx="507" formatCode="0.00">
                  <c:v>-1.5229199999999998</c:v>
                </c:pt>
                <c:pt idx="510" formatCode="0.00">
                  <c:v>-1.5229199999999998</c:v>
                </c:pt>
                <c:pt idx="511" formatCode="0.00">
                  <c:v>-0.77291699999999741</c:v>
                </c:pt>
                <c:pt idx="512" formatCode="0.00">
                  <c:v>-1.8229199999999999</c:v>
                </c:pt>
                <c:pt idx="513" formatCode="0.00">
                  <c:v>-1.8229199999999999</c:v>
                </c:pt>
                <c:pt idx="514" formatCode="0.00">
                  <c:v>-1.9729199999999998</c:v>
                </c:pt>
                <c:pt idx="515" formatCode="0.00">
                  <c:v>-1.9729199999999998</c:v>
                </c:pt>
                <c:pt idx="516" formatCode="0.00">
                  <c:v>-2.2729200000000001</c:v>
                </c:pt>
                <c:pt idx="517" formatCode="0.00">
                  <c:v>-1.67292</c:v>
                </c:pt>
                <c:pt idx="518" formatCode="0.00">
                  <c:v>-2.2729200000000001</c:v>
                </c:pt>
                <c:pt idx="519" formatCode="0.00">
                  <c:v>-2.1229200000000001</c:v>
                </c:pt>
                <c:pt idx="520" formatCode="0.00">
                  <c:v>-0.77291699999999741</c:v>
                </c:pt>
                <c:pt idx="525" formatCode="0.00">
                  <c:v>-5.2729200000000001</c:v>
                </c:pt>
                <c:pt idx="526" formatCode="0.00">
                  <c:v>-4.2229199999999745</c:v>
                </c:pt>
                <c:pt idx="527" formatCode="0.00">
                  <c:v>-5.1229199999999384</c:v>
                </c:pt>
                <c:pt idx="528" formatCode="0.00">
                  <c:v>-5.1229199999999384</c:v>
                </c:pt>
                <c:pt idx="529" formatCode="0.00">
                  <c:v>-3.92292</c:v>
                </c:pt>
                <c:pt idx="530" formatCode="0.00">
                  <c:v>-4.2229199999999745</c:v>
                </c:pt>
                <c:pt idx="531" formatCode="0.00">
                  <c:v>-4.2229199999999745</c:v>
                </c:pt>
                <c:pt idx="532" formatCode="0.00">
                  <c:v>-3.0229200000000001</c:v>
                </c:pt>
                <c:pt idx="533" formatCode="0.00">
                  <c:v>-6.1729199999999755</c:v>
                </c:pt>
                <c:pt idx="534" formatCode="0.00">
                  <c:v>-6.6229199999999384</c:v>
                </c:pt>
                <c:pt idx="535" formatCode="0.00">
                  <c:v>-4.3729199999999855</c:v>
                </c:pt>
                <c:pt idx="536" formatCode="0.00">
                  <c:v>-6.6229199999999384</c:v>
                </c:pt>
                <c:pt idx="537" formatCode="0.00">
                  <c:v>-7.0729199999999945</c:v>
                </c:pt>
                <c:pt idx="538" formatCode="0.00">
                  <c:v>-5.8729199999999855</c:v>
                </c:pt>
                <c:pt idx="539" formatCode="0.00">
                  <c:v>-7.5229199999999645</c:v>
                </c:pt>
                <c:pt idx="540" formatCode="0.00">
                  <c:v>-7.0729199999999945</c:v>
                </c:pt>
                <c:pt idx="541" formatCode="0.00">
                  <c:v>-4.9729200000000002</c:v>
                </c:pt>
                <c:pt idx="542" formatCode="0.00">
                  <c:v>-7.3729199999999855</c:v>
                </c:pt>
                <c:pt idx="543" formatCode="0.00">
                  <c:v>-4.3729199999999855</c:v>
                </c:pt>
                <c:pt idx="544" formatCode="0.00">
                  <c:v>-6.7729200000000001</c:v>
                </c:pt>
                <c:pt idx="545" formatCode="0.00">
                  <c:v>-6.3229199999999466</c:v>
                </c:pt>
                <c:pt idx="546" formatCode="0.00">
                  <c:v>-6.3229199999999466</c:v>
                </c:pt>
                <c:pt idx="547" formatCode="0.00">
                  <c:v>-6.3229199999999466</c:v>
                </c:pt>
                <c:pt idx="548" formatCode="0.00">
                  <c:v>-6.6229199999999384</c:v>
                </c:pt>
                <c:pt idx="549" formatCode="0.00">
                  <c:v>-6.6229199999999384</c:v>
                </c:pt>
                <c:pt idx="550" formatCode="0.00">
                  <c:v>-6.4729200000000002</c:v>
                </c:pt>
                <c:pt idx="551" formatCode="0.00">
                  <c:v>-6.6229199999999384</c:v>
                </c:pt>
                <c:pt idx="552" formatCode="0.00">
                  <c:v>-6.1729199999999755</c:v>
                </c:pt>
                <c:pt idx="553" formatCode="0.00">
                  <c:v>-7.0729199999999945</c:v>
                </c:pt>
                <c:pt idx="554" formatCode="0.00">
                  <c:v>-5.8729199999999855</c:v>
                </c:pt>
                <c:pt idx="555" formatCode="0.00">
                  <c:v>-5.7068500000000002</c:v>
                </c:pt>
                <c:pt idx="556" formatCode="0.00">
                  <c:v>-5.05</c:v>
                </c:pt>
                <c:pt idx="557" formatCode="0.00">
                  <c:v>-4.7136899999999997</c:v>
                </c:pt>
                <c:pt idx="558" formatCode="0.00">
                  <c:v>-4.3746</c:v>
                </c:pt>
                <c:pt idx="559" formatCode="0.00">
                  <c:v>-3.7633800000000264</c:v>
                </c:pt>
                <c:pt idx="560" formatCode="0.00">
                  <c:v>-3.92292</c:v>
                </c:pt>
                <c:pt idx="561" formatCode="0.00">
                  <c:v>0.8770829999999995</c:v>
                </c:pt>
                <c:pt idx="562" formatCode="0.00">
                  <c:v>-3.7624300000000002</c:v>
                </c:pt>
                <c:pt idx="563" formatCode="0.00">
                  <c:v>-3.785190000000024</c:v>
                </c:pt>
                <c:pt idx="564" formatCode="0.00">
                  <c:v>-2.2303199999999999</c:v>
                </c:pt>
                <c:pt idx="565" formatCode="0.00">
                  <c:v>-2.1987399999999999</c:v>
                </c:pt>
                <c:pt idx="566" formatCode="0.00">
                  <c:v>-1.8413299999999895</c:v>
                </c:pt>
                <c:pt idx="567" formatCode="0.00">
                  <c:v>0.57708400000000004</c:v>
                </c:pt>
                <c:pt idx="568" formatCode="0.00">
                  <c:v>-1.5229199999999998</c:v>
                </c:pt>
                <c:pt idx="569" formatCode="0.00">
                  <c:v>-1.08013</c:v>
                </c:pt>
                <c:pt idx="570" formatCode="0.00">
                  <c:v>-0.60897400000000523</c:v>
                </c:pt>
                <c:pt idx="571" formatCode="0.00">
                  <c:v>-0.23786700000000024</c:v>
                </c:pt>
                <c:pt idx="572" formatCode="0.00">
                  <c:v>-0.55058499999999533</c:v>
                </c:pt>
                <c:pt idx="574" formatCode="0.00">
                  <c:v>-0.2716630000000001</c:v>
                </c:pt>
                <c:pt idx="575" formatCode="0.00">
                  <c:v>0.49227700000000002</c:v>
                </c:pt>
                <c:pt idx="576" formatCode="0.00">
                  <c:v>-1.2197499999999895</c:v>
                </c:pt>
                <c:pt idx="577" formatCode="0.00">
                  <c:v>0.7102889999999995</c:v>
                </c:pt>
                <c:pt idx="578" formatCode="0.00">
                  <c:v>-0.69341399999999676</c:v>
                </c:pt>
                <c:pt idx="579" formatCode="0.00">
                  <c:v>1.8787700000000001</c:v>
                </c:pt>
                <c:pt idx="580" formatCode="0.00">
                  <c:v>-2.6893800000000346E-2</c:v>
                </c:pt>
                <c:pt idx="581" formatCode="0.00">
                  <c:v>-2.2916800000000011E-2</c:v>
                </c:pt>
                <c:pt idx="583" formatCode="0.00">
                  <c:v>0.65937100000000604</c:v>
                </c:pt>
                <c:pt idx="584" formatCode="0.00">
                  <c:v>-0.366591</c:v>
                </c:pt>
                <c:pt idx="585" formatCode="0.00">
                  <c:v>2.4423499999999967</c:v>
                </c:pt>
                <c:pt idx="586" formatCode="0.00">
                  <c:v>1.34521</c:v>
                </c:pt>
                <c:pt idx="587" formatCode="0.00">
                  <c:v>1.4791199999999998</c:v>
                </c:pt>
                <c:pt idx="588" formatCode="0.00">
                  <c:v>0.47187600000000302</c:v>
                </c:pt>
                <c:pt idx="589" formatCode="0.00">
                  <c:v>1.2953899999999998</c:v>
                </c:pt>
                <c:pt idx="590" formatCode="0.00">
                  <c:v>-4.2229199999999745</c:v>
                </c:pt>
                <c:pt idx="591" formatCode="0.00">
                  <c:v>1.2086299999999885</c:v>
                </c:pt>
                <c:pt idx="592" formatCode="0.00">
                  <c:v>-3.8167899999999757</c:v>
                </c:pt>
                <c:pt idx="593" formatCode="0.00">
                  <c:v>-0.68653399999999687</c:v>
                </c:pt>
                <c:pt idx="594" formatCode="0.00">
                  <c:v>0.55481199999999997</c:v>
                </c:pt>
                <c:pt idx="595" formatCode="0.00">
                  <c:v>0.32293900000000031</c:v>
                </c:pt>
                <c:pt idx="596" formatCode="0.00">
                  <c:v>-3.108190000000024</c:v>
                </c:pt>
                <c:pt idx="597" formatCode="0.00">
                  <c:v>-0.57960100000000603</c:v>
                </c:pt>
                <c:pt idx="601" formatCode="0.00">
                  <c:v>-6.7857599999999998</c:v>
                </c:pt>
                <c:pt idx="603" formatCode="0.00">
                  <c:v>-1.00695</c:v>
                </c:pt>
                <c:pt idx="604" formatCode="0.00">
                  <c:v>-0.87684700000000604</c:v>
                </c:pt>
                <c:pt idx="605" formatCode="0.00">
                  <c:v>-2.9475099999999999</c:v>
                </c:pt>
                <c:pt idx="606" formatCode="0.00">
                  <c:v>-0.82158500000000001</c:v>
                </c:pt>
                <c:pt idx="607" formatCode="0.00">
                  <c:v>-1.09341</c:v>
                </c:pt>
                <c:pt idx="608" formatCode="0.00">
                  <c:v>-6.51065</c:v>
                </c:pt>
                <c:pt idx="610" formatCode="0.00">
                  <c:v>-2.1979199999999999</c:v>
                </c:pt>
                <c:pt idx="611" formatCode="0.00">
                  <c:v>-1.05515</c:v>
                </c:pt>
                <c:pt idx="612" formatCode="0.00">
                  <c:v>-0.41616500000000001</c:v>
                </c:pt>
                <c:pt idx="613" formatCode="0.00">
                  <c:v>0.34227300000000038</c:v>
                </c:pt>
                <c:pt idx="614" formatCode="0.00">
                  <c:v>-0.41616500000000001</c:v>
                </c:pt>
                <c:pt idx="615" formatCode="0.00">
                  <c:v>-0.60515300000000005</c:v>
                </c:pt>
                <c:pt idx="616" formatCode="0.00">
                  <c:v>-0.79413</c:v>
                </c:pt>
                <c:pt idx="617" formatCode="0.00">
                  <c:v>-1.12948</c:v>
                </c:pt>
                <c:pt idx="618" formatCode="0.00">
                  <c:v>3.6510500000000001E-2</c:v>
                </c:pt>
                <c:pt idx="619" formatCode="0.00">
                  <c:v>0.89173700000000211</c:v>
                </c:pt>
                <c:pt idx="620" formatCode="0.00">
                  <c:v>-0.454181</c:v>
                </c:pt>
                <c:pt idx="621" formatCode="0.00">
                  <c:v>-0.37352900000000233</c:v>
                </c:pt>
                <c:pt idx="622" formatCode="0.00">
                  <c:v>0.17789600000000041</c:v>
                </c:pt>
                <c:pt idx="623" formatCode="0.00">
                  <c:v>-0.37352900000000233</c:v>
                </c:pt>
                <c:pt idx="624" formatCode="0.00">
                  <c:v>-0.40983900000000001</c:v>
                </c:pt>
                <c:pt idx="625" formatCode="0.00">
                  <c:v>1.21095</c:v>
                </c:pt>
                <c:pt idx="626" formatCode="0.00">
                  <c:v>-0.41251600000000038</c:v>
                </c:pt>
                <c:pt idx="627" formatCode="0.00">
                  <c:v>4.6197600000000003</c:v>
                </c:pt>
                <c:pt idx="628" formatCode="0.00">
                  <c:v>-0.24861500000000125</c:v>
                </c:pt>
                <c:pt idx="629" formatCode="0.00">
                  <c:v>-0.558867</c:v>
                </c:pt>
                <c:pt idx="630" formatCode="0.00">
                  <c:v>-0.56251599999999957</c:v>
                </c:pt>
                <c:pt idx="631" formatCode="0.00">
                  <c:v>-1.30213</c:v>
                </c:pt>
                <c:pt idx="632" formatCode="0.00">
                  <c:v>-1.2698799999999895</c:v>
                </c:pt>
                <c:pt idx="633" formatCode="0.00">
                  <c:v>4.8593900000000003</c:v>
                </c:pt>
                <c:pt idx="634" formatCode="0.00">
                  <c:v>-2.2368899999999967</c:v>
                </c:pt>
                <c:pt idx="635" formatCode="0.00">
                  <c:v>-1.87256</c:v>
                </c:pt>
                <c:pt idx="636" formatCode="0.00">
                  <c:v>-1.9125199999999998</c:v>
                </c:pt>
                <c:pt idx="637" formatCode="0.00">
                  <c:v>-2.2088700000000001</c:v>
                </c:pt>
                <c:pt idx="638" formatCode="0.00">
                  <c:v>-2.5125199999999968</c:v>
                </c:pt>
                <c:pt idx="639" formatCode="0.00">
                  <c:v>-4.3171399999999656</c:v>
                </c:pt>
                <c:pt idx="640" formatCode="0.00">
                  <c:v>-4.1625199999999438</c:v>
                </c:pt>
                <c:pt idx="641" formatCode="0.00">
                  <c:v>0.93577900000000602</c:v>
                </c:pt>
                <c:pt idx="642" formatCode="0.00">
                  <c:v>-3.71252</c:v>
                </c:pt>
                <c:pt idx="643" formatCode="0.00">
                  <c:v>-3.7151900000000002</c:v>
                </c:pt>
                <c:pt idx="644" formatCode="0.00">
                  <c:v>-4.1658699999999955</c:v>
                </c:pt>
                <c:pt idx="645" formatCode="0.00">
                  <c:v>-5.3124999999999956</c:v>
                </c:pt>
                <c:pt idx="646" formatCode="0.00">
                  <c:v>-5.1633199999999855</c:v>
                </c:pt>
                <c:pt idx="647" formatCode="0.00">
                  <c:v>-5.2350300000000001</c:v>
                </c:pt>
                <c:pt idx="648" formatCode="0.00">
                  <c:v>-6.7518599999999998</c:v>
                </c:pt>
                <c:pt idx="649" formatCode="0.00">
                  <c:v>-6.2661699999999998</c:v>
                </c:pt>
                <c:pt idx="650" formatCode="0.00">
                  <c:v>-6.5850299999999997</c:v>
                </c:pt>
                <c:pt idx="651" formatCode="0.00">
                  <c:v>-6.7540199999999855</c:v>
                </c:pt>
                <c:pt idx="652" formatCode="0.00">
                  <c:v>-6.5625199999999655</c:v>
                </c:pt>
                <c:pt idx="653" formatCode="0.00">
                  <c:v>-7.0125199999999746</c:v>
                </c:pt>
                <c:pt idx="654" formatCode="0.00">
                  <c:v>-6.5625199999999655</c:v>
                </c:pt>
                <c:pt idx="655" formatCode="0.00">
                  <c:v>-6.5625199999999655</c:v>
                </c:pt>
                <c:pt idx="656" formatCode="0.00">
                  <c:v>-6.4383000000000123</c:v>
                </c:pt>
                <c:pt idx="657" formatCode="0.00">
                  <c:v>-6.8420099999999975</c:v>
                </c:pt>
                <c:pt idx="658" formatCode="0.00">
                  <c:v>-6.8556499999999998</c:v>
                </c:pt>
                <c:pt idx="659" formatCode="0.00">
                  <c:v>-6.7601099999999965</c:v>
                </c:pt>
                <c:pt idx="660" formatCode="0.00">
                  <c:v>-6.63842</c:v>
                </c:pt>
                <c:pt idx="661" formatCode="0.00">
                  <c:v>-6.4350300000000002</c:v>
                </c:pt>
                <c:pt idx="662" formatCode="0.00">
                  <c:v>-5.9348200000000002</c:v>
                </c:pt>
                <c:pt idx="663" formatCode="0.00">
                  <c:v>-6.3649499999999755</c:v>
                </c:pt>
                <c:pt idx="664" formatCode="0.00">
                  <c:v>-6.3764500000000002</c:v>
                </c:pt>
                <c:pt idx="665" formatCode="0.00">
                  <c:v>-6.8201399999999746</c:v>
                </c:pt>
                <c:pt idx="666" formatCode="0.00">
                  <c:v>-7.1459299999999955</c:v>
                </c:pt>
                <c:pt idx="667" formatCode="0.00">
                  <c:v>-6.2850299999999999</c:v>
                </c:pt>
                <c:pt idx="668" formatCode="0.00">
                  <c:v>-7.3126499999999997</c:v>
                </c:pt>
                <c:pt idx="669" formatCode="0.00">
                  <c:v>-6.4652799999999999</c:v>
                </c:pt>
                <c:pt idx="670" formatCode="0.00">
                  <c:v>-6.1350299999999995</c:v>
                </c:pt>
                <c:pt idx="671" formatCode="0.00">
                  <c:v>-6.0725600000000002</c:v>
                </c:pt>
                <c:pt idx="672" formatCode="0.00">
                  <c:v>-6.4115399999999996</c:v>
                </c:pt>
                <c:pt idx="673" formatCode="0.00">
                  <c:v>-1.8688100000000001</c:v>
                </c:pt>
                <c:pt idx="674" formatCode="0.00">
                  <c:v>-5.9653799999999997</c:v>
                </c:pt>
                <c:pt idx="675" formatCode="0.00">
                  <c:v>-5.5406300000000002</c:v>
                </c:pt>
                <c:pt idx="676" formatCode="0.00">
                  <c:v>-2.4800300000000002</c:v>
                </c:pt>
                <c:pt idx="677" formatCode="0.00">
                  <c:v>-4.0168099999999995</c:v>
                </c:pt>
                <c:pt idx="678" formatCode="0.00">
                  <c:v>-4.0350200000000003</c:v>
                </c:pt>
                <c:pt idx="679" formatCode="0.00">
                  <c:v>-1.5387299999999906</c:v>
                </c:pt>
                <c:pt idx="680" formatCode="0.00">
                  <c:v>-3.5655600000000001</c:v>
                </c:pt>
                <c:pt idx="681" formatCode="0.00">
                  <c:v>-3.5526099999999743</c:v>
                </c:pt>
                <c:pt idx="682" formatCode="0.00">
                  <c:v>-4.9520600000000004</c:v>
                </c:pt>
                <c:pt idx="683" formatCode="0.00">
                  <c:v>-3.4728699999999648</c:v>
                </c:pt>
                <c:pt idx="684" formatCode="0.00">
                  <c:v>-3.77806</c:v>
                </c:pt>
                <c:pt idx="685" formatCode="0.00">
                  <c:v>-2.7764499999999743</c:v>
                </c:pt>
                <c:pt idx="689" formatCode="0.00">
                  <c:v>-1.823</c:v>
                </c:pt>
                <c:pt idx="690" formatCode="0.00">
                  <c:v>-1.673</c:v>
                </c:pt>
                <c:pt idx="691" formatCode="0.00">
                  <c:v>-0.54107285000000005</c:v>
                </c:pt>
                <c:pt idx="692" formatCode="0.00">
                  <c:v>-2.4482116700000001</c:v>
                </c:pt>
                <c:pt idx="693" formatCode="0.00">
                  <c:v>-1.5057105999999998</c:v>
                </c:pt>
                <c:pt idx="694" formatCode="0.00">
                  <c:v>-0.18643951000000125</c:v>
                </c:pt>
                <c:pt idx="695" formatCode="0.00">
                  <c:v>-1.2249984699999998</c:v>
                </c:pt>
                <c:pt idx="696" formatCode="0.00">
                  <c:v>6.6221239999999987E-2</c:v>
                </c:pt>
                <c:pt idx="697" formatCode="0.00">
                  <c:v>0.65555191000000523</c:v>
                </c:pt>
                <c:pt idx="699" formatCode="0.00">
                  <c:v>0.17142868000000044</c:v>
                </c:pt>
                <c:pt idx="700" formatCode="0.00">
                  <c:v>-0.95356940999999951</c:v>
                </c:pt>
                <c:pt idx="701" formatCode="0.00">
                  <c:v>0.72499846999999995</c:v>
                </c:pt>
                <c:pt idx="702" formatCode="0.00">
                  <c:v>0.5223217</c:v>
                </c:pt>
                <c:pt idx="703" formatCode="0.00">
                  <c:v>0.47499657000000262</c:v>
                </c:pt>
                <c:pt idx="704" formatCode="0.00">
                  <c:v>0.38036346000000415</c:v>
                </c:pt>
                <c:pt idx="705" formatCode="0.00">
                  <c:v>-1.0875034299999999</c:v>
                </c:pt>
                <c:pt idx="706" formatCode="0.00">
                  <c:v>0.25278091000000008</c:v>
                </c:pt>
                <c:pt idx="707" formatCode="0.00">
                  <c:v>-1.2749996199999836</c:v>
                </c:pt>
                <c:pt idx="708" formatCode="0.00">
                  <c:v>-8.0356600000000208E-3</c:v>
                </c:pt>
                <c:pt idx="709" formatCode="0.00">
                  <c:v>-3.3663425399999967</c:v>
                </c:pt>
                <c:pt idx="711" formatCode="0.00">
                  <c:v>1.7812480900000001</c:v>
                </c:pt>
                <c:pt idx="712" formatCode="0.00">
                  <c:v>-0.53888893000000004</c:v>
                </c:pt>
                <c:pt idx="717" formatCode="0.00">
                  <c:v>-5.2419681499999999</c:v>
                </c:pt>
                <c:pt idx="720" formatCode="0.00">
                  <c:v>0.33611298000000506</c:v>
                </c:pt>
                <c:pt idx="898" formatCode="0.00">
                  <c:v>-6.9229199999999755</c:v>
                </c:pt>
                <c:pt idx="899" formatCode="0.00">
                  <c:v>-6.7729200000000001</c:v>
                </c:pt>
                <c:pt idx="900" formatCode="0.00">
                  <c:v>-6.4729200000000002</c:v>
                </c:pt>
                <c:pt idx="901" formatCode="0.00">
                  <c:v>-6.4729200000000002</c:v>
                </c:pt>
                <c:pt idx="902" formatCode="0.00">
                  <c:v>-6.4729200000000002</c:v>
                </c:pt>
                <c:pt idx="903" formatCode="0.00">
                  <c:v>-6.2576015911400003</c:v>
                </c:pt>
                <c:pt idx="904" formatCode="0.00">
                  <c:v>-5.9090858234399946</c:v>
                </c:pt>
                <c:pt idx="905" formatCode="0.00">
                  <c:v>-6.0413238250400134</c:v>
                </c:pt>
                <c:pt idx="906" formatCode="0.00">
                  <c:v>-6.3326497405300124</c:v>
                </c:pt>
                <c:pt idx="907" formatCode="0.00">
                  <c:v>-6.42979878544008</c:v>
                </c:pt>
                <c:pt idx="909" formatCode="0.00">
                  <c:v>-6.6642086430299745</c:v>
                </c:pt>
                <c:pt idx="910" formatCode="0.00">
                  <c:v>-6.5726962432200002</c:v>
                </c:pt>
                <c:pt idx="911" formatCode="0.00">
                  <c:v>-6.2825221216499996</c:v>
                </c:pt>
                <c:pt idx="912" formatCode="0.00">
                  <c:v>-6.0646340686599256</c:v>
                </c:pt>
                <c:pt idx="913" formatCode="0.00">
                  <c:v>-5.7029084449700003</c:v>
                </c:pt>
                <c:pt idx="914" formatCode="0.00">
                  <c:v>-5.1839189719099448</c:v>
                </c:pt>
                <c:pt idx="915" formatCode="0.00">
                  <c:v>-5.3612870879200001</c:v>
                </c:pt>
                <c:pt idx="916" formatCode="0.00">
                  <c:v>-5.4212865538599955</c:v>
                </c:pt>
                <c:pt idx="917" formatCode="0.00">
                  <c:v>-5.0712871260699997</c:v>
                </c:pt>
                <c:pt idx="918" formatCode="0.00">
                  <c:v>-5.3579539961799645</c:v>
                </c:pt>
                <c:pt idx="919" formatCode="0.00">
                  <c:v>-5.2279538817399756</c:v>
                </c:pt>
                <c:pt idx="920" formatCode="0.00">
                  <c:v>-4.8396202432299997</c:v>
                </c:pt>
                <c:pt idx="921" formatCode="0.00">
                  <c:v>-4.76128670645</c:v>
                </c:pt>
                <c:pt idx="922" formatCode="0.00">
                  <c:v>-4.7362867700300004</c:v>
                </c:pt>
                <c:pt idx="923" formatCode="0.00">
                  <c:v>-3.6779530552300002</c:v>
                </c:pt>
                <c:pt idx="924" formatCode="0.00">
                  <c:v>-3.2979532586800326</c:v>
                </c:pt>
                <c:pt idx="925" formatCode="0.00">
                  <c:v>-3.0566197422400001</c:v>
                </c:pt>
                <c:pt idx="926" formatCode="0.00">
                  <c:v>-2.5212872532200001</c:v>
                </c:pt>
                <c:pt idx="927" formatCode="0.00">
                  <c:v>-2.5279534366999998</c:v>
                </c:pt>
                <c:pt idx="928" formatCode="0.00">
                  <c:v>-2.0229536401499999</c:v>
                </c:pt>
                <c:pt idx="929" formatCode="0.00">
                  <c:v>-1.4829536782899895</c:v>
                </c:pt>
                <c:pt idx="930" formatCode="0.00">
                  <c:v>-1.14795332225</c:v>
                </c:pt>
                <c:pt idx="931" formatCode="0.00">
                  <c:v>-1.2996196455999836</c:v>
                </c:pt>
                <c:pt idx="932" formatCode="0.00">
                  <c:v>-1.7586201694800065</c:v>
                </c:pt>
                <c:pt idx="933" formatCode="0.00">
                  <c:v>-1.54461984905</c:v>
                </c:pt>
                <c:pt idx="934" formatCode="0.00">
                  <c:v>-1.53461962017</c:v>
                </c:pt>
                <c:pt idx="935" formatCode="0.00">
                  <c:v>-1.62461977275</c:v>
                </c:pt>
                <c:pt idx="936" formatCode="0.00">
                  <c:v>-1.7346203831099887</c:v>
                </c:pt>
                <c:pt idx="937" formatCode="0.00">
                  <c:v>-1.3346207645799999</c:v>
                </c:pt>
                <c:pt idx="938" formatCode="0.00">
                  <c:v>-1.28461962017</c:v>
                </c:pt>
                <c:pt idx="943" formatCode="0.00">
                  <c:v>0.27708200000000038</c:v>
                </c:pt>
                <c:pt idx="944" formatCode="0.00">
                  <c:v>0.57708400000000004</c:v>
                </c:pt>
                <c:pt idx="945" formatCode="0.00">
                  <c:v>0.127083</c:v>
                </c:pt>
                <c:pt idx="946" formatCode="0.00">
                  <c:v>1.32708</c:v>
                </c:pt>
                <c:pt idx="947" formatCode="0.00">
                  <c:v>1.02708</c:v>
                </c:pt>
                <c:pt idx="948" formatCode="0.00">
                  <c:v>-2.2729200000000001</c:v>
                </c:pt>
                <c:pt idx="949" formatCode="0.00">
                  <c:v>1.32708</c:v>
                </c:pt>
                <c:pt idx="950" formatCode="0.00">
                  <c:v>0.8770829999999995</c:v>
                </c:pt>
                <c:pt idx="951" formatCode="0.00">
                  <c:v>-2.1229200000000001</c:v>
                </c:pt>
                <c:pt idx="952" formatCode="0.00">
                  <c:v>-0.77291699999999741</c:v>
                </c:pt>
                <c:pt idx="956" formatCode="0.00">
                  <c:v>0.36706600000000245</c:v>
                </c:pt>
                <c:pt idx="957" formatCode="0.00">
                  <c:v>-2.5729199999999977</c:v>
                </c:pt>
                <c:pt idx="958" formatCode="0.00">
                  <c:v>-0.62818099999999999</c:v>
                </c:pt>
                <c:pt idx="963" formatCode="0.00">
                  <c:v>-0.49960100000000002</c:v>
                </c:pt>
                <c:pt idx="964" formatCode="0.00">
                  <c:v>-1.5690599999999999</c:v>
                </c:pt>
                <c:pt idx="968" formatCode="0.00">
                  <c:v>-29.122900000000001</c:v>
                </c:pt>
                <c:pt idx="970" formatCode="0.00">
                  <c:v>-7.5229199999999645</c:v>
                </c:pt>
                <c:pt idx="975" formatCode="0.00">
                  <c:v>-1.67292</c:v>
                </c:pt>
                <c:pt idx="977" formatCode="0.00">
                  <c:v>-5.4229199999999755</c:v>
                </c:pt>
                <c:pt idx="978" formatCode="0.00">
                  <c:v>-1.9940000000000062</c:v>
                </c:pt>
                <c:pt idx="979" formatCode="0.00">
                  <c:v>-2.5885099999999999</c:v>
                </c:pt>
                <c:pt idx="980" formatCode="0.00">
                  <c:v>-2.5731799999999998</c:v>
                </c:pt>
                <c:pt idx="981" formatCode="0.00">
                  <c:v>-1.60829</c:v>
                </c:pt>
                <c:pt idx="982" formatCode="0.00">
                  <c:v>-2.3743599999999967</c:v>
                </c:pt>
                <c:pt idx="983" formatCode="0.00">
                  <c:v>-3.1745899999999998</c:v>
                </c:pt>
                <c:pt idx="984" formatCode="0.00">
                  <c:v>-2.10127</c:v>
                </c:pt>
                <c:pt idx="985" formatCode="0.00">
                  <c:v>-1.5229199999999998</c:v>
                </c:pt>
                <c:pt idx="986" formatCode="0.00">
                  <c:v>-1.5229199999999998</c:v>
                </c:pt>
                <c:pt idx="987" formatCode="0.00">
                  <c:v>-0.92335800000000001</c:v>
                </c:pt>
                <c:pt idx="988" formatCode="0.00">
                  <c:v>-1.2741100000000001</c:v>
                </c:pt>
                <c:pt idx="989" formatCode="0.00">
                  <c:v>-1.9445800000000057</c:v>
                </c:pt>
                <c:pt idx="990" formatCode="0.00">
                  <c:v>-1.7983400000000052</c:v>
                </c:pt>
                <c:pt idx="991" formatCode="0.00">
                  <c:v>-1.5215799999999906</c:v>
                </c:pt>
                <c:pt idx="992" formatCode="0.00">
                  <c:v>-0.46032100000000031</c:v>
                </c:pt>
                <c:pt idx="993" formatCode="0.00">
                  <c:v>-1.0729199999999999</c:v>
                </c:pt>
                <c:pt idx="994" formatCode="0.00">
                  <c:v>-1.3435999999999895</c:v>
                </c:pt>
                <c:pt idx="995" formatCode="0.00">
                  <c:v>-1.03705</c:v>
                </c:pt>
                <c:pt idx="996" formatCode="0.00">
                  <c:v>-1.30453</c:v>
                </c:pt>
                <c:pt idx="997" formatCode="0.00">
                  <c:v>-1.2229199999999998</c:v>
                </c:pt>
                <c:pt idx="998" formatCode="0.00">
                  <c:v>-1.8233999999999895</c:v>
                </c:pt>
                <c:pt idx="999" formatCode="0.00">
                  <c:v>-1.2229199999999998</c:v>
                </c:pt>
                <c:pt idx="1000" formatCode="0.00">
                  <c:v>-0.77291699999999741</c:v>
                </c:pt>
                <c:pt idx="1001" formatCode="0.00">
                  <c:v>-1.8229199999999999</c:v>
                </c:pt>
                <c:pt idx="1002" formatCode="0.00">
                  <c:v>-1.9729199999999998</c:v>
                </c:pt>
                <c:pt idx="1003" formatCode="0.00">
                  <c:v>-1.37653</c:v>
                </c:pt>
                <c:pt idx="1004" formatCode="0.00">
                  <c:v>-2.3144199999999775</c:v>
                </c:pt>
                <c:pt idx="1005" formatCode="0.00">
                  <c:v>-6.5204299999999975</c:v>
                </c:pt>
                <c:pt idx="1006" formatCode="0.00">
                  <c:v>-1.5229199999999998</c:v>
                </c:pt>
                <c:pt idx="1007" formatCode="0.00">
                  <c:v>-3.3262799999999757</c:v>
                </c:pt>
                <c:pt idx="1008" formatCode="0.00">
                  <c:v>-3.77121</c:v>
                </c:pt>
                <c:pt idx="1009" formatCode="0.00">
                  <c:v>-2.3496499999999734</c:v>
                </c:pt>
                <c:pt idx="1010" formatCode="0.00">
                  <c:v>-4.0971399999999845</c:v>
                </c:pt>
                <c:pt idx="1011" formatCode="0.00">
                  <c:v>-0.90831899999999521</c:v>
                </c:pt>
                <c:pt idx="1012" formatCode="0.00">
                  <c:v>-4.8298099999999975</c:v>
                </c:pt>
                <c:pt idx="1013" formatCode="0.00">
                  <c:v>-5.4236599999999999</c:v>
                </c:pt>
                <c:pt idx="1014" formatCode="0.00">
                  <c:v>-1.7076899999999944</c:v>
                </c:pt>
                <c:pt idx="1015" formatCode="0.00">
                  <c:v>-5.7800399999999996</c:v>
                </c:pt>
                <c:pt idx="1016" formatCode="0.00">
                  <c:v>-5.8729199999999855</c:v>
                </c:pt>
                <c:pt idx="1017" formatCode="0.00">
                  <c:v>-3.4739800000000001</c:v>
                </c:pt>
                <c:pt idx="1018" formatCode="0.00">
                  <c:v>-6.4751599999999998</c:v>
                </c:pt>
                <c:pt idx="1019" formatCode="0.00">
                  <c:v>-6.4029699999999998</c:v>
                </c:pt>
                <c:pt idx="1020" formatCode="0.00">
                  <c:v>-1.2643899999999999</c:v>
                </c:pt>
                <c:pt idx="1021" formatCode="0.00">
                  <c:v>-6.7031200000000002</c:v>
                </c:pt>
                <c:pt idx="1022" formatCode="0.00">
                  <c:v>-6.5411400000000004</c:v>
                </c:pt>
                <c:pt idx="1023" formatCode="0.00">
                  <c:v>-2.9791699999999977</c:v>
                </c:pt>
                <c:pt idx="1024" formatCode="0.00">
                  <c:v>-7.2229199999999745</c:v>
                </c:pt>
                <c:pt idx="1025" formatCode="0.00">
                  <c:v>-7.0729199999999945</c:v>
                </c:pt>
                <c:pt idx="1026" formatCode="0.00">
                  <c:v>-7.2333100000000004</c:v>
                </c:pt>
                <c:pt idx="1027" formatCode="0.00">
                  <c:v>-7.56128</c:v>
                </c:pt>
                <c:pt idx="1028" formatCode="0.00">
                  <c:v>-6.6835799999999965</c:v>
                </c:pt>
                <c:pt idx="1029" formatCode="0.00">
                  <c:v>-7.5229199999999645</c:v>
                </c:pt>
              </c:numCache>
            </c:numRef>
          </c:val>
          <c:extLst xmlns:c16r2="http://schemas.microsoft.com/office/drawing/2015/06/chart">
            <c:ext xmlns:c16="http://schemas.microsoft.com/office/drawing/2014/chart" uri="{C3380CC4-5D6E-409C-BE32-E72D297353CC}">
              <c16:uniqueId val="{00000004-0E8C-49C6-BF03-D0DDF5E90226}"/>
            </c:ext>
          </c:extLst>
        </c:ser>
        <c:dLbls/>
        <c:marker val="1"/>
        <c:axId val="159318016"/>
        <c:axId val="159319936"/>
      </c:lineChart>
      <c:dateAx>
        <c:axId val="159318016"/>
        <c:scaling>
          <c:orientation val="minMax"/>
          <c:max val="43506"/>
          <c:min val="40179"/>
        </c:scaling>
        <c:axPos val="b"/>
        <c:title>
          <c:tx>
            <c:rich>
              <a:bodyPr/>
              <a:lstStyle/>
              <a:p>
                <a:pPr>
                  <a:defRPr lang="en-IN" sz="1000"/>
                </a:pPr>
                <a:r>
                  <a:rPr lang="en-IN" sz="1000"/>
                  <a:t>Date (ddmmmyy)</a:t>
                </a:r>
              </a:p>
            </c:rich>
          </c:tx>
        </c:title>
        <c:numFmt formatCode="mmm\/yy" sourceLinked="0"/>
        <c:majorTickMark val="none"/>
        <c:tickLblPos val="nextTo"/>
        <c:txPr>
          <a:bodyPr rot="-5400000" vert="horz"/>
          <a:lstStyle/>
          <a:p>
            <a:pPr>
              <a:defRPr lang="en-IN"/>
            </a:pPr>
            <a:endParaRPr lang="en-US"/>
          </a:p>
        </c:txPr>
        <c:crossAx val="159319936"/>
        <c:crossesAt val="-5"/>
        <c:auto val="1"/>
        <c:lblOffset val="100"/>
        <c:baseTimeUnit val="days"/>
        <c:majorUnit val="20"/>
        <c:majorTimeUnit val="months"/>
      </c:dateAx>
      <c:valAx>
        <c:axId val="159319936"/>
        <c:scaling>
          <c:orientation val="minMax"/>
          <c:max val="4"/>
          <c:min val="-5"/>
        </c:scaling>
        <c:axPos val="l"/>
        <c:title>
          <c:tx>
            <c:rich>
              <a:bodyPr/>
              <a:lstStyle/>
              <a:p>
                <a:pPr>
                  <a:defRPr lang="en-IN" sz="900"/>
                </a:pPr>
                <a:r>
                  <a:rPr lang="en-IN" sz="900"/>
                  <a:t>Temperature</a:t>
                </a:r>
                <a:r>
                  <a:rPr lang="en-IN" sz="900" baseline="0"/>
                  <a:t> Anomaly (deg. cen.)</a:t>
                </a:r>
                <a:endParaRPr lang="en-IN" sz="900"/>
              </a:p>
            </c:rich>
          </c:tx>
          <c:layout>
            <c:manualLayout>
              <c:xMode val="edge"/>
              <c:yMode val="edge"/>
              <c:x val="3.474791074766581E-3"/>
              <c:y val="0.10319722192739272"/>
            </c:manualLayout>
          </c:layout>
        </c:title>
        <c:numFmt formatCode="General" sourceLinked="1"/>
        <c:tickLblPos val="nextTo"/>
        <c:txPr>
          <a:bodyPr/>
          <a:lstStyle/>
          <a:p>
            <a:pPr>
              <a:defRPr lang="en-IN"/>
            </a:pPr>
            <a:endParaRPr lang="en-US"/>
          </a:p>
        </c:txPr>
        <c:crossAx val="159318016"/>
        <c:crosses val="autoZero"/>
        <c:crossBetween val="between"/>
      </c:valAx>
    </c:plotArea>
    <c:legend>
      <c:legendPos val="r"/>
      <c:layout>
        <c:manualLayout>
          <c:xMode val="edge"/>
          <c:yMode val="edge"/>
          <c:x val="0.12634887559044128"/>
          <c:y val="2.0044041652149892E-2"/>
          <c:w val="0.36670892961112983"/>
          <c:h val="0.25407637805745725"/>
        </c:manualLayout>
      </c:layout>
      <c:txPr>
        <a:bodyPr/>
        <a:lstStyle/>
        <a:p>
          <a:pPr>
            <a:defRPr lang="en-IN" sz="600" b="0" i="0" spc="0" baseline="0">
              <a:latin typeface="Times New Roman" pitchFamily="18" charset="0"/>
            </a:defRPr>
          </a:pPr>
          <a:endParaRPr lang="en-US"/>
        </a:p>
      </c:txPr>
    </c:legend>
    <c:plotVisOnly val="1"/>
    <c:dispBlanksAs val="gap"/>
  </c:chart>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4418A-1992-455D-AAC2-6A521635832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9BDF46D-A291-4E5A-B75F-386B26802832}">
      <dgm:prSet phldrT="[Text]" custT="1"/>
      <dgm:spPr/>
      <dgm:t>
        <a:bodyPr/>
        <a:lstStyle/>
        <a:p>
          <a:r>
            <a:rPr lang="en-US" sz="1400" b="1"/>
            <a:t>IOGOOS</a:t>
          </a:r>
        </a:p>
      </dgm:t>
    </dgm:pt>
    <dgm:pt modelId="{BD474B29-8F16-4A5A-AF13-E15214249BF9}" type="parTrans" cxnId="{58E95661-479A-4C54-B2BB-D396619AE3BB}">
      <dgm:prSet/>
      <dgm:spPr/>
      <dgm:t>
        <a:bodyPr/>
        <a:lstStyle/>
        <a:p>
          <a:endParaRPr lang="en-US"/>
        </a:p>
      </dgm:t>
    </dgm:pt>
    <dgm:pt modelId="{05071E70-842D-40FE-8D11-6D7B09E573ED}" type="sibTrans" cxnId="{58E95661-479A-4C54-B2BB-D396619AE3BB}">
      <dgm:prSet/>
      <dgm:spPr/>
      <dgm:t>
        <a:bodyPr/>
        <a:lstStyle/>
        <a:p>
          <a:endParaRPr lang="en-US"/>
        </a:p>
      </dgm:t>
    </dgm:pt>
    <dgm:pt modelId="{84258EAE-B961-400F-8772-9B8D905D52EB}">
      <dgm:prSet phldrT="[Text]" custT="1"/>
      <dgm:spPr/>
      <dgm:t>
        <a:bodyPr/>
        <a:lstStyle/>
        <a:p>
          <a:r>
            <a:rPr lang="en-US" sz="1050" b="1"/>
            <a:t>Coastal Projects</a:t>
          </a:r>
        </a:p>
      </dgm:t>
    </dgm:pt>
    <dgm:pt modelId="{276F825E-AB19-443F-9DD2-093CAF375313}" type="parTrans" cxnId="{644D6A41-6A60-4DE1-8E9A-A911985D50E3}">
      <dgm:prSet/>
      <dgm:spPr/>
      <dgm:t>
        <a:bodyPr/>
        <a:lstStyle/>
        <a:p>
          <a:endParaRPr lang="en-US"/>
        </a:p>
      </dgm:t>
    </dgm:pt>
    <dgm:pt modelId="{6293FB58-79D7-4236-87A8-25A32999A59F}" type="sibTrans" cxnId="{644D6A41-6A60-4DE1-8E9A-A911985D50E3}">
      <dgm:prSet/>
      <dgm:spPr/>
      <dgm:t>
        <a:bodyPr/>
        <a:lstStyle/>
        <a:p>
          <a:endParaRPr lang="en-US"/>
        </a:p>
      </dgm:t>
    </dgm:pt>
    <dgm:pt modelId="{27A170B6-D640-40B1-9B19-DC44ABA28F3B}">
      <dgm:prSet phldrT="[Text]"/>
      <dgm:spPr/>
      <dgm:t>
        <a:bodyPr/>
        <a:lstStyle/>
        <a:p>
          <a:r>
            <a:rPr lang="en-US" err="1"/>
            <a:t>Modelling</a:t>
          </a:r>
          <a:endParaRPr lang="en-US"/>
        </a:p>
      </dgm:t>
    </dgm:pt>
    <dgm:pt modelId="{28750B98-D0F7-4C5A-9AEF-B7448BA74621}" type="parTrans" cxnId="{01B11005-3343-4798-9F80-E2C03FF87F3B}">
      <dgm:prSet/>
      <dgm:spPr/>
      <dgm:t>
        <a:bodyPr/>
        <a:lstStyle/>
        <a:p>
          <a:endParaRPr lang="en-US"/>
        </a:p>
      </dgm:t>
    </dgm:pt>
    <dgm:pt modelId="{6DC71B0A-B32C-468B-8171-A030162D8689}" type="sibTrans" cxnId="{01B11005-3343-4798-9F80-E2C03FF87F3B}">
      <dgm:prSet/>
      <dgm:spPr/>
      <dgm:t>
        <a:bodyPr/>
        <a:lstStyle/>
        <a:p>
          <a:endParaRPr lang="en-US"/>
        </a:p>
      </dgm:t>
    </dgm:pt>
    <dgm:pt modelId="{95FBE1D7-679A-413C-9CB3-ECCAFDEB74E6}">
      <dgm:prSet phldrT="[Text]"/>
      <dgm:spPr/>
      <dgm:t>
        <a:bodyPr/>
        <a:lstStyle/>
        <a:p>
          <a:r>
            <a:rPr lang="en-US"/>
            <a:t>Remote Sensing</a:t>
          </a:r>
        </a:p>
      </dgm:t>
    </dgm:pt>
    <dgm:pt modelId="{FEDBF395-0411-4701-B56A-80624C7218F3}" type="parTrans" cxnId="{536B936A-75B3-4DFF-9A0B-06A1C005E640}">
      <dgm:prSet/>
      <dgm:spPr/>
      <dgm:t>
        <a:bodyPr/>
        <a:lstStyle/>
        <a:p>
          <a:endParaRPr lang="en-US"/>
        </a:p>
      </dgm:t>
    </dgm:pt>
    <dgm:pt modelId="{5FFB6A17-0308-4F77-86E8-D7DC048E5ADC}" type="sibTrans" cxnId="{536B936A-75B3-4DFF-9A0B-06A1C005E640}">
      <dgm:prSet/>
      <dgm:spPr/>
      <dgm:t>
        <a:bodyPr/>
        <a:lstStyle/>
        <a:p>
          <a:endParaRPr lang="en-US"/>
        </a:p>
      </dgm:t>
    </dgm:pt>
    <dgm:pt modelId="{C453CA90-E048-4FA1-ACD8-9C2F3F87BB80}">
      <dgm:prSet phldrT="[Text]" custT="1"/>
      <dgm:spPr/>
      <dgm:t>
        <a:bodyPr/>
        <a:lstStyle/>
        <a:p>
          <a:r>
            <a:rPr lang="en-US" sz="1200" b="1"/>
            <a:t>IORP</a:t>
          </a:r>
        </a:p>
      </dgm:t>
    </dgm:pt>
    <dgm:pt modelId="{6076ABD5-7D41-4B41-B8A9-FC2A0B18BB33}" type="parTrans" cxnId="{2CAD39DC-CF56-494B-A7B1-C28BCBAEE519}">
      <dgm:prSet/>
      <dgm:spPr/>
      <dgm:t>
        <a:bodyPr/>
        <a:lstStyle/>
        <a:p>
          <a:endParaRPr lang="en-US"/>
        </a:p>
      </dgm:t>
    </dgm:pt>
    <dgm:pt modelId="{94DF7FAD-708D-4820-8F15-3D52C7B309C9}" type="sibTrans" cxnId="{2CAD39DC-CF56-494B-A7B1-C28BCBAEE519}">
      <dgm:prSet/>
      <dgm:spPr/>
      <dgm:t>
        <a:bodyPr/>
        <a:lstStyle/>
        <a:p>
          <a:endParaRPr lang="en-US"/>
        </a:p>
      </dgm:t>
    </dgm:pt>
    <dgm:pt modelId="{9B29EEA2-6815-4761-ABB6-5303E7FEEE85}">
      <dgm:prSet phldrT="[Text]" custT="1"/>
      <dgm:spPr/>
      <dgm:t>
        <a:bodyPr/>
        <a:lstStyle/>
        <a:p>
          <a:r>
            <a:rPr lang="en-US" sz="1200" b="1"/>
            <a:t>SIBER</a:t>
          </a:r>
          <a:endParaRPr lang="en-US" sz="1000" b="1"/>
        </a:p>
      </dgm:t>
    </dgm:pt>
    <dgm:pt modelId="{3A35EF5A-5847-488E-85C4-D4ABAEEC9518}" type="parTrans" cxnId="{7B51C478-9541-4E3F-BD00-249EE3579FDD}">
      <dgm:prSet/>
      <dgm:spPr/>
      <dgm:t>
        <a:bodyPr/>
        <a:lstStyle/>
        <a:p>
          <a:endParaRPr lang="en-US"/>
        </a:p>
      </dgm:t>
    </dgm:pt>
    <dgm:pt modelId="{8F04EFC3-06AB-46F6-9FF4-A8533D862A4D}" type="sibTrans" cxnId="{7B51C478-9541-4E3F-BD00-249EE3579FDD}">
      <dgm:prSet/>
      <dgm:spPr/>
      <dgm:t>
        <a:bodyPr/>
        <a:lstStyle/>
        <a:p>
          <a:endParaRPr lang="en-US"/>
        </a:p>
      </dgm:t>
    </dgm:pt>
    <dgm:pt modelId="{968CF359-2919-461A-865F-8887BBA29ACF}">
      <dgm:prSet phldrT="[Text]" custT="1"/>
      <dgm:spPr/>
      <dgm:t>
        <a:bodyPr/>
        <a:lstStyle/>
        <a:p>
          <a:r>
            <a:rPr lang="en-US" sz="1200" b="1"/>
            <a:t>IRF</a:t>
          </a:r>
        </a:p>
      </dgm:t>
    </dgm:pt>
    <dgm:pt modelId="{CCE5A647-5D34-4021-9CE8-FCD51F77B89D}" type="parTrans" cxnId="{C6C8AA16-5B4F-4799-9EC7-01FD4AFF04EE}">
      <dgm:prSet/>
      <dgm:spPr/>
      <dgm:t>
        <a:bodyPr/>
        <a:lstStyle/>
        <a:p>
          <a:endParaRPr lang="en-US"/>
        </a:p>
      </dgm:t>
    </dgm:pt>
    <dgm:pt modelId="{F72C69E4-2D38-4E42-8FC7-A5C24F7EDD79}" type="sibTrans" cxnId="{C6C8AA16-5B4F-4799-9EC7-01FD4AFF04EE}">
      <dgm:prSet/>
      <dgm:spPr/>
      <dgm:t>
        <a:bodyPr/>
        <a:lstStyle/>
        <a:p>
          <a:endParaRPr lang="en-US"/>
        </a:p>
      </dgm:t>
    </dgm:pt>
    <dgm:pt modelId="{78C69AD1-52DF-4525-854C-3614F09ACE0D}">
      <dgm:prSet phldrT="[Text]"/>
      <dgm:spPr/>
      <dgm:t>
        <a:bodyPr/>
        <a:lstStyle/>
        <a:p>
          <a:r>
            <a:rPr lang="en-US" err="1"/>
            <a:t>IndOOS</a:t>
          </a:r>
          <a:r>
            <a:rPr lang="en-US"/>
            <a:t> (RAMA)</a:t>
          </a:r>
        </a:p>
      </dgm:t>
    </dgm:pt>
    <dgm:pt modelId="{BCA725DA-9DB4-478E-BFC3-7F8F0FE8C0A6}" type="parTrans" cxnId="{87F3C8CF-5D1E-4CF0-A96F-25C9BBF259E0}">
      <dgm:prSet/>
      <dgm:spPr/>
      <dgm:t>
        <a:bodyPr/>
        <a:lstStyle/>
        <a:p>
          <a:endParaRPr lang="en-US"/>
        </a:p>
      </dgm:t>
    </dgm:pt>
    <dgm:pt modelId="{1B67A630-D4A7-4383-B5F0-C251C318F0AC}" type="sibTrans" cxnId="{87F3C8CF-5D1E-4CF0-A96F-25C9BBF259E0}">
      <dgm:prSet/>
      <dgm:spPr/>
      <dgm:t>
        <a:bodyPr/>
        <a:lstStyle/>
        <a:p>
          <a:endParaRPr lang="en-US"/>
        </a:p>
      </dgm:t>
    </dgm:pt>
    <dgm:pt modelId="{4AD9AF93-F4A5-41F4-BE78-B9BB894F88AF}">
      <dgm:prSet phldrT="[Text]"/>
      <dgm:spPr/>
      <dgm:t>
        <a:bodyPr/>
        <a:lstStyle/>
        <a:p>
          <a:r>
            <a:rPr lang="en-US"/>
            <a:t>Remote Sensing</a:t>
          </a:r>
        </a:p>
      </dgm:t>
    </dgm:pt>
    <dgm:pt modelId="{5F422C9F-F193-4F65-9960-467A8737DC41}" type="parTrans" cxnId="{EA4A109C-5E6E-41F2-BB2C-E1407FA69680}">
      <dgm:prSet/>
      <dgm:spPr/>
      <dgm:t>
        <a:bodyPr/>
        <a:lstStyle/>
        <a:p>
          <a:endParaRPr lang="en-US"/>
        </a:p>
      </dgm:t>
    </dgm:pt>
    <dgm:pt modelId="{9A0086B4-D893-4E56-B670-7D9E9C0DFBB9}" type="sibTrans" cxnId="{EA4A109C-5E6E-41F2-BB2C-E1407FA69680}">
      <dgm:prSet/>
      <dgm:spPr/>
      <dgm:t>
        <a:bodyPr/>
        <a:lstStyle/>
        <a:p>
          <a:endParaRPr lang="en-US"/>
        </a:p>
      </dgm:t>
    </dgm:pt>
    <dgm:pt modelId="{4FA9BF71-E2F9-4454-A4C8-C7C1426353AA}">
      <dgm:prSet phldrT="[Text]"/>
      <dgm:spPr/>
      <dgm:t>
        <a:bodyPr/>
        <a:lstStyle/>
        <a:p>
          <a:r>
            <a:rPr lang="en-US" err="1"/>
            <a:t>Modelling</a:t>
          </a:r>
          <a:endParaRPr lang="en-US"/>
        </a:p>
      </dgm:t>
    </dgm:pt>
    <dgm:pt modelId="{648F5AE6-52FC-43E1-9497-F2A750692B2D}" type="parTrans" cxnId="{FC9233B0-599C-4A1E-8877-33F25538A426}">
      <dgm:prSet/>
      <dgm:spPr/>
      <dgm:t>
        <a:bodyPr/>
        <a:lstStyle/>
        <a:p>
          <a:endParaRPr lang="en-US"/>
        </a:p>
      </dgm:t>
    </dgm:pt>
    <dgm:pt modelId="{61EB5A82-C44F-4748-9B8D-4F7977EE4A02}" type="sibTrans" cxnId="{FC9233B0-599C-4A1E-8877-33F25538A426}">
      <dgm:prSet/>
      <dgm:spPr/>
      <dgm:t>
        <a:bodyPr/>
        <a:lstStyle/>
        <a:p>
          <a:endParaRPr lang="en-US"/>
        </a:p>
      </dgm:t>
    </dgm:pt>
    <dgm:pt modelId="{C93FA806-3A6D-4FA0-ACE0-6A3B8DB91E85}">
      <dgm:prSet phldrT="[Text]"/>
      <dgm:spPr/>
      <dgm:t>
        <a:bodyPr/>
        <a:lstStyle/>
        <a:p>
          <a:r>
            <a:rPr lang="en-US"/>
            <a:t>In-situ</a:t>
          </a:r>
        </a:p>
      </dgm:t>
    </dgm:pt>
    <dgm:pt modelId="{39160764-8774-41FF-B580-C178D217D818}" type="parTrans" cxnId="{796C6351-DCE9-4ABA-B049-1607C1538EA4}">
      <dgm:prSet/>
      <dgm:spPr/>
      <dgm:t>
        <a:bodyPr/>
        <a:lstStyle/>
        <a:p>
          <a:endParaRPr lang="en-US"/>
        </a:p>
      </dgm:t>
    </dgm:pt>
    <dgm:pt modelId="{198DBDD2-489E-4C86-9B2A-90B7C70A1665}" type="sibTrans" cxnId="{796C6351-DCE9-4ABA-B049-1607C1538EA4}">
      <dgm:prSet/>
      <dgm:spPr/>
      <dgm:t>
        <a:bodyPr/>
        <a:lstStyle/>
        <a:p>
          <a:endParaRPr lang="en-US"/>
        </a:p>
      </dgm:t>
    </dgm:pt>
    <dgm:pt modelId="{4C48D454-19E7-4994-94D5-3F5D03565A71}">
      <dgm:prSet phldrT="[Text]" custT="1"/>
      <dgm:spPr/>
      <dgm:t>
        <a:bodyPr/>
        <a:lstStyle/>
        <a:p>
          <a:r>
            <a:rPr lang="en-US" sz="1200" b="1"/>
            <a:t>IIOE-2</a:t>
          </a:r>
        </a:p>
      </dgm:t>
    </dgm:pt>
    <dgm:pt modelId="{1AF744C7-4E4F-4BD3-8D4F-D78DE8892A27}" type="parTrans" cxnId="{ED93C7FF-07DB-406C-9611-A4A6ADA3A313}">
      <dgm:prSet/>
      <dgm:spPr/>
      <dgm:t>
        <a:bodyPr/>
        <a:lstStyle/>
        <a:p>
          <a:endParaRPr lang="en-US"/>
        </a:p>
      </dgm:t>
    </dgm:pt>
    <dgm:pt modelId="{8FE2092C-A7BC-41B2-B9D0-23AD21685249}" type="sibTrans" cxnId="{ED93C7FF-07DB-406C-9611-A4A6ADA3A313}">
      <dgm:prSet/>
      <dgm:spPr/>
      <dgm:t>
        <a:bodyPr/>
        <a:lstStyle/>
        <a:p>
          <a:endParaRPr lang="en-US"/>
        </a:p>
      </dgm:t>
    </dgm:pt>
    <dgm:pt modelId="{CDA0EAEB-8FD9-4BB2-A030-812358BF9D64}" type="pres">
      <dgm:prSet presAssocID="{76C4418A-1992-455D-AAC2-6A521635832A}" presName="hierChild1" presStyleCnt="0">
        <dgm:presLayoutVars>
          <dgm:chPref val="1"/>
          <dgm:dir/>
          <dgm:animOne val="branch"/>
          <dgm:animLvl val="lvl"/>
          <dgm:resizeHandles/>
        </dgm:presLayoutVars>
      </dgm:prSet>
      <dgm:spPr/>
      <dgm:t>
        <a:bodyPr/>
        <a:lstStyle/>
        <a:p>
          <a:endParaRPr lang="en-US"/>
        </a:p>
      </dgm:t>
    </dgm:pt>
    <dgm:pt modelId="{7D653558-4D12-4C1F-B566-CF1881E768BA}" type="pres">
      <dgm:prSet presAssocID="{39BDF46D-A291-4E5A-B75F-386B26802832}" presName="hierRoot1" presStyleCnt="0"/>
      <dgm:spPr/>
    </dgm:pt>
    <dgm:pt modelId="{1263A222-52E4-4DD7-A62F-42AFD5A6A188}" type="pres">
      <dgm:prSet presAssocID="{39BDF46D-A291-4E5A-B75F-386B26802832}" presName="composite" presStyleCnt="0"/>
      <dgm:spPr/>
    </dgm:pt>
    <dgm:pt modelId="{77F303E3-6296-4818-92A8-C2C922082262}" type="pres">
      <dgm:prSet presAssocID="{39BDF46D-A291-4E5A-B75F-386B26802832}" presName="background" presStyleLbl="node0" presStyleIdx="0" presStyleCnt="1"/>
      <dgm:spPr/>
    </dgm:pt>
    <dgm:pt modelId="{B3514BE5-5D7C-41C9-84A1-0B414BF284CF}" type="pres">
      <dgm:prSet presAssocID="{39BDF46D-A291-4E5A-B75F-386B26802832}" presName="text" presStyleLbl="fgAcc0" presStyleIdx="0" presStyleCnt="1" custScaleX="135102" custScaleY="114553" custLinFactNeighborX="-14346" custLinFactNeighborY="-28760">
        <dgm:presLayoutVars>
          <dgm:chPref val="3"/>
        </dgm:presLayoutVars>
      </dgm:prSet>
      <dgm:spPr/>
      <dgm:t>
        <a:bodyPr/>
        <a:lstStyle/>
        <a:p>
          <a:endParaRPr lang="en-US"/>
        </a:p>
      </dgm:t>
    </dgm:pt>
    <dgm:pt modelId="{246D58E3-583A-4A3A-8F28-C19692E17E93}" type="pres">
      <dgm:prSet presAssocID="{39BDF46D-A291-4E5A-B75F-386B26802832}" presName="hierChild2" presStyleCnt="0"/>
      <dgm:spPr/>
    </dgm:pt>
    <dgm:pt modelId="{43A43C4B-0807-40F0-866D-EDDC4AAA54D1}" type="pres">
      <dgm:prSet presAssocID="{276F825E-AB19-443F-9DD2-093CAF375313}" presName="Name10" presStyleLbl="parChTrans1D2" presStyleIdx="0" presStyleCnt="5"/>
      <dgm:spPr/>
      <dgm:t>
        <a:bodyPr/>
        <a:lstStyle/>
        <a:p>
          <a:endParaRPr lang="en-US"/>
        </a:p>
      </dgm:t>
    </dgm:pt>
    <dgm:pt modelId="{509593CA-E2EB-42FF-BDDC-4BC45EA0FCED}" type="pres">
      <dgm:prSet presAssocID="{84258EAE-B961-400F-8772-9B8D905D52EB}" presName="hierRoot2" presStyleCnt="0"/>
      <dgm:spPr/>
    </dgm:pt>
    <dgm:pt modelId="{511BF9A0-BB23-42FC-9D20-D2F1A8BEDC04}" type="pres">
      <dgm:prSet presAssocID="{84258EAE-B961-400F-8772-9B8D905D52EB}" presName="composite2" presStyleCnt="0"/>
      <dgm:spPr/>
    </dgm:pt>
    <dgm:pt modelId="{7D1BEFA7-E6A3-4D26-AA55-66BFB4FE7B7E}" type="pres">
      <dgm:prSet presAssocID="{84258EAE-B961-400F-8772-9B8D905D52EB}" presName="background2" presStyleLbl="node2" presStyleIdx="0" presStyleCnt="5"/>
      <dgm:spPr/>
    </dgm:pt>
    <dgm:pt modelId="{82CD4C2B-6D87-4042-A213-369973455E92}" type="pres">
      <dgm:prSet presAssocID="{84258EAE-B961-400F-8772-9B8D905D52EB}" presName="text2" presStyleLbl="fgAcc2" presStyleIdx="0" presStyleCnt="5">
        <dgm:presLayoutVars>
          <dgm:chPref val="3"/>
        </dgm:presLayoutVars>
      </dgm:prSet>
      <dgm:spPr/>
      <dgm:t>
        <a:bodyPr/>
        <a:lstStyle/>
        <a:p>
          <a:endParaRPr lang="en-US"/>
        </a:p>
      </dgm:t>
    </dgm:pt>
    <dgm:pt modelId="{961CC23F-B38F-4A4F-B024-1F5C3126B06B}" type="pres">
      <dgm:prSet presAssocID="{84258EAE-B961-400F-8772-9B8D905D52EB}" presName="hierChild3" presStyleCnt="0"/>
      <dgm:spPr/>
    </dgm:pt>
    <dgm:pt modelId="{CDB5336A-CA21-43C3-A0C3-2273AE562201}" type="pres">
      <dgm:prSet presAssocID="{28750B98-D0F7-4C5A-9AEF-B7448BA74621}" presName="Name17" presStyleLbl="parChTrans1D3" presStyleIdx="0" presStyleCnt="6"/>
      <dgm:spPr/>
      <dgm:t>
        <a:bodyPr/>
        <a:lstStyle/>
        <a:p>
          <a:endParaRPr lang="en-US"/>
        </a:p>
      </dgm:t>
    </dgm:pt>
    <dgm:pt modelId="{8CDB1EF7-198C-4682-831A-2137D17E6609}" type="pres">
      <dgm:prSet presAssocID="{27A170B6-D640-40B1-9B19-DC44ABA28F3B}" presName="hierRoot3" presStyleCnt="0"/>
      <dgm:spPr/>
    </dgm:pt>
    <dgm:pt modelId="{C754C335-524A-42C2-B09B-1749AD2CE87D}" type="pres">
      <dgm:prSet presAssocID="{27A170B6-D640-40B1-9B19-DC44ABA28F3B}" presName="composite3" presStyleCnt="0"/>
      <dgm:spPr/>
    </dgm:pt>
    <dgm:pt modelId="{D49728FF-F76F-4BA2-96A8-B15F0F1401FB}" type="pres">
      <dgm:prSet presAssocID="{27A170B6-D640-40B1-9B19-DC44ABA28F3B}" presName="background3" presStyleLbl="node3" presStyleIdx="0" presStyleCnt="6"/>
      <dgm:spPr/>
    </dgm:pt>
    <dgm:pt modelId="{20B03ADF-D814-403D-838F-7E00834B4266}" type="pres">
      <dgm:prSet presAssocID="{27A170B6-D640-40B1-9B19-DC44ABA28F3B}" presName="text3" presStyleLbl="fgAcc3" presStyleIdx="0" presStyleCnt="6">
        <dgm:presLayoutVars>
          <dgm:chPref val="3"/>
        </dgm:presLayoutVars>
      </dgm:prSet>
      <dgm:spPr/>
      <dgm:t>
        <a:bodyPr/>
        <a:lstStyle/>
        <a:p>
          <a:endParaRPr lang="en-US"/>
        </a:p>
      </dgm:t>
    </dgm:pt>
    <dgm:pt modelId="{F6FA08AE-2561-4AD6-80F0-DBB92FF71504}" type="pres">
      <dgm:prSet presAssocID="{27A170B6-D640-40B1-9B19-DC44ABA28F3B}" presName="hierChild4" presStyleCnt="0"/>
      <dgm:spPr/>
    </dgm:pt>
    <dgm:pt modelId="{107843A2-4772-42C7-82B5-85F8B737F1A9}" type="pres">
      <dgm:prSet presAssocID="{FEDBF395-0411-4701-B56A-80624C7218F3}" presName="Name17" presStyleLbl="parChTrans1D3" presStyleIdx="1" presStyleCnt="6"/>
      <dgm:spPr/>
      <dgm:t>
        <a:bodyPr/>
        <a:lstStyle/>
        <a:p>
          <a:endParaRPr lang="en-US"/>
        </a:p>
      </dgm:t>
    </dgm:pt>
    <dgm:pt modelId="{47599ECC-5AAD-4E8B-95B6-6B81A660E320}" type="pres">
      <dgm:prSet presAssocID="{95FBE1D7-679A-413C-9CB3-ECCAFDEB74E6}" presName="hierRoot3" presStyleCnt="0"/>
      <dgm:spPr/>
    </dgm:pt>
    <dgm:pt modelId="{99E119DD-8DAB-46D2-BEC2-99777FB2A87C}" type="pres">
      <dgm:prSet presAssocID="{95FBE1D7-679A-413C-9CB3-ECCAFDEB74E6}" presName="composite3" presStyleCnt="0"/>
      <dgm:spPr/>
    </dgm:pt>
    <dgm:pt modelId="{1AAF132F-F24C-47C8-B566-DBD2B05CA8B3}" type="pres">
      <dgm:prSet presAssocID="{95FBE1D7-679A-413C-9CB3-ECCAFDEB74E6}" presName="background3" presStyleLbl="node3" presStyleIdx="1" presStyleCnt="6"/>
      <dgm:spPr/>
    </dgm:pt>
    <dgm:pt modelId="{105E2753-CB3A-4F43-9BE4-79E3C611E30D}" type="pres">
      <dgm:prSet presAssocID="{95FBE1D7-679A-413C-9CB3-ECCAFDEB74E6}" presName="text3" presStyleLbl="fgAcc3" presStyleIdx="1" presStyleCnt="6">
        <dgm:presLayoutVars>
          <dgm:chPref val="3"/>
        </dgm:presLayoutVars>
      </dgm:prSet>
      <dgm:spPr/>
      <dgm:t>
        <a:bodyPr/>
        <a:lstStyle/>
        <a:p>
          <a:endParaRPr lang="en-US"/>
        </a:p>
      </dgm:t>
    </dgm:pt>
    <dgm:pt modelId="{9E88E7E9-79AA-4507-A233-F032B3CF9A75}" type="pres">
      <dgm:prSet presAssocID="{95FBE1D7-679A-413C-9CB3-ECCAFDEB74E6}" presName="hierChild4" presStyleCnt="0"/>
      <dgm:spPr/>
    </dgm:pt>
    <dgm:pt modelId="{71CBBEDB-B6D6-4D00-9AD9-0E9DC62B5771}" type="pres">
      <dgm:prSet presAssocID="{6076ABD5-7D41-4B41-B8A9-FC2A0B18BB33}" presName="Name10" presStyleLbl="parChTrans1D2" presStyleIdx="1" presStyleCnt="5"/>
      <dgm:spPr/>
      <dgm:t>
        <a:bodyPr/>
        <a:lstStyle/>
        <a:p>
          <a:endParaRPr lang="en-US"/>
        </a:p>
      </dgm:t>
    </dgm:pt>
    <dgm:pt modelId="{BC1DBBA2-CCF7-4B2A-A0E0-DA142E625AFA}" type="pres">
      <dgm:prSet presAssocID="{C453CA90-E048-4FA1-ACD8-9C2F3F87BB80}" presName="hierRoot2" presStyleCnt="0"/>
      <dgm:spPr/>
    </dgm:pt>
    <dgm:pt modelId="{672FCCC3-8320-435F-A350-6921F05ED0EA}" type="pres">
      <dgm:prSet presAssocID="{C453CA90-E048-4FA1-ACD8-9C2F3F87BB80}" presName="composite2" presStyleCnt="0"/>
      <dgm:spPr/>
    </dgm:pt>
    <dgm:pt modelId="{51288924-C1F4-4050-864C-797EB859FFDE}" type="pres">
      <dgm:prSet presAssocID="{C453CA90-E048-4FA1-ACD8-9C2F3F87BB80}" presName="background2" presStyleLbl="node2" presStyleIdx="1" presStyleCnt="5"/>
      <dgm:spPr/>
    </dgm:pt>
    <dgm:pt modelId="{9FCEE9C6-668B-4E8F-AB29-239C6A1A9D43}" type="pres">
      <dgm:prSet presAssocID="{C453CA90-E048-4FA1-ACD8-9C2F3F87BB80}" presName="text2" presStyleLbl="fgAcc2" presStyleIdx="1" presStyleCnt="5">
        <dgm:presLayoutVars>
          <dgm:chPref val="3"/>
        </dgm:presLayoutVars>
      </dgm:prSet>
      <dgm:spPr/>
      <dgm:t>
        <a:bodyPr/>
        <a:lstStyle/>
        <a:p>
          <a:endParaRPr lang="en-US"/>
        </a:p>
      </dgm:t>
    </dgm:pt>
    <dgm:pt modelId="{FCC65F07-FF4D-46CA-B96F-846C6D403995}" type="pres">
      <dgm:prSet presAssocID="{C453CA90-E048-4FA1-ACD8-9C2F3F87BB80}" presName="hierChild3" presStyleCnt="0"/>
      <dgm:spPr/>
    </dgm:pt>
    <dgm:pt modelId="{52FDE652-877D-40AD-80A4-3B9242420646}" type="pres">
      <dgm:prSet presAssocID="{BCA725DA-9DB4-478E-BFC3-7F8F0FE8C0A6}" presName="Name17" presStyleLbl="parChTrans1D3" presStyleIdx="2" presStyleCnt="6"/>
      <dgm:spPr/>
      <dgm:t>
        <a:bodyPr/>
        <a:lstStyle/>
        <a:p>
          <a:endParaRPr lang="en-US"/>
        </a:p>
      </dgm:t>
    </dgm:pt>
    <dgm:pt modelId="{D16D5C87-CA33-4773-B8BE-1EB2AC68AAA1}" type="pres">
      <dgm:prSet presAssocID="{78C69AD1-52DF-4525-854C-3614F09ACE0D}" presName="hierRoot3" presStyleCnt="0"/>
      <dgm:spPr/>
    </dgm:pt>
    <dgm:pt modelId="{1FC2CC87-948B-4C31-9293-448294E91BB6}" type="pres">
      <dgm:prSet presAssocID="{78C69AD1-52DF-4525-854C-3614F09ACE0D}" presName="composite3" presStyleCnt="0"/>
      <dgm:spPr/>
    </dgm:pt>
    <dgm:pt modelId="{08AF3ACC-9BC9-48F2-A042-67C6F290CBDE}" type="pres">
      <dgm:prSet presAssocID="{78C69AD1-52DF-4525-854C-3614F09ACE0D}" presName="background3" presStyleLbl="node3" presStyleIdx="2" presStyleCnt="6"/>
      <dgm:spPr/>
    </dgm:pt>
    <dgm:pt modelId="{9EBBCA06-EE89-4635-BA2B-D377A0D093DC}" type="pres">
      <dgm:prSet presAssocID="{78C69AD1-52DF-4525-854C-3614F09ACE0D}" presName="text3" presStyleLbl="fgAcc3" presStyleIdx="2" presStyleCnt="6">
        <dgm:presLayoutVars>
          <dgm:chPref val="3"/>
        </dgm:presLayoutVars>
      </dgm:prSet>
      <dgm:spPr/>
      <dgm:t>
        <a:bodyPr/>
        <a:lstStyle/>
        <a:p>
          <a:endParaRPr lang="en-US"/>
        </a:p>
      </dgm:t>
    </dgm:pt>
    <dgm:pt modelId="{2AA41090-13D6-4EAA-BE75-2F74EBD38BFF}" type="pres">
      <dgm:prSet presAssocID="{78C69AD1-52DF-4525-854C-3614F09ACE0D}" presName="hierChild4" presStyleCnt="0"/>
      <dgm:spPr/>
    </dgm:pt>
    <dgm:pt modelId="{242C4031-70A3-4D7F-BDDF-F7F7D19B89FB}" type="pres">
      <dgm:prSet presAssocID="{3A35EF5A-5847-488E-85C4-D4ABAEEC9518}" presName="Name10" presStyleLbl="parChTrans1D2" presStyleIdx="2" presStyleCnt="5"/>
      <dgm:spPr/>
      <dgm:t>
        <a:bodyPr/>
        <a:lstStyle/>
        <a:p>
          <a:endParaRPr lang="en-US"/>
        </a:p>
      </dgm:t>
    </dgm:pt>
    <dgm:pt modelId="{661E46AC-091C-4FAE-AF92-E9EE69F2B65F}" type="pres">
      <dgm:prSet presAssocID="{9B29EEA2-6815-4761-ABB6-5303E7FEEE85}" presName="hierRoot2" presStyleCnt="0"/>
      <dgm:spPr/>
    </dgm:pt>
    <dgm:pt modelId="{C9D687B2-C46E-429C-BBDC-FC5AECAD5A70}" type="pres">
      <dgm:prSet presAssocID="{9B29EEA2-6815-4761-ABB6-5303E7FEEE85}" presName="composite2" presStyleCnt="0"/>
      <dgm:spPr/>
    </dgm:pt>
    <dgm:pt modelId="{419EF55B-C2C7-41E8-B28C-8015D55F1C96}" type="pres">
      <dgm:prSet presAssocID="{9B29EEA2-6815-4761-ABB6-5303E7FEEE85}" presName="background2" presStyleLbl="node2" presStyleIdx="2" presStyleCnt="5"/>
      <dgm:spPr/>
    </dgm:pt>
    <dgm:pt modelId="{E43E8A5C-1753-42C1-8B69-443BF38316A2}" type="pres">
      <dgm:prSet presAssocID="{9B29EEA2-6815-4761-ABB6-5303E7FEEE85}" presName="text2" presStyleLbl="fgAcc2" presStyleIdx="2" presStyleCnt="5">
        <dgm:presLayoutVars>
          <dgm:chPref val="3"/>
        </dgm:presLayoutVars>
      </dgm:prSet>
      <dgm:spPr/>
      <dgm:t>
        <a:bodyPr/>
        <a:lstStyle/>
        <a:p>
          <a:endParaRPr lang="en-US"/>
        </a:p>
      </dgm:t>
    </dgm:pt>
    <dgm:pt modelId="{CD679109-8426-4CA8-9060-F7FCDC6B9B5F}" type="pres">
      <dgm:prSet presAssocID="{9B29EEA2-6815-4761-ABB6-5303E7FEEE85}" presName="hierChild3" presStyleCnt="0"/>
      <dgm:spPr/>
    </dgm:pt>
    <dgm:pt modelId="{EAA316AC-A0C3-4585-A26A-56098BA96A7D}" type="pres">
      <dgm:prSet presAssocID="{5F422C9F-F193-4F65-9960-467A8737DC41}" presName="Name17" presStyleLbl="parChTrans1D3" presStyleIdx="3" presStyleCnt="6"/>
      <dgm:spPr/>
      <dgm:t>
        <a:bodyPr/>
        <a:lstStyle/>
        <a:p>
          <a:endParaRPr lang="en-US"/>
        </a:p>
      </dgm:t>
    </dgm:pt>
    <dgm:pt modelId="{34EB4A9E-8A73-4F1B-997F-A4C824592115}" type="pres">
      <dgm:prSet presAssocID="{4AD9AF93-F4A5-41F4-BE78-B9BB894F88AF}" presName="hierRoot3" presStyleCnt="0"/>
      <dgm:spPr/>
    </dgm:pt>
    <dgm:pt modelId="{0457F3A9-E39D-4407-B4C8-009AB02AA02E}" type="pres">
      <dgm:prSet presAssocID="{4AD9AF93-F4A5-41F4-BE78-B9BB894F88AF}" presName="composite3" presStyleCnt="0"/>
      <dgm:spPr/>
    </dgm:pt>
    <dgm:pt modelId="{29D27FC7-D682-46E0-8F56-6BD827672CA0}" type="pres">
      <dgm:prSet presAssocID="{4AD9AF93-F4A5-41F4-BE78-B9BB894F88AF}" presName="background3" presStyleLbl="node3" presStyleIdx="3" presStyleCnt="6"/>
      <dgm:spPr/>
    </dgm:pt>
    <dgm:pt modelId="{E85867C6-4BCA-40DC-BA24-D3FB63097E80}" type="pres">
      <dgm:prSet presAssocID="{4AD9AF93-F4A5-41F4-BE78-B9BB894F88AF}" presName="text3" presStyleLbl="fgAcc3" presStyleIdx="3" presStyleCnt="6">
        <dgm:presLayoutVars>
          <dgm:chPref val="3"/>
        </dgm:presLayoutVars>
      </dgm:prSet>
      <dgm:spPr/>
      <dgm:t>
        <a:bodyPr/>
        <a:lstStyle/>
        <a:p>
          <a:endParaRPr lang="en-US"/>
        </a:p>
      </dgm:t>
    </dgm:pt>
    <dgm:pt modelId="{0BBB6DA5-DF22-4117-8E7D-81AE1B265723}" type="pres">
      <dgm:prSet presAssocID="{4AD9AF93-F4A5-41F4-BE78-B9BB894F88AF}" presName="hierChild4" presStyleCnt="0"/>
      <dgm:spPr/>
    </dgm:pt>
    <dgm:pt modelId="{4608C585-D3D3-4E0E-A074-68923F896DCC}" type="pres">
      <dgm:prSet presAssocID="{648F5AE6-52FC-43E1-9497-F2A750692B2D}" presName="Name17" presStyleLbl="parChTrans1D3" presStyleIdx="4" presStyleCnt="6"/>
      <dgm:spPr/>
      <dgm:t>
        <a:bodyPr/>
        <a:lstStyle/>
        <a:p>
          <a:endParaRPr lang="en-US"/>
        </a:p>
      </dgm:t>
    </dgm:pt>
    <dgm:pt modelId="{BF16D13B-972F-4537-86D7-F2727B9037C3}" type="pres">
      <dgm:prSet presAssocID="{4FA9BF71-E2F9-4454-A4C8-C7C1426353AA}" presName="hierRoot3" presStyleCnt="0"/>
      <dgm:spPr/>
    </dgm:pt>
    <dgm:pt modelId="{BD71F681-4E82-45CA-BE2D-6E52A4C4ED27}" type="pres">
      <dgm:prSet presAssocID="{4FA9BF71-E2F9-4454-A4C8-C7C1426353AA}" presName="composite3" presStyleCnt="0"/>
      <dgm:spPr/>
    </dgm:pt>
    <dgm:pt modelId="{58E20983-C161-483B-9172-3850205F612D}" type="pres">
      <dgm:prSet presAssocID="{4FA9BF71-E2F9-4454-A4C8-C7C1426353AA}" presName="background3" presStyleLbl="node3" presStyleIdx="4" presStyleCnt="6"/>
      <dgm:spPr/>
    </dgm:pt>
    <dgm:pt modelId="{A5B82BC4-CB62-429D-88D7-C9D1371230AF}" type="pres">
      <dgm:prSet presAssocID="{4FA9BF71-E2F9-4454-A4C8-C7C1426353AA}" presName="text3" presStyleLbl="fgAcc3" presStyleIdx="4" presStyleCnt="6">
        <dgm:presLayoutVars>
          <dgm:chPref val="3"/>
        </dgm:presLayoutVars>
      </dgm:prSet>
      <dgm:spPr/>
      <dgm:t>
        <a:bodyPr/>
        <a:lstStyle/>
        <a:p>
          <a:endParaRPr lang="en-US"/>
        </a:p>
      </dgm:t>
    </dgm:pt>
    <dgm:pt modelId="{63F7B458-76DE-4103-B792-F94745862BDC}" type="pres">
      <dgm:prSet presAssocID="{4FA9BF71-E2F9-4454-A4C8-C7C1426353AA}" presName="hierChild4" presStyleCnt="0"/>
      <dgm:spPr/>
    </dgm:pt>
    <dgm:pt modelId="{99560552-C7D2-4243-B602-8C491D824C34}" type="pres">
      <dgm:prSet presAssocID="{39160764-8774-41FF-B580-C178D217D818}" presName="Name17" presStyleLbl="parChTrans1D3" presStyleIdx="5" presStyleCnt="6"/>
      <dgm:spPr/>
      <dgm:t>
        <a:bodyPr/>
        <a:lstStyle/>
        <a:p>
          <a:endParaRPr lang="en-US"/>
        </a:p>
      </dgm:t>
    </dgm:pt>
    <dgm:pt modelId="{7CFCB66F-90B1-4237-A91C-78CF20F429E9}" type="pres">
      <dgm:prSet presAssocID="{C93FA806-3A6D-4FA0-ACE0-6A3B8DB91E85}" presName="hierRoot3" presStyleCnt="0"/>
      <dgm:spPr/>
    </dgm:pt>
    <dgm:pt modelId="{BA950EE1-389C-47A8-830E-173F8C62A928}" type="pres">
      <dgm:prSet presAssocID="{C93FA806-3A6D-4FA0-ACE0-6A3B8DB91E85}" presName="composite3" presStyleCnt="0"/>
      <dgm:spPr/>
    </dgm:pt>
    <dgm:pt modelId="{119D6FEF-69CE-4BE0-98CA-1365DF1BCBBE}" type="pres">
      <dgm:prSet presAssocID="{C93FA806-3A6D-4FA0-ACE0-6A3B8DB91E85}" presName="background3" presStyleLbl="node3" presStyleIdx="5" presStyleCnt="6"/>
      <dgm:spPr/>
    </dgm:pt>
    <dgm:pt modelId="{695A9DA5-4077-445F-87AE-0A05C38C2840}" type="pres">
      <dgm:prSet presAssocID="{C93FA806-3A6D-4FA0-ACE0-6A3B8DB91E85}" presName="text3" presStyleLbl="fgAcc3" presStyleIdx="5" presStyleCnt="6">
        <dgm:presLayoutVars>
          <dgm:chPref val="3"/>
        </dgm:presLayoutVars>
      </dgm:prSet>
      <dgm:spPr/>
      <dgm:t>
        <a:bodyPr/>
        <a:lstStyle/>
        <a:p>
          <a:endParaRPr lang="en-US"/>
        </a:p>
      </dgm:t>
    </dgm:pt>
    <dgm:pt modelId="{D67188A0-4197-4FBA-B536-CD481A8B057D}" type="pres">
      <dgm:prSet presAssocID="{C93FA806-3A6D-4FA0-ACE0-6A3B8DB91E85}" presName="hierChild4" presStyleCnt="0"/>
      <dgm:spPr/>
    </dgm:pt>
    <dgm:pt modelId="{8276B5FA-423C-4F7B-BE0A-2665A98F645A}" type="pres">
      <dgm:prSet presAssocID="{CCE5A647-5D34-4021-9CE8-FCD51F77B89D}" presName="Name10" presStyleLbl="parChTrans1D2" presStyleIdx="3" presStyleCnt="5"/>
      <dgm:spPr/>
      <dgm:t>
        <a:bodyPr/>
        <a:lstStyle/>
        <a:p>
          <a:endParaRPr lang="en-US"/>
        </a:p>
      </dgm:t>
    </dgm:pt>
    <dgm:pt modelId="{8522B96B-56DD-4AF8-86C2-10E0879B6223}" type="pres">
      <dgm:prSet presAssocID="{968CF359-2919-461A-865F-8887BBA29ACF}" presName="hierRoot2" presStyleCnt="0"/>
      <dgm:spPr/>
    </dgm:pt>
    <dgm:pt modelId="{D4CC2AFC-AF8B-4BF1-9444-4255CF5BE01A}" type="pres">
      <dgm:prSet presAssocID="{968CF359-2919-461A-865F-8887BBA29ACF}" presName="composite2" presStyleCnt="0"/>
      <dgm:spPr/>
    </dgm:pt>
    <dgm:pt modelId="{B7B94735-AAA5-4C69-8A9A-A7E2025984C8}" type="pres">
      <dgm:prSet presAssocID="{968CF359-2919-461A-865F-8887BBA29ACF}" presName="background2" presStyleLbl="node2" presStyleIdx="3" presStyleCnt="5"/>
      <dgm:spPr/>
    </dgm:pt>
    <dgm:pt modelId="{39ECD423-A406-492C-9E86-D521027E25AA}" type="pres">
      <dgm:prSet presAssocID="{968CF359-2919-461A-865F-8887BBA29ACF}" presName="text2" presStyleLbl="fgAcc2" presStyleIdx="3" presStyleCnt="5">
        <dgm:presLayoutVars>
          <dgm:chPref val="3"/>
        </dgm:presLayoutVars>
      </dgm:prSet>
      <dgm:spPr/>
      <dgm:t>
        <a:bodyPr/>
        <a:lstStyle/>
        <a:p>
          <a:endParaRPr lang="en-US"/>
        </a:p>
      </dgm:t>
    </dgm:pt>
    <dgm:pt modelId="{100A5FE4-E5C4-4B67-B691-9C150B234C06}" type="pres">
      <dgm:prSet presAssocID="{968CF359-2919-461A-865F-8887BBA29ACF}" presName="hierChild3" presStyleCnt="0"/>
      <dgm:spPr/>
    </dgm:pt>
    <dgm:pt modelId="{7F4CD3D6-E00C-4BAE-ACFA-61B11BB8D8A2}" type="pres">
      <dgm:prSet presAssocID="{1AF744C7-4E4F-4BD3-8D4F-D78DE8892A27}" presName="Name10" presStyleLbl="parChTrans1D2" presStyleIdx="4" presStyleCnt="5"/>
      <dgm:spPr/>
      <dgm:t>
        <a:bodyPr/>
        <a:lstStyle/>
        <a:p>
          <a:endParaRPr lang="en-US"/>
        </a:p>
      </dgm:t>
    </dgm:pt>
    <dgm:pt modelId="{8B9AA833-5522-464B-8BC0-605B0F47127C}" type="pres">
      <dgm:prSet presAssocID="{4C48D454-19E7-4994-94D5-3F5D03565A71}" presName="hierRoot2" presStyleCnt="0"/>
      <dgm:spPr/>
    </dgm:pt>
    <dgm:pt modelId="{F92C18F0-1FBE-458E-A19D-24D886473DAA}" type="pres">
      <dgm:prSet presAssocID="{4C48D454-19E7-4994-94D5-3F5D03565A71}" presName="composite2" presStyleCnt="0"/>
      <dgm:spPr/>
    </dgm:pt>
    <dgm:pt modelId="{0C5D897C-6EC3-47FD-A137-BE7D8E065871}" type="pres">
      <dgm:prSet presAssocID="{4C48D454-19E7-4994-94D5-3F5D03565A71}" presName="background2" presStyleLbl="node2" presStyleIdx="4" presStyleCnt="5"/>
      <dgm:spPr/>
    </dgm:pt>
    <dgm:pt modelId="{35769FFB-9783-4B53-B302-E8E5E369A4D3}" type="pres">
      <dgm:prSet presAssocID="{4C48D454-19E7-4994-94D5-3F5D03565A71}" presName="text2" presStyleLbl="fgAcc2" presStyleIdx="4" presStyleCnt="5">
        <dgm:presLayoutVars>
          <dgm:chPref val="3"/>
        </dgm:presLayoutVars>
      </dgm:prSet>
      <dgm:spPr/>
      <dgm:t>
        <a:bodyPr/>
        <a:lstStyle/>
        <a:p>
          <a:endParaRPr lang="en-US"/>
        </a:p>
      </dgm:t>
    </dgm:pt>
    <dgm:pt modelId="{9AF96D7A-1738-42F2-A8A8-7E057A1A49D7}" type="pres">
      <dgm:prSet presAssocID="{4C48D454-19E7-4994-94D5-3F5D03565A71}" presName="hierChild3" presStyleCnt="0"/>
      <dgm:spPr/>
    </dgm:pt>
  </dgm:ptLst>
  <dgm:cxnLst>
    <dgm:cxn modelId="{58E95661-479A-4C54-B2BB-D396619AE3BB}" srcId="{76C4418A-1992-455D-AAC2-6A521635832A}" destId="{39BDF46D-A291-4E5A-B75F-386B26802832}" srcOrd="0" destOrd="0" parTransId="{BD474B29-8F16-4A5A-AF13-E15214249BF9}" sibTransId="{05071E70-842D-40FE-8D11-6D7B09E573ED}"/>
    <dgm:cxn modelId="{0EC82C91-00EF-4E7C-936F-211CF90D4D38}" type="presOf" srcId="{84258EAE-B961-400F-8772-9B8D905D52EB}" destId="{82CD4C2B-6D87-4042-A213-369973455E92}" srcOrd="0" destOrd="0" presId="urn:microsoft.com/office/officeart/2005/8/layout/hierarchy1"/>
    <dgm:cxn modelId="{E01DCCE5-98AA-4264-A463-BF0A28509659}" type="presOf" srcId="{4AD9AF93-F4A5-41F4-BE78-B9BB894F88AF}" destId="{E85867C6-4BCA-40DC-BA24-D3FB63097E80}" srcOrd="0" destOrd="0" presId="urn:microsoft.com/office/officeart/2005/8/layout/hierarchy1"/>
    <dgm:cxn modelId="{3A5D0434-3F09-4289-92CD-5CB7FD7DF484}" type="presOf" srcId="{276F825E-AB19-443F-9DD2-093CAF375313}" destId="{43A43C4B-0807-40F0-866D-EDDC4AAA54D1}" srcOrd="0" destOrd="0" presId="urn:microsoft.com/office/officeart/2005/8/layout/hierarchy1"/>
    <dgm:cxn modelId="{D8E34E8C-526F-4B83-B11E-6A6ACDD6C0A8}" type="presOf" srcId="{28750B98-D0F7-4C5A-9AEF-B7448BA74621}" destId="{CDB5336A-CA21-43C3-A0C3-2273AE562201}" srcOrd="0" destOrd="0" presId="urn:microsoft.com/office/officeart/2005/8/layout/hierarchy1"/>
    <dgm:cxn modelId="{6301CFCC-8199-4F77-846E-32FFD6FFA1C6}" type="presOf" srcId="{76C4418A-1992-455D-AAC2-6A521635832A}" destId="{CDA0EAEB-8FD9-4BB2-A030-812358BF9D64}" srcOrd="0" destOrd="0" presId="urn:microsoft.com/office/officeart/2005/8/layout/hierarchy1"/>
    <dgm:cxn modelId="{1047FFF4-0C05-418B-9572-1C6877FA378E}" type="presOf" srcId="{648F5AE6-52FC-43E1-9497-F2A750692B2D}" destId="{4608C585-D3D3-4E0E-A074-68923F896DCC}" srcOrd="0" destOrd="0" presId="urn:microsoft.com/office/officeart/2005/8/layout/hierarchy1"/>
    <dgm:cxn modelId="{796C6351-DCE9-4ABA-B049-1607C1538EA4}" srcId="{9B29EEA2-6815-4761-ABB6-5303E7FEEE85}" destId="{C93FA806-3A6D-4FA0-ACE0-6A3B8DB91E85}" srcOrd="2" destOrd="0" parTransId="{39160764-8774-41FF-B580-C178D217D818}" sibTransId="{198DBDD2-489E-4C86-9B2A-90B7C70A1665}"/>
    <dgm:cxn modelId="{49538008-401C-49A1-8391-4105C74EDD5D}" type="presOf" srcId="{5F422C9F-F193-4F65-9960-467A8737DC41}" destId="{EAA316AC-A0C3-4585-A26A-56098BA96A7D}" srcOrd="0" destOrd="0" presId="urn:microsoft.com/office/officeart/2005/8/layout/hierarchy1"/>
    <dgm:cxn modelId="{79BACBD1-A07B-4DD7-AD43-0A967921280E}" type="presOf" srcId="{FEDBF395-0411-4701-B56A-80624C7218F3}" destId="{107843A2-4772-42C7-82B5-85F8B737F1A9}" srcOrd="0" destOrd="0" presId="urn:microsoft.com/office/officeart/2005/8/layout/hierarchy1"/>
    <dgm:cxn modelId="{428A91C3-103F-42F2-9232-177386759E8C}" type="presOf" srcId="{4FA9BF71-E2F9-4454-A4C8-C7C1426353AA}" destId="{A5B82BC4-CB62-429D-88D7-C9D1371230AF}" srcOrd="0" destOrd="0" presId="urn:microsoft.com/office/officeart/2005/8/layout/hierarchy1"/>
    <dgm:cxn modelId="{7B51C478-9541-4E3F-BD00-249EE3579FDD}" srcId="{39BDF46D-A291-4E5A-B75F-386B26802832}" destId="{9B29EEA2-6815-4761-ABB6-5303E7FEEE85}" srcOrd="2" destOrd="0" parTransId="{3A35EF5A-5847-488E-85C4-D4ABAEEC9518}" sibTransId="{8F04EFC3-06AB-46F6-9FF4-A8533D862A4D}"/>
    <dgm:cxn modelId="{922A671F-9B97-4B3B-96B5-11DE50201FF4}" type="presOf" srcId="{CCE5A647-5D34-4021-9CE8-FCD51F77B89D}" destId="{8276B5FA-423C-4F7B-BE0A-2665A98F645A}" srcOrd="0" destOrd="0" presId="urn:microsoft.com/office/officeart/2005/8/layout/hierarchy1"/>
    <dgm:cxn modelId="{E8980CE4-94A2-4484-861E-38CC1E68B7DE}" type="presOf" srcId="{3A35EF5A-5847-488E-85C4-D4ABAEEC9518}" destId="{242C4031-70A3-4D7F-BDDF-F7F7D19B89FB}" srcOrd="0" destOrd="0" presId="urn:microsoft.com/office/officeart/2005/8/layout/hierarchy1"/>
    <dgm:cxn modelId="{3B49C81F-B80E-4E3E-B49E-FBE6ED7C3BE8}" type="presOf" srcId="{968CF359-2919-461A-865F-8887BBA29ACF}" destId="{39ECD423-A406-492C-9E86-D521027E25AA}" srcOrd="0" destOrd="0" presId="urn:microsoft.com/office/officeart/2005/8/layout/hierarchy1"/>
    <dgm:cxn modelId="{6145FE10-8543-4D55-AE64-EFB09EC5FAFD}" type="presOf" srcId="{78C69AD1-52DF-4525-854C-3614F09ACE0D}" destId="{9EBBCA06-EE89-4635-BA2B-D377A0D093DC}" srcOrd="0" destOrd="0" presId="urn:microsoft.com/office/officeart/2005/8/layout/hierarchy1"/>
    <dgm:cxn modelId="{05B21397-CB8D-4626-ABF5-006CCE852A08}" type="presOf" srcId="{BCA725DA-9DB4-478E-BFC3-7F8F0FE8C0A6}" destId="{52FDE652-877D-40AD-80A4-3B9242420646}" srcOrd="0" destOrd="0" presId="urn:microsoft.com/office/officeart/2005/8/layout/hierarchy1"/>
    <dgm:cxn modelId="{F4F28923-5857-4B5A-9F4F-657EA70D05FF}" type="presOf" srcId="{39160764-8774-41FF-B580-C178D217D818}" destId="{99560552-C7D2-4243-B602-8C491D824C34}" srcOrd="0" destOrd="0" presId="urn:microsoft.com/office/officeart/2005/8/layout/hierarchy1"/>
    <dgm:cxn modelId="{EA4A109C-5E6E-41F2-BB2C-E1407FA69680}" srcId="{9B29EEA2-6815-4761-ABB6-5303E7FEEE85}" destId="{4AD9AF93-F4A5-41F4-BE78-B9BB894F88AF}" srcOrd="0" destOrd="0" parTransId="{5F422C9F-F193-4F65-9960-467A8737DC41}" sibTransId="{9A0086B4-D893-4E56-B670-7D9E9C0DFBB9}"/>
    <dgm:cxn modelId="{BCFEB9E9-7390-4169-BA7B-9B694BAB0EF6}" type="presOf" srcId="{C453CA90-E048-4FA1-ACD8-9C2F3F87BB80}" destId="{9FCEE9C6-668B-4E8F-AB29-239C6A1A9D43}" srcOrd="0" destOrd="0" presId="urn:microsoft.com/office/officeart/2005/8/layout/hierarchy1"/>
    <dgm:cxn modelId="{14C84776-21B5-4C95-8C0F-BAF1C47C6F44}" type="presOf" srcId="{9B29EEA2-6815-4761-ABB6-5303E7FEEE85}" destId="{E43E8A5C-1753-42C1-8B69-443BF38316A2}" srcOrd="0" destOrd="0" presId="urn:microsoft.com/office/officeart/2005/8/layout/hierarchy1"/>
    <dgm:cxn modelId="{C6C8AA16-5B4F-4799-9EC7-01FD4AFF04EE}" srcId="{39BDF46D-A291-4E5A-B75F-386B26802832}" destId="{968CF359-2919-461A-865F-8887BBA29ACF}" srcOrd="3" destOrd="0" parTransId="{CCE5A647-5D34-4021-9CE8-FCD51F77B89D}" sibTransId="{F72C69E4-2D38-4E42-8FC7-A5C24F7EDD79}"/>
    <dgm:cxn modelId="{FC9233B0-599C-4A1E-8877-33F25538A426}" srcId="{9B29EEA2-6815-4761-ABB6-5303E7FEEE85}" destId="{4FA9BF71-E2F9-4454-A4C8-C7C1426353AA}" srcOrd="1" destOrd="0" parTransId="{648F5AE6-52FC-43E1-9497-F2A750692B2D}" sibTransId="{61EB5A82-C44F-4748-9B8D-4F7977EE4A02}"/>
    <dgm:cxn modelId="{89275FAB-D8EB-47B8-BC32-483EFC89BA4D}" type="presOf" srcId="{6076ABD5-7D41-4B41-B8A9-FC2A0B18BB33}" destId="{71CBBEDB-B6D6-4D00-9AD9-0E9DC62B5771}" srcOrd="0" destOrd="0" presId="urn:microsoft.com/office/officeart/2005/8/layout/hierarchy1"/>
    <dgm:cxn modelId="{ED93C7FF-07DB-406C-9611-A4A6ADA3A313}" srcId="{39BDF46D-A291-4E5A-B75F-386B26802832}" destId="{4C48D454-19E7-4994-94D5-3F5D03565A71}" srcOrd="4" destOrd="0" parTransId="{1AF744C7-4E4F-4BD3-8D4F-D78DE8892A27}" sibTransId="{8FE2092C-A7BC-41B2-B9D0-23AD21685249}"/>
    <dgm:cxn modelId="{7EDCEA15-F74F-4F43-B836-E9735FA40CAC}" type="presOf" srcId="{4C48D454-19E7-4994-94D5-3F5D03565A71}" destId="{35769FFB-9783-4B53-B302-E8E5E369A4D3}" srcOrd="0" destOrd="0" presId="urn:microsoft.com/office/officeart/2005/8/layout/hierarchy1"/>
    <dgm:cxn modelId="{EED0D46D-209B-4A20-B441-D4B002B00CA2}" type="presOf" srcId="{95FBE1D7-679A-413C-9CB3-ECCAFDEB74E6}" destId="{105E2753-CB3A-4F43-9BE4-79E3C611E30D}" srcOrd="0" destOrd="0" presId="urn:microsoft.com/office/officeart/2005/8/layout/hierarchy1"/>
    <dgm:cxn modelId="{536B936A-75B3-4DFF-9A0B-06A1C005E640}" srcId="{84258EAE-B961-400F-8772-9B8D905D52EB}" destId="{95FBE1D7-679A-413C-9CB3-ECCAFDEB74E6}" srcOrd="1" destOrd="0" parTransId="{FEDBF395-0411-4701-B56A-80624C7218F3}" sibTransId="{5FFB6A17-0308-4F77-86E8-D7DC048E5ADC}"/>
    <dgm:cxn modelId="{D59C2FDC-EB32-424D-957D-E0B1482B1E9C}" type="presOf" srcId="{39BDF46D-A291-4E5A-B75F-386B26802832}" destId="{B3514BE5-5D7C-41C9-84A1-0B414BF284CF}" srcOrd="0" destOrd="0" presId="urn:microsoft.com/office/officeart/2005/8/layout/hierarchy1"/>
    <dgm:cxn modelId="{2CAD39DC-CF56-494B-A7B1-C28BCBAEE519}" srcId="{39BDF46D-A291-4E5A-B75F-386B26802832}" destId="{C453CA90-E048-4FA1-ACD8-9C2F3F87BB80}" srcOrd="1" destOrd="0" parTransId="{6076ABD5-7D41-4B41-B8A9-FC2A0B18BB33}" sibTransId="{94DF7FAD-708D-4820-8F15-3D52C7B309C9}"/>
    <dgm:cxn modelId="{27457F1C-A04A-4C54-BAE8-30DDC8F2F285}" type="presOf" srcId="{27A170B6-D640-40B1-9B19-DC44ABA28F3B}" destId="{20B03ADF-D814-403D-838F-7E00834B4266}" srcOrd="0" destOrd="0" presId="urn:microsoft.com/office/officeart/2005/8/layout/hierarchy1"/>
    <dgm:cxn modelId="{644D6A41-6A60-4DE1-8E9A-A911985D50E3}" srcId="{39BDF46D-A291-4E5A-B75F-386B26802832}" destId="{84258EAE-B961-400F-8772-9B8D905D52EB}" srcOrd="0" destOrd="0" parTransId="{276F825E-AB19-443F-9DD2-093CAF375313}" sibTransId="{6293FB58-79D7-4236-87A8-25A32999A59F}"/>
    <dgm:cxn modelId="{01B11005-3343-4798-9F80-E2C03FF87F3B}" srcId="{84258EAE-B961-400F-8772-9B8D905D52EB}" destId="{27A170B6-D640-40B1-9B19-DC44ABA28F3B}" srcOrd="0" destOrd="0" parTransId="{28750B98-D0F7-4C5A-9AEF-B7448BA74621}" sibTransId="{6DC71B0A-B32C-468B-8171-A030162D8689}"/>
    <dgm:cxn modelId="{87F3C8CF-5D1E-4CF0-A96F-25C9BBF259E0}" srcId="{C453CA90-E048-4FA1-ACD8-9C2F3F87BB80}" destId="{78C69AD1-52DF-4525-854C-3614F09ACE0D}" srcOrd="0" destOrd="0" parTransId="{BCA725DA-9DB4-478E-BFC3-7F8F0FE8C0A6}" sibTransId="{1B67A630-D4A7-4383-B5F0-C251C318F0AC}"/>
    <dgm:cxn modelId="{E542550F-C8BA-4AE7-AF12-3346C083930E}" type="presOf" srcId="{1AF744C7-4E4F-4BD3-8D4F-D78DE8892A27}" destId="{7F4CD3D6-E00C-4BAE-ACFA-61B11BB8D8A2}" srcOrd="0" destOrd="0" presId="urn:microsoft.com/office/officeart/2005/8/layout/hierarchy1"/>
    <dgm:cxn modelId="{9CCDFBDF-E23D-4A34-B635-370BEDB3039F}" type="presOf" srcId="{C93FA806-3A6D-4FA0-ACE0-6A3B8DB91E85}" destId="{695A9DA5-4077-445F-87AE-0A05C38C2840}" srcOrd="0" destOrd="0" presId="urn:microsoft.com/office/officeart/2005/8/layout/hierarchy1"/>
    <dgm:cxn modelId="{C27018BD-0EE3-4123-BD74-8F491A8C03F3}" type="presParOf" srcId="{CDA0EAEB-8FD9-4BB2-A030-812358BF9D64}" destId="{7D653558-4D12-4C1F-B566-CF1881E768BA}" srcOrd="0" destOrd="0" presId="urn:microsoft.com/office/officeart/2005/8/layout/hierarchy1"/>
    <dgm:cxn modelId="{A8CC07D6-94FA-4DE9-A1A6-3AED4F183A77}" type="presParOf" srcId="{7D653558-4D12-4C1F-B566-CF1881E768BA}" destId="{1263A222-52E4-4DD7-A62F-42AFD5A6A188}" srcOrd="0" destOrd="0" presId="urn:microsoft.com/office/officeart/2005/8/layout/hierarchy1"/>
    <dgm:cxn modelId="{1840940E-8687-4E97-8F0C-4CAE7F1B22E8}" type="presParOf" srcId="{1263A222-52E4-4DD7-A62F-42AFD5A6A188}" destId="{77F303E3-6296-4818-92A8-C2C922082262}" srcOrd="0" destOrd="0" presId="urn:microsoft.com/office/officeart/2005/8/layout/hierarchy1"/>
    <dgm:cxn modelId="{5E768BEA-B3A2-4558-B138-32A8A5C0B520}" type="presParOf" srcId="{1263A222-52E4-4DD7-A62F-42AFD5A6A188}" destId="{B3514BE5-5D7C-41C9-84A1-0B414BF284CF}" srcOrd="1" destOrd="0" presId="urn:microsoft.com/office/officeart/2005/8/layout/hierarchy1"/>
    <dgm:cxn modelId="{FB0178A0-DBDF-4928-BDE4-15B2E2A5085A}" type="presParOf" srcId="{7D653558-4D12-4C1F-B566-CF1881E768BA}" destId="{246D58E3-583A-4A3A-8F28-C19692E17E93}" srcOrd="1" destOrd="0" presId="urn:microsoft.com/office/officeart/2005/8/layout/hierarchy1"/>
    <dgm:cxn modelId="{FF6A58F0-728E-4A2C-8569-0C9CF79B590E}" type="presParOf" srcId="{246D58E3-583A-4A3A-8F28-C19692E17E93}" destId="{43A43C4B-0807-40F0-866D-EDDC4AAA54D1}" srcOrd="0" destOrd="0" presId="urn:microsoft.com/office/officeart/2005/8/layout/hierarchy1"/>
    <dgm:cxn modelId="{04758611-0B20-4157-A582-2D2113CB85EF}" type="presParOf" srcId="{246D58E3-583A-4A3A-8F28-C19692E17E93}" destId="{509593CA-E2EB-42FF-BDDC-4BC45EA0FCED}" srcOrd="1" destOrd="0" presId="urn:microsoft.com/office/officeart/2005/8/layout/hierarchy1"/>
    <dgm:cxn modelId="{3AD1F171-473C-430A-B104-D957EE01B4A9}" type="presParOf" srcId="{509593CA-E2EB-42FF-BDDC-4BC45EA0FCED}" destId="{511BF9A0-BB23-42FC-9D20-D2F1A8BEDC04}" srcOrd="0" destOrd="0" presId="urn:microsoft.com/office/officeart/2005/8/layout/hierarchy1"/>
    <dgm:cxn modelId="{1CBDC71B-0B3E-4147-BA7F-5CA23F10AA24}" type="presParOf" srcId="{511BF9A0-BB23-42FC-9D20-D2F1A8BEDC04}" destId="{7D1BEFA7-E6A3-4D26-AA55-66BFB4FE7B7E}" srcOrd="0" destOrd="0" presId="urn:microsoft.com/office/officeart/2005/8/layout/hierarchy1"/>
    <dgm:cxn modelId="{6996CF53-3934-42CC-8AB8-404A19A7F6AB}" type="presParOf" srcId="{511BF9A0-BB23-42FC-9D20-D2F1A8BEDC04}" destId="{82CD4C2B-6D87-4042-A213-369973455E92}" srcOrd="1" destOrd="0" presId="urn:microsoft.com/office/officeart/2005/8/layout/hierarchy1"/>
    <dgm:cxn modelId="{4DE17254-FA02-46D7-90BD-42A342E0FD9B}" type="presParOf" srcId="{509593CA-E2EB-42FF-BDDC-4BC45EA0FCED}" destId="{961CC23F-B38F-4A4F-B024-1F5C3126B06B}" srcOrd="1" destOrd="0" presId="urn:microsoft.com/office/officeart/2005/8/layout/hierarchy1"/>
    <dgm:cxn modelId="{52DEEB1B-55E4-4B47-A36E-1326F6B643E5}" type="presParOf" srcId="{961CC23F-B38F-4A4F-B024-1F5C3126B06B}" destId="{CDB5336A-CA21-43C3-A0C3-2273AE562201}" srcOrd="0" destOrd="0" presId="urn:microsoft.com/office/officeart/2005/8/layout/hierarchy1"/>
    <dgm:cxn modelId="{23219A88-E8E9-451E-9380-43CF8764347D}" type="presParOf" srcId="{961CC23F-B38F-4A4F-B024-1F5C3126B06B}" destId="{8CDB1EF7-198C-4682-831A-2137D17E6609}" srcOrd="1" destOrd="0" presId="urn:microsoft.com/office/officeart/2005/8/layout/hierarchy1"/>
    <dgm:cxn modelId="{EEDDC06F-1122-4EB6-89B2-EAF4D79297BE}" type="presParOf" srcId="{8CDB1EF7-198C-4682-831A-2137D17E6609}" destId="{C754C335-524A-42C2-B09B-1749AD2CE87D}" srcOrd="0" destOrd="0" presId="urn:microsoft.com/office/officeart/2005/8/layout/hierarchy1"/>
    <dgm:cxn modelId="{E5C0C56D-1668-47EF-B3CC-5390BD864D58}" type="presParOf" srcId="{C754C335-524A-42C2-B09B-1749AD2CE87D}" destId="{D49728FF-F76F-4BA2-96A8-B15F0F1401FB}" srcOrd="0" destOrd="0" presId="urn:microsoft.com/office/officeart/2005/8/layout/hierarchy1"/>
    <dgm:cxn modelId="{4B326367-64BA-4C5C-9670-908FCE5BE90B}" type="presParOf" srcId="{C754C335-524A-42C2-B09B-1749AD2CE87D}" destId="{20B03ADF-D814-403D-838F-7E00834B4266}" srcOrd="1" destOrd="0" presId="urn:microsoft.com/office/officeart/2005/8/layout/hierarchy1"/>
    <dgm:cxn modelId="{03B80765-C133-4C58-8E62-15D854839056}" type="presParOf" srcId="{8CDB1EF7-198C-4682-831A-2137D17E6609}" destId="{F6FA08AE-2561-4AD6-80F0-DBB92FF71504}" srcOrd="1" destOrd="0" presId="urn:microsoft.com/office/officeart/2005/8/layout/hierarchy1"/>
    <dgm:cxn modelId="{AE058906-2BB8-45D7-A96B-568966A6A0F1}" type="presParOf" srcId="{961CC23F-B38F-4A4F-B024-1F5C3126B06B}" destId="{107843A2-4772-42C7-82B5-85F8B737F1A9}" srcOrd="2" destOrd="0" presId="urn:microsoft.com/office/officeart/2005/8/layout/hierarchy1"/>
    <dgm:cxn modelId="{3948325C-B15A-453C-B1C6-CC12FEE0B402}" type="presParOf" srcId="{961CC23F-B38F-4A4F-B024-1F5C3126B06B}" destId="{47599ECC-5AAD-4E8B-95B6-6B81A660E320}" srcOrd="3" destOrd="0" presId="urn:microsoft.com/office/officeart/2005/8/layout/hierarchy1"/>
    <dgm:cxn modelId="{9D76EC38-111D-4B24-ADD0-8D9953AE4800}" type="presParOf" srcId="{47599ECC-5AAD-4E8B-95B6-6B81A660E320}" destId="{99E119DD-8DAB-46D2-BEC2-99777FB2A87C}" srcOrd="0" destOrd="0" presId="urn:microsoft.com/office/officeart/2005/8/layout/hierarchy1"/>
    <dgm:cxn modelId="{C0437398-84E7-4C8A-A574-00866B019C76}" type="presParOf" srcId="{99E119DD-8DAB-46D2-BEC2-99777FB2A87C}" destId="{1AAF132F-F24C-47C8-B566-DBD2B05CA8B3}" srcOrd="0" destOrd="0" presId="urn:microsoft.com/office/officeart/2005/8/layout/hierarchy1"/>
    <dgm:cxn modelId="{750530AF-583D-4C09-81A9-E85C58A9E592}" type="presParOf" srcId="{99E119DD-8DAB-46D2-BEC2-99777FB2A87C}" destId="{105E2753-CB3A-4F43-9BE4-79E3C611E30D}" srcOrd="1" destOrd="0" presId="urn:microsoft.com/office/officeart/2005/8/layout/hierarchy1"/>
    <dgm:cxn modelId="{6DB6D8F2-12BA-46E1-8DDD-A1A2083CAF41}" type="presParOf" srcId="{47599ECC-5AAD-4E8B-95B6-6B81A660E320}" destId="{9E88E7E9-79AA-4507-A233-F032B3CF9A75}" srcOrd="1" destOrd="0" presId="urn:microsoft.com/office/officeart/2005/8/layout/hierarchy1"/>
    <dgm:cxn modelId="{98A3721C-7E89-483F-A35D-D4168E9BD4DF}" type="presParOf" srcId="{246D58E3-583A-4A3A-8F28-C19692E17E93}" destId="{71CBBEDB-B6D6-4D00-9AD9-0E9DC62B5771}" srcOrd="2" destOrd="0" presId="urn:microsoft.com/office/officeart/2005/8/layout/hierarchy1"/>
    <dgm:cxn modelId="{71813CF0-723F-4E76-BBC7-173DB81B703B}" type="presParOf" srcId="{246D58E3-583A-4A3A-8F28-C19692E17E93}" destId="{BC1DBBA2-CCF7-4B2A-A0E0-DA142E625AFA}" srcOrd="3" destOrd="0" presId="urn:microsoft.com/office/officeart/2005/8/layout/hierarchy1"/>
    <dgm:cxn modelId="{6686517D-D894-4509-B80A-185A7FD33DE0}" type="presParOf" srcId="{BC1DBBA2-CCF7-4B2A-A0E0-DA142E625AFA}" destId="{672FCCC3-8320-435F-A350-6921F05ED0EA}" srcOrd="0" destOrd="0" presId="urn:microsoft.com/office/officeart/2005/8/layout/hierarchy1"/>
    <dgm:cxn modelId="{BE80E5D9-175C-48D9-BE80-91E3A5F83054}" type="presParOf" srcId="{672FCCC3-8320-435F-A350-6921F05ED0EA}" destId="{51288924-C1F4-4050-864C-797EB859FFDE}" srcOrd="0" destOrd="0" presId="urn:microsoft.com/office/officeart/2005/8/layout/hierarchy1"/>
    <dgm:cxn modelId="{F4065A8E-74CF-4805-88DA-510139868C91}" type="presParOf" srcId="{672FCCC3-8320-435F-A350-6921F05ED0EA}" destId="{9FCEE9C6-668B-4E8F-AB29-239C6A1A9D43}" srcOrd="1" destOrd="0" presId="urn:microsoft.com/office/officeart/2005/8/layout/hierarchy1"/>
    <dgm:cxn modelId="{9E6CFEBA-794B-4881-8697-2DF224AF875E}" type="presParOf" srcId="{BC1DBBA2-CCF7-4B2A-A0E0-DA142E625AFA}" destId="{FCC65F07-FF4D-46CA-B96F-846C6D403995}" srcOrd="1" destOrd="0" presId="urn:microsoft.com/office/officeart/2005/8/layout/hierarchy1"/>
    <dgm:cxn modelId="{6D763CCC-E497-4BCD-93BA-9F84E99D0E3D}" type="presParOf" srcId="{FCC65F07-FF4D-46CA-B96F-846C6D403995}" destId="{52FDE652-877D-40AD-80A4-3B9242420646}" srcOrd="0" destOrd="0" presId="urn:microsoft.com/office/officeart/2005/8/layout/hierarchy1"/>
    <dgm:cxn modelId="{EDC31C1D-2E8E-454C-814D-17202BE3079F}" type="presParOf" srcId="{FCC65F07-FF4D-46CA-B96F-846C6D403995}" destId="{D16D5C87-CA33-4773-B8BE-1EB2AC68AAA1}" srcOrd="1" destOrd="0" presId="urn:microsoft.com/office/officeart/2005/8/layout/hierarchy1"/>
    <dgm:cxn modelId="{AC90E53C-046E-4008-934A-F772362E0E2D}" type="presParOf" srcId="{D16D5C87-CA33-4773-B8BE-1EB2AC68AAA1}" destId="{1FC2CC87-948B-4C31-9293-448294E91BB6}" srcOrd="0" destOrd="0" presId="urn:microsoft.com/office/officeart/2005/8/layout/hierarchy1"/>
    <dgm:cxn modelId="{4637D1DD-9B92-4E71-8F0A-5114662F4357}" type="presParOf" srcId="{1FC2CC87-948B-4C31-9293-448294E91BB6}" destId="{08AF3ACC-9BC9-48F2-A042-67C6F290CBDE}" srcOrd="0" destOrd="0" presId="urn:microsoft.com/office/officeart/2005/8/layout/hierarchy1"/>
    <dgm:cxn modelId="{595079FC-08FF-4713-A265-9F34C2B6F13D}" type="presParOf" srcId="{1FC2CC87-948B-4C31-9293-448294E91BB6}" destId="{9EBBCA06-EE89-4635-BA2B-D377A0D093DC}" srcOrd="1" destOrd="0" presId="urn:microsoft.com/office/officeart/2005/8/layout/hierarchy1"/>
    <dgm:cxn modelId="{D78F5547-5826-4166-A4E2-A3EFC8763224}" type="presParOf" srcId="{D16D5C87-CA33-4773-B8BE-1EB2AC68AAA1}" destId="{2AA41090-13D6-4EAA-BE75-2F74EBD38BFF}" srcOrd="1" destOrd="0" presId="urn:microsoft.com/office/officeart/2005/8/layout/hierarchy1"/>
    <dgm:cxn modelId="{A3823408-2D23-4E14-B812-090E2677A9DC}" type="presParOf" srcId="{246D58E3-583A-4A3A-8F28-C19692E17E93}" destId="{242C4031-70A3-4D7F-BDDF-F7F7D19B89FB}" srcOrd="4" destOrd="0" presId="urn:microsoft.com/office/officeart/2005/8/layout/hierarchy1"/>
    <dgm:cxn modelId="{C54915CE-C587-4BE7-B170-4370DC1E629C}" type="presParOf" srcId="{246D58E3-583A-4A3A-8F28-C19692E17E93}" destId="{661E46AC-091C-4FAE-AF92-E9EE69F2B65F}" srcOrd="5" destOrd="0" presId="urn:microsoft.com/office/officeart/2005/8/layout/hierarchy1"/>
    <dgm:cxn modelId="{4AA81E8D-A5C4-410B-A9CA-25D3FBDEA6DB}" type="presParOf" srcId="{661E46AC-091C-4FAE-AF92-E9EE69F2B65F}" destId="{C9D687B2-C46E-429C-BBDC-FC5AECAD5A70}" srcOrd="0" destOrd="0" presId="urn:microsoft.com/office/officeart/2005/8/layout/hierarchy1"/>
    <dgm:cxn modelId="{F1C1FBFE-E3E2-40D1-B307-4D3FD6BAD8CB}" type="presParOf" srcId="{C9D687B2-C46E-429C-BBDC-FC5AECAD5A70}" destId="{419EF55B-C2C7-41E8-B28C-8015D55F1C96}" srcOrd="0" destOrd="0" presId="urn:microsoft.com/office/officeart/2005/8/layout/hierarchy1"/>
    <dgm:cxn modelId="{A49A0A39-E660-44F2-AE56-B4AAF7862B87}" type="presParOf" srcId="{C9D687B2-C46E-429C-BBDC-FC5AECAD5A70}" destId="{E43E8A5C-1753-42C1-8B69-443BF38316A2}" srcOrd="1" destOrd="0" presId="urn:microsoft.com/office/officeart/2005/8/layout/hierarchy1"/>
    <dgm:cxn modelId="{E635DD0E-E47A-4E1F-945C-057CEF439E8B}" type="presParOf" srcId="{661E46AC-091C-4FAE-AF92-E9EE69F2B65F}" destId="{CD679109-8426-4CA8-9060-F7FCDC6B9B5F}" srcOrd="1" destOrd="0" presId="urn:microsoft.com/office/officeart/2005/8/layout/hierarchy1"/>
    <dgm:cxn modelId="{DA282B8F-6D35-4539-8114-0E16F8CA6469}" type="presParOf" srcId="{CD679109-8426-4CA8-9060-F7FCDC6B9B5F}" destId="{EAA316AC-A0C3-4585-A26A-56098BA96A7D}" srcOrd="0" destOrd="0" presId="urn:microsoft.com/office/officeart/2005/8/layout/hierarchy1"/>
    <dgm:cxn modelId="{95C77BBE-8813-4611-B59F-35C818413D40}" type="presParOf" srcId="{CD679109-8426-4CA8-9060-F7FCDC6B9B5F}" destId="{34EB4A9E-8A73-4F1B-997F-A4C824592115}" srcOrd="1" destOrd="0" presId="urn:microsoft.com/office/officeart/2005/8/layout/hierarchy1"/>
    <dgm:cxn modelId="{2CC3B53F-D017-458A-8EA3-EBB8CF2553A7}" type="presParOf" srcId="{34EB4A9E-8A73-4F1B-997F-A4C824592115}" destId="{0457F3A9-E39D-4407-B4C8-009AB02AA02E}" srcOrd="0" destOrd="0" presId="urn:microsoft.com/office/officeart/2005/8/layout/hierarchy1"/>
    <dgm:cxn modelId="{BCC53C86-8E12-47E0-8C22-53752D0D8702}" type="presParOf" srcId="{0457F3A9-E39D-4407-B4C8-009AB02AA02E}" destId="{29D27FC7-D682-46E0-8F56-6BD827672CA0}" srcOrd="0" destOrd="0" presId="urn:microsoft.com/office/officeart/2005/8/layout/hierarchy1"/>
    <dgm:cxn modelId="{78D27431-FFFF-4C0F-8751-E0A59F7806EB}" type="presParOf" srcId="{0457F3A9-E39D-4407-B4C8-009AB02AA02E}" destId="{E85867C6-4BCA-40DC-BA24-D3FB63097E80}" srcOrd="1" destOrd="0" presId="urn:microsoft.com/office/officeart/2005/8/layout/hierarchy1"/>
    <dgm:cxn modelId="{26853D6F-A63B-4D1A-83F9-DB9A620145FE}" type="presParOf" srcId="{34EB4A9E-8A73-4F1B-997F-A4C824592115}" destId="{0BBB6DA5-DF22-4117-8E7D-81AE1B265723}" srcOrd="1" destOrd="0" presId="urn:microsoft.com/office/officeart/2005/8/layout/hierarchy1"/>
    <dgm:cxn modelId="{F66DBDCA-76DC-4686-B060-37C6215B19D8}" type="presParOf" srcId="{CD679109-8426-4CA8-9060-F7FCDC6B9B5F}" destId="{4608C585-D3D3-4E0E-A074-68923F896DCC}" srcOrd="2" destOrd="0" presId="urn:microsoft.com/office/officeart/2005/8/layout/hierarchy1"/>
    <dgm:cxn modelId="{A76AE1D4-C8E8-4427-93E2-CF843DF873AC}" type="presParOf" srcId="{CD679109-8426-4CA8-9060-F7FCDC6B9B5F}" destId="{BF16D13B-972F-4537-86D7-F2727B9037C3}" srcOrd="3" destOrd="0" presId="urn:microsoft.com/office/officeart/2005/8/layout/hierarchy1"/>
    <dgm:cxn modelId="{3357D97D-72E3-4AE5-AAFA-F5F97F1711CD}" type="presParOf" srcId="{BF16D13B-972F-4537-86D7-F2727B9037C3}" destId="{BD71F681-4E82-45CA-BE2D-6E52A4C4ED27}" srcOrd="0" destOrd="0" presId="urn:microsoft.com/office/officeart/2005/8/layout/hierarchy1"/>
    <dgm:cxn modelId="{4DD22ED7-DC5E-4B91-8086-FE3B063676DB}" type="presParOf" srcId="{BD71F681-4E82-45CA-BE2D-6E52A4C4ED27}" destId="{58E20983-C161-483B-9172-3850205F612D}" srcOrd="0" destOrd="0" presId="urn:microsoft.com/office/officeart/2005/8/layout/hierarchy1"/>
    <dgm:cxn modelId="{5AC63EA9-9D3B-4195-8CA8-CECD273F2440}" type="presParOf" srcId="{BD71F681-4E82-45CA-BE2D-6E52A4C4ED27}" destId="{A5B82BC4-CB62-429D-88D7-C9D1371230AF}" srcOrd="1" destOrd="0" presId="urn:microsoft.com/office/officeart/2005/8/layout/hierarchy1"/>
    <dgm:cxn modelId="{8EE4AF70-4DC1-4AA5-8CE7-617F26B23DCA}" type="presParOf" srcId="{BF16D13B-972F-4537-86D7-F2727B9037C3}" destId="{63F7B458-76DE-4103-B792-F94745862BDC}" srcOrd="1" destOrd="0" presId="urn:microsoft.com/office/officeart/2005/8/layout/hierarchy1"/>
    <dgm:cxn modelId="{8CAE3361-7EDF-4EB5-9061-3C05B08A7946}" type="presParOf" srcId="{CD679109-8426-4CA8-9060-F7FCDC6B9B5F}" destId="{99560552-C7D2-4243-B602-8C491D824C34}" srcOrd="4" destOrd="0" presId="urn:microsoft.com/office/officeart/2005/8/layout/hierarchy1"/>
    <dgm:cxn modelId="{4D872794-223A-4CF1-95A0-54DA534DBC64}" type="presParOf" srcId="{CD679109-8426-4CA8-9060-F7FCDC6B9B5F}" destId="{7CFCB66F-90B1-4237-A91C-78CF20F429E9}" srcOrd="5" destOrd="0" presId="urn:microsoft.com/office/officeart/2005/8/layout/hierarchy1"/>
    <dgm:cxn modelId="{39DEA434-0753-433A-B175-54AD5C930BE0}" type="presParOf" srcId="{7CFCB66F-90B1-4237-A91C-78CF20F429E9}" destId="{BA950EE1-389C-47A8-830E-173F8C62A928}" srcOrd="0" destOrd="0" presId="urn:microsoft.com/office/officeart/2005/8/layout/hierarchy1"/>
    <dgm:cxn modelId="{E8D064E1-F3E0-462F-A4A4-7A7A8005E612}" type="presParOf" srcId="{BA950EE1-389C-47A8-830E-173F8C62A928}" destId="{119D6FEF-69CE-4BE0-98CA-1365DF1BCBBE}" srcOrd="0" destOrd="0" presId="urn:microsoft.com/office/officeart/2005/8/layout/hierarchy1"/>
    <dgm:cxn modelId="{800AC74B-8783-4F99-B9CD-11A4C58A095B}" type="presParOf" srcId="{BA950EE1-389C-47A8-830E-173F8C62A928}" destId="{695A9DA5-4077-445F-87AE-0A05C38C2840}" srcOrd="1" destOrd="0" presId="urn:microsoft.com/office/officeart/2005/8/layout/hierarchy1"/>
    <dgm:cxn modelId="{6DA816B0-8AFD-4BEB-B2AC-4F72D8B8BEF4}" type="presParOf" srcId="{7CFCB66F-90B1-4237-A91C-78CF20F429E9}" destId="{D67188A0-4197-4FBA-B536-CD481A8B057D}" srcOrd="1" destOrd="0" presId="urn:microsoft.com/office/officeart/2005/8/layout/hierarchy1"/>
    <dgm:cxn modelId="{2667BEF7-CDC3-46F1-B3A0-A609F2BCC599}" type="presParOf" srcId="{246D58E3-583A-4A3A-8F28-C19692E17E93}" destId="{8276B5FA-423C-4F7B-BE0A-2665A98F645A}" srcOrd="6" destOrd="0" presId="urn:microsoft.com/office/officeart/2005/8/layout/hierarchy1"/>
    <dgm:cxn modelId="{7A34C3E4-051C-4DB3-A1E4-E070D9B3B97A}" type="presParOf" srcId="{246D58E3-583A-4A3A-8F28-C19692E17E93}" destId="{8522B96B-56DD-4AF8-86C2-10E0879B6223}" srcOrd="7" destOrd="0" presId="urn:microsoft.com/office/officeart/2005/8/layout/hierarchy1"/>
    <dgm:cxn modelId="{BB572A3C-5E09-4797-B51A-A848439E4038}" type="presParOf" srcId="{8522B96B-56DD-4AF8-86C2-10E0879B6223}" destId="{D4CC2AFC-AF8B-4BF1-9444-4255CF5BE01A}" srcOrd="0" destOrd="0" presId="urn:microsoft.com/office/officeart/2005/8/layout/hierarchy1"/>
    <dgm:cxn modelId="{0723A1A6-97AA-4D9F-A558-B14508DB40E2}" type="presParOf" srcId="{D4CC2AFC-AF8B-4BF1-9444-4255CF5BE01A}" destId="{B7B94735-AAA5-4C69-8A9A-A7E2025984C8}" srcOrd="0" destOrd="0" presId="urn:microsoft.com/office/officeart/2005/8/layout/hierarchy1"/>
    <dgm:cxn modelId="{0FEB96CC-5F92-45D6-87C3-0297DDEE073A}" type="presParOf" srcId="{D4CC2AFC-AF8B-4BF1-9444-4255CF5BE01A}" destId="{39ECD423-A406-492C-9E86-D521027E25AA}" srcOrd="1" destOrd="0" presId="urn:microsoft.com/office/officeart/2005/8/layout/hierarchy1"/>
    <dgm:cxn modelId="{24C3839E-6A80-42F0-82D9-9A0EB856BA97}" type="presParOf" srcId="{8522B96B-56DD-4AF8-86C2-10E0879B6223}" destId="{100A5FE4-E5C4-4B67-B691-9C150B234C06}" srcOrd="1" destOrd="0" presId="urn:microsoft.com/office/officeart/2005/8/layout/hierarchy1"/>
    <dgm:cxn modelId="{BF65938D-31BC-41EF-A89F-07A3AD444544}" type="presParOf" srcId="{246D58E3-583A-4A3A-8F28-C19692E17E93}" destId="{7F4CD3D6-E00C-4BAE-ACFA-61B11BB8D8A2}" srcOrd="8" destOrd="0" presId="urn:microsoft.com/office/officeart/2005/8/layout/hierarchy1"/>
    <dgm:cxn modelId="{B798CEB2-5DCD-4E7B-B64D-7867B0DBA843}" type="presParOf" srcId="{246D58E3-583A-4A3A-8F28-C19692E17E93}" destId="{8B9AA833-5522-464B-8BC0-605B0F47127C}" srcOrd="9" destOrd="0" presId="urn:microsoft.com/office/officeart/2005/8/layout/hierarchy1"/>
    <dgm:cxn modelId="{7EAACD0A-5DF3-457D-980D-77EB2C4BB8CB}" type="presParOf" srcId="{8B9AA833-5522-464B-8BC0-605B0F47127C}" destId="{F92C18F0-1FBE-458E-A19D-24D886473DAA}" srcOrd="0" destOrd="0" presId="urn:microsoft.com/office/officeart/2005/8/layout/hierarchy1"/>
    <dgm:cxn modelId="{09489743-AE56-438D-BF8A-4EED6A57DFB7}" type="presParOf" srcId="{F92C18F0-1FBE-458E-A19D-24D886473DAA}" destId="{0C5D897C-6EC3-47FD-A137-BE7D8E065871}" srcOrd="0" destOrd="0" presId="urn:microsoft.com/office/officeart/2005/8/layout/hierarchy1"/>
    <dgm:cxn modelId="{2769092D-1705-49F8-9233-1A31FB7FB3E3}" type="presParOf" srcId="{F92C18F0-1FBE-458E-A19D-24D886473DAA}" destId="{35769FFB-9783-4B53-B302-E8E5E369A4D3}" srcOrd="1" destOrd="0" presId="urn:microsoft.com/office/officeart/2005/8/layout/hierarchy1"/>
    <dgm:cxn modelId="{7C7B1DE0-114E-4C59-8FF6-92F40D31F412}" type="presParOf" srcId="{8B9AA833-5522-464B-8BC0-605B0F47127C}" destId="{9AF96D7A-1738-42F2-A8A8-7E057A1A49D7}"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07A27B-ECE0-4DBE-957D-99D5A981C42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9EE3F96-2762-4434-A6E6-D257FC159638}">
      <dgm:prSet phldrT="[Text]" custT="1"/>
      <dgm:spPr/>
      <dgm:t>
        <a:bodyPr/>
        <a:lstStyle/>
        <a:p>
          <a:r>
            <a:rPr lang="en-US" sz="1600" b="1"/>
            <a:t>Ocean Data</a:t>
          </a:r>
        </a:p>
      </dgm:t>
    </dgm:pt>
    <dgm:pt modelId="{2D223B4A-A0D6-4A41-8391-E4705DB8EE0C}" type="parTrans" cxnId="{E9B3DB43-B254-41B4-ADE5-2FCCCF9D693F}">
      <dgm:prSet/>
      <dgm:spPr/>
      <dgm:t>
        <a:bodyPr/>
        <a:lstStyle/>
        <a:p>
          <a:endParaRPr lang="en-US"/>
        </a:p>
      </dgm:t>
    </dgm:pt>
    <dgm:pt modelId="{C9D5C6F8-BBBB-4C3A-AEF0-861797DDFCDF}" type="sibTrans" cxnId="{E9B3DB43-B254-41B4-ADE5-2FCCCF9D693F}">
      <dgm:prSet/>
      <dgm:spPr/>
      <dgm:t>
        <a:bodyPr/>
        <a:lstStyle/>
        <a:p>
          <a:endParaRPr lang="en-US"/>
        </a:p>
      </dgm:t>
    </dgm:pt>
    <dgm:pt modelId="{9D4E6503-81C1-460F-A487-5978E28EBF67}">
      <dgm:prSet phldrT="[Text]"/>
      <dgm:spPr/>
      <dgm:t>
        <a:bodyPr/>
        <a:lstStyle/>
        <a:p>
          <a:r>
            <a:rPr lang="en-US" b="1"/>
            <a:t>NODC (IODE/IOC)</a:t>
          </a:r>
        </a:p>
      </dgm:t>
    </dgm:pt>
    <dgm:pt modelId="{2FE71BFC-3C03-4D08-A42F-45168367CEEB}" type="parTrans" cxnId="{80065A46-F047-4439-8322-5120AB8DD223}">
      <dgm:prSet/>
      <dgm:spPr/>
      <dgm:t>
        <a:bodyPr/>
        <a:lstStyle/>
        <a:p>
          <a:endParaRPr lang="en-US"/>
        </a:p>
      </dgm:t>
    </dgm:pt>
    <dgm:pt modelId="{44C33DEC-6DE1-4CE3-91E9-7090C50B7275}" type="sibTrans" cxnId="{80065A46-F047-4439-8322-5120AB8DD223}">
      <dgm:prSet/>
      <dgm:spPr/>
      <dgm:t>
        <a:bodyPr/>
        <a:lstStyle/>
        <a:p>
          <a:endParaRPr lang="en-US"/>
        </a:p>
      </dgm:t>
    </dgm:pt>
    <dgm:pt modelId="{C3547362-BD54-419C-A599-88EB6114CC90}">
      <dgm:prSet phldrT="[Text]"/>
      <dgm:spPr/>
      <dgm:t>
        <a:bodyPr/>
        <a:lstStyle/>
        <a:p>
          <a:r>
            <a:rPr lang="en-US"/>
            <a:t>Regional DC</a:t>
          </a:r>
        </a:p>
      </dgm:t>
    </dgm:pt>
    <dgm:pt modelId="{3208C035-C3FB-4157-A546-53874A9DE1AB}" type="parTrans" cxnId="{3DE5EB21-4B2C-40D9-9841-8D5F29197CDA}">
      <dgm:prSet/>
      <dgm:spPr/>
      <dgm:t>
        <a:bodyPr/>
        <a:lstStyle/>
        <a:p>
          <a:endParaRPr lang="en-US"/>
        </a:p>
      </dgm:t>
    </dgm:pt>
    <dgm:pt modelId="{86CB31F9-EBB9-460B-B589-0B1FE7FC4D48}" type="sibTrans" cxnId="{3DE5EB21-4B2C-40D9-9841-8D5F29197CDA}">
      <dgm:prSet/>
      <dgm:spPr/>
      <dgm:t>
        <a:bodyPr/>
        <a:lstStyle/>
        <a:p>
          <a:endParaRPr lang="en-US"/>
        </a:p>
      </dgm:t>
    </dgm:pt>
    <dgm:pt modelId="{AEBF1E04-CA86-4740-A64E-1E6D44E16550}">
      <dgm:prSet phldrT="[Text]"/>
      <dgm:spPr/>
      <dgm:t>
        <a:bodyPr/>
        <a:lstStyle/>
        <a:p>
          <a:r>
            <a:rPr lang="en-US" b="1" err="1"/>
            <a:t>OceanSites</a:t>
          </a:r>
          <a:r>
            <a:rPr lang="en-US" b="1"/>
            <a:t> (JCOMM)</a:t>
          </a:r>
        </a:p>
      </dgm:t>
    </dgm:pt>
    <dgm:pt modelId="{28ECE0DD-B1C1-4B50-ABBA-9A75F29CD846}" type="parTrans" cxnId="{33AF3118-A56F-4830-8FBB-A39F5FD23D2C}">
      <dgm:prSet/>
      <dgm:spPr/>
      <dgm:t>
        <a:bodyPr/>
        <a:lstStyle/>
        <a:p>
          <a:endParaRPr lang="en-US"/>
        </a:p>
      </dgm:t>
    </dgm:pt>
    <dgm:pt modelId="{2FE3A162-0969-4B72-BD93-D6EFF41701E5}" type="sibTrans" cxnId="{33AF3118-A56F-4830-8FBB-A39F5FD23D2C}">
      <dgm:prSet/>
      <dgm:spPr/>
      <dgm:t>
        <a:bodyPr/>
        <a:lstStyle/>
        <a:p>
          <a:endParaRPr lang="en-US"/>
        </a:p>
      </dgm:t>
    </dgm:pt>
    <dgm:pt modelId="{1660E809-F5C3-440F-82E5-960B25B0F7C6}">
      <dgm:prSet phldrT="[Text]"/>
      <dgm:spPr/>
      <dgm:t>
        <a:bodyPr/>
        <a:lstStyle/>
        <a:p>
          <a:r>
            <a:rPr lang="en-US" b="1"/>
            <a:t>ARGO</a:t>
          </a:r>
        </a:p>
      </dgm:t>
    </dgm:pt>
    <dgm:pt modelId="{821A64D4-CEB5-4D24-A917-1349725FE8DD}" type="parTrans" cxnId="{26289158-A6CE-446E-9428-19F364B6A78D}">
      <dgm:prSet/>
      <dgm:spPr/>
      <dgm:t>
        <a:bodyPr/>
        <a:lstStyle/>
        <a:p>
          <a:endParaRPr lang="en-US"/>
        </a:p>
      </dgm:t>
    </dgm:pt>
    <dgm:pt modelId="{E2210F89-35A5-4868-925F-7C600A79DF47}" type="sibTrans" cxnId="{26289158-A6CE-446E-9428-19F364B6A78D}">
      <dgm:prSet/>
      <dgm:spPr/>
      <dgm:t>
        <a:bodyPr/>
        <a:lstStyle/>
        <a:p>
          <a:endParaRPr lang="en-US"/>
        </a:p>
      </dgm:t>
    </dgm:pt>
    <dgm:pt modelId="{151D38AE-C908-4C23-89AC-9B35CB52D57C}">
      <dgm:prSet phldrT="[Text]"/>
      <dgm:spPr/>
      <dgm:t>
        <a:bodyPr/>
        <a:lstStyle/>
        <a:p>
          <a:r>
            <a:rPr lang="en-US"/>
            <a:t>National DC</a:t>
          </a:r>
        </a:p>
      </dgm:t>
    </dgm:pt>
    <dgm:pt modelId="{E2630EBD-5855-42ED-8B37-A3F996275F75}" type="parTrans" cxnId="{2B4C91A2-4054-464B-A08A-F5424EAE2034}">
      <dgm:prSet/>
      <dgm:spPr/>
      <dgm:t>
        <a:bodyPr/>
        <a:lstStyle/>
        <a:p>
          <a:endParaRPr lang="en-US"/>
        </a:p>
      </dgm:t>
    </dgm:pt>
    <dgm:pt modelId="{5C1FE7C8-21DC-4D7B-A747-2627968E19DC}" type="sibTrans" cxnId="{2B4C91A2-4054-464B-A08A-F5424EAE2034}">
      <dgm:prSet/>
      <dgm:spPr/>
      <dgm:t>
        <a:bodyPr/>
        <a:lstStyle/>
        <a:p>
          <a:endParaRPr lang="en-US"/>
        </a:p>
      </dgm:t>
    </dgm:pt>
    <dgm:pt modelId="{C8095267-401B-4714-AC23-4DFEE058F837}" type="pres">
      <dgm:prSet presAssocID="{CD07A27B-ECE0-4DBE-957D-99D5A981C42D}" presName="hierChild1" presStyleCnt="0">
        <dgm:presLayoutVars>
          <dgm:chPref val="1"/>
          <dgm:dir/>
          <dgm:animOne val="branch"/>
          <dgm:animLvl val="lvl"/>
          <dgm:resizeHandles/>
        </dgm:presLayoutVars>
      </dgm:prSet>
      <dgm:spPr/>
      <dgm:t>
        <a:bodyPr/>
        <a:lstStyle/>
        <a:p>
          <a:endParaRPr lang="en-US"/>
        </a:p>
      </dgm:t>
    </dgm:pt>
    <dgm:pt modelId="{CE135D32-9B13-454A-A840-A0DD10858CDD}" type="pres">
      <dgm:prSet presAssocID="{99EE3F96-2762-4434-A6E6-D257FC159638}" presName="hierRoot1" presStyleCnt="0"/>
      <dgm:spPr/>
    </dgm:pt>
    <dgm:pt modelId="{631B0216-AE09-46F5-B389-20A83B608A47}" type="pres">
      <dgm:prSet presAssocID="{99EE3F96-2762-4434-A6E6-D257FC159638}" presName="composite" presStyleCnt="0"/>
      <dgm:spPr/>
    </dgm:pt>
    <dgm:pt modelId="{B22281ED-4164-4A76-8D94-D7794C69B6C4}" type="pres">
      <dgm:prSet presAssocID="{99EE3F96-2762-4434-A6E6-D257FC159638}" presName="background" presStyleLbl="node0" presStyleIdx="0" presStyleCnt="1"/>
      <dgm:spPr/>
    </dgm:pt>
    <dgm:pt modelId="{59AEFF27-C7C9-4858-9151-E63EDFBF47C7}" type="pres">
      <dgm:prSet presAssocID="{99EE3F96-2762-4434-A6E6-D257FC159638}" presName="text" presStyleLbl="fgAcc0" presStyleIdx="0" presStyleCnt="1" custScaleX="136216">
        <dgm:presLayoutVars>
          <dgm:chPref val="3"/>
        </dgm:presLayoutVars>
      </dgm:prSet>
      <dgm:spPr/>
      <dgm:t>
        <a:bodyPr/>
        <a:lstStyle/>
        <a:p>
          <a:endParaRPr lang="en-US"/>
        </a:p>
      </dgm:t>
    </dgm:pt>
    <dgm:pt modelId="{5AE22E2B-77CB-476A-81BE-EA7D34B45B4E}" type="pres">
      <dgm:prSet presAssocID="{99EE3F96-2762-4434-A6E6-D257FC159638}" presName="hierChild2" presStyleCnt="0"/>
      <dgm:spPr/>
    </dgm:pt>
    <dgm:pt modelId="{061210B5-4266-4027-B1A4-85393CAECC99}" type="pres">
      <dgm:prSet presAssocID="{2FE71BFC-3C03-4D08-A42F-45168367CEEB}" presName="Name10" presStyleLbl="parChTrans1D2" presStyleIdx="0" presStyleCnt="3"/>
      <dgm:spPr/>
      <dgm:t>
        <a:bodyPr/>
        <a:lstStyle/>
        <a:p>
          <a:endParaRPr lang="en-US"/>
        </a:p>
      </dgm:t>
    </dgm:pt>
    <dgm:pt modelId="{57FCA978-0986-4F37-91B5-F697B98FBB8F}" type="pres">
      <dgm:prSet presAssocID="{9D4E6503-81C1-460F-A487-5978E28EBF67}" presName="hierRoot2" presStyleCnt="0"/>
      <dgm:spPr/>
    </dgm:pt>
    <dgm:pt modelId="{CC551D63-F195-4C59-9285-4B66A5DC9A8F}" type="pres">
      <dgm:prSet presAssocID="{9D4E6503-81C1-460F-A487-5978E28EBF67}" presName="composite2" presStyleCnt="0"/>
      <dgm:spPr/>
    </dgm:pt>
    <dgm:pt modelId="{3A72B9C0-A146-4803-9ECD-F0C1AB7B944F}" type="pres">
      <dgm:prSet presAssocID="{9D4E6503-81C1-460F-A487-5978E28EBF67}" presName="background2" presStyleLbl="node2" presStyleIdx="0" presStyleCnt="3"/>
      <dgm:spPr/>
    </dgm:pt>
    <dgm:pt modelId="{19374B22-2A57-488B-9335-E1A1086FC547}" type="pres">
      <dgm:prSet presAssocID="{9D4E6503-81C1-460F-A487-5978E28EBF67}" presName="text2" presStyleLbl="fgAcc2" presStyleIdx="0" presStyleCnt="3">
        <dgm:presLayoutVars>
          <dgm:chPref val="3"/>
        </dgm:presLayoutVars>
      </dgm:prSet>
      <dgm:spPr/>
      <dgm:t>
        <a:bodyPr/>
        <a:lstStyle/>
        <a:p>
          <a:endParaRPr lang="en-US"/>
        </a:p>
      </dgm:t>
    </dgm:pt>
    <dgm:pt modelId="{85673868-D080-436A-8752-93CA534B2EE1}" type="pres">
      <dgm:prSet presAssocID="{9D4E6503-81C1-460F-A487-5978E28EBF67}" presName="hierChild3" presStyleCnt="0"/>
      <dgm:spPr/>
    </dgm:pt>
    <dgm:pt modelId="{605BA5AF-0318-4969-876A-01489B4D9EE7}" type="pres">
      <dgm:prSet presAssocID="{28ECE0DD-B1C1-4B50-ABBA-9A75F29CD846}" presName="Name10" presStyleLbl="parChTrans1D2" presStyleIdx="1" presStyleCnt="3"/>
      <dgm:spPr/>
      <dgm:t>
        <a:bodyPr/>
        <a:lstStyle/>
        <a:p>
          <a:endParaRPr lang="en-US"/>
        </a:p>
      </dgm:t>
    </dgm:pt>
    <dgm:pt modelId="{22F43D05-74F7-4B26-B889-AB436C7A93CC}" type="pres">
      <dgm:prSet presAssocID="{AEBF1E04-CA86-4740-A64E-1E6D44E16550}" presName="hierRoot2" presStyleCnt="0"/>
      <dgm:spPr/>
    </dgm:pt>
    <dgm:pt modelId="{C8249A48-8DFE-4081-A4C1-2F4084C34C33}" type="pres">
      <dgm:prSet presAssocID="{AEBF1E04-CA86-4740-A64E-1E6D44E16550}" presName="composite2" presStyleCnt="0"/>
      <dgm:spPr/>
    </dgm:pt>
    <dgm:pt modelId="{588DDFCD-7490-46E7-9B60-3C33E7DC2779}" type="pres">
      <dgm:prSet presAssocID="{AEBF1E04-CA86-4740-A64E-1E6D44E16550}" presName="background2" presStyleLbl="node2" presStyleIdx="1" presStyleCnt="3"/>
      <dgm:spPr/>
    </dgm:pt>
    <dgm:pt modelId="{2902163D-80B9-47F9-8053-088D4A80F6D5}" type="pres">
      <dgm:prSet presAssocID="{AEBF1E04-CA86-4740-A64E-1E6D44E16550}" presName="text2" presStyleLbl="fgAcc2" presStyleIdx="1" presStyleCnt="3">
        <dgm:presLayoutVars>
          <dgm:chPref val="3"/>
        </dgm:presLayoutVars>
      </dgm:prSet>
      <dgm:spPr/>
      <dgm:t>
        <a:bodyPr/>
        <a:lstStyle/>
        <a:p>
          <a:endParaRPr lang="en-US"/>
        </a:p>
      </dgm:t>
    </dgm:pt>
    <dgm:pt modelId="{23ACB547-1712-4AED-88F9-ED01599164B8}" type="pres">
      <dgm:prSet presAssocID="{AEBF1E04-CA86-4740-A64E-1E6D44E16550}" presName="hierChild3" presStyleCnt="0"/>
      <dgm:spPr/>
    </dgm:pt>
    <dgm:pt modelId="{42BB926B-97CC-4667-AFAF-E56D6F4FD06D}" type="pres">
      <dgm:prSet presAssocID="{821A64D4-CEB5-4D24-A917-1349725FE8DD}" presName="Name10" presStyleLbl="parChTrans1D2" presStyleIdx="2" presStyleCnt="3"/>
      <dgm:spPr/>
      <dgm:t>
        <a:bodyPr/>
        <a:lstStyle/>
        <a:p>
          <a:endParaRPr lang="en-US"/>
        </a:p>
      </dgm:t>
    </dgm:pt>
    <dgm:pt modelId="{C490FF40-B92D-4BAE-B251-FC2DDCC1C2F6}" type="pres">
      <dgm:prSet presAssocID="{1660E809-F5C3-440F-82E5-960B25B0F7C6}" presName="hierRoot2" presStyleCnt="0"/>
      <dgm:spPr/>
    </dgm:pt>
    <dgm:pt modelId="{711331FF-F8C2-4A5B-B62C-C660FB74539F}" type="pres">
      <dgm:prSet presAssocID="{1660E809-F5C3-440F-82E5-960B25B0F7C6}" presName="composite2" presStyleCnt="0"/>
      <dgm:spPr/>
    </dgm:pt>
    <dgm:pt modelId="{3813D90D-EA0F-43EC-B939-5D8776319886}" type="pres">
      <dgm:prSet presAssocID="{1660E809-F5C3-440F-82E5-960B25B0F7C6}" presName="background2" presStyleLbl="node2" presStyleIdx="2" presStyleCnt="3"/>
      <dgm:spPr/>
    </dgm:pt>
    <dgm:pt modelId="{4F42E7F1-161A-4B65-A1A6-B0E8E2C2D805}" type="pres">
      <dgm:prSet presAssocID="{1660E809-F5C3-440F-82E5-960B25B0F7C6}" presName="text2" presStyleLbl="fgAcc2" presStyleIdx="2" presStyleCnt="3">
        <dgm:presLayoutVars>
          <dgm:chPref val="3"/>
        </dgm:presLayoutVars>
      </dgm:prSet>
      <dgm:spPr/>
      <dgm:t>
        <a:bodyPr/>
        <a:lstStyle/>
        <a:p>
          <a:endParaRPr lang="en-US"/>
        </a:p>
      </dgm:t>
    </dgm:pt>
    <dgm:pt modelId="{425D5D73-E8A5-4B72-A611-A92D1FF9A467}" type="pres">
      <dgm:prSet presAssocID="{1660E809-F5C3-440F-82E5-960B25B0F7C6}" presName="hierChild3" presStyleCnt="0"/>
      <dgm:spPr/>
    </dgm:pt>
    <dgm:pt modelId="{39465E45-7C3F-4722-BE65-CD2786DDD768}" type="pres">
      <dgm:prSet presAssocID="{3208C035-C3FB-4157-A546-53874A9DE1AB}" presName="Name17" presStyleLbl="parChTrans1D3" presStyleIdx="0" presStyleCnt="2"/>
      <dgm:spPr/>
      <dgm:t>
        <a:bodyPr/>
        <a:lstStyle/>
        <a:p>
          <a:endParaRPr lang="en-US"/>
        </a:p>
      </dgm:t>
    </dgm:pt>
    <dgm:pt modelId="{18E616C9-8A55-400A-A200-E02230BB491A}" type="pres">
      <dgm:prSet presAssocID="{C3547362-BD54-419C-A599-88EB6114CC90}" presName="hierRoot3" presStyleCnt="0"/>
      <dgm:spPr/>
    </dgm:pt>
    <dgm:pt modelId="{4884E8E7-0196-4FBB-A507-4ADAF2F17CE1}" type="pres">
      <dgm:prSet presAssocID="{C3547362-BD54-419C-A599-88EB6114CC90}" presName="composite3" presStyleCnt="0"/>
      <dgm:spPr/>
    </dgm:pt>
    <dgm:pt modelId="{A187E556-4F2C-49E4-A0E1-7565D799AD9C}" type="pres">
      <dgm:prSet presAssocID="{C3547362-BD54-419C-A599-88EB6114CC90}" presName="background3" presStyleLbl="node3" presStyleIdx="0" presStyleCnt="2"/>
      <dgm:spPr/>
    </dgm:pt>
    <dgm:pt modelId="{007FD1AD-3F3A-42AE-823A-68ED9ABE34A1}" type="pres">
      <dgm:prSet presAssocID="{C3547362-BD54-419C-A599-88EB6114CC90}" presName="text3" presStyleLbl="fgAcc3" presStyleIdx="0" presStyleCnt="2">
        <dgm:presLayoutVars>
          <dgm:chPref val="3"/>
        </dgm:presLayoutVars>
      </dgm:prSet>
      <dgm:spPr/>
      <dgm:t>
        <a:bodyPr/>
        <a:lstStyle/>
        <a:p>
          <a:endParaRPr lang="en-US"/>
        </a:p>
      </dgm:t>
    </dgm:pt>
    <dgm:pt modelId="{F6989F1E-492B-49D1-9CCE-6CF4129DE45E}" type="pres">
      <dgm:prSet presAssocID="{C3547362-BD54-419C-A599-88EB6114CC90}" presName="hierChild4" presStyleCnt="0"/>
      <dgm:spPr/>
    </dgm:pt>
    <dgm:pt modelId="{0C3AEF10-5714-4FC8-844D-349EEFF2465D}" type="pres">
      <dgm:prSet presAssocID="{E2630EBD-5855-42ED-8B37-A3F996275F75}" presName="Name17" presStyleLbl="parChTrans1D3" presStyleIdx="1" presStyleCnt="2"/>
      <dgm:spPr/>
      <dgm:t>
        <a:bodyPr/>
        <a:lstStyle/>
        <a:p>
          <a:endParaRPr lang="en-US"/>
        </a:p>
      </dgm:t>
    </dgm:pt>
    <dgm:pt modelId="{53D020E9-C061-4DE8-900B-886977B91F8E}" type="pres">
      <dgm:prSet presAssocID="{151D38AE-C908-4C23-89AC-9B35CB52D57C}" presName="hierRoot3" presStyleCnt="0"/>
      <dgm:spPr/>
    </dgm:pt>
    <dgm:pt modelId="{C1AD932F-5B7B-4110-8343-9C1B172A451A}" type="pres">
      <dgm:prSet presAssocID="{151D38AE-C908-4C23-89AC-9B35CB52D57C}" presName="composite3" presStyleCnt="0"/>
      <dgm:spPr/>
    </dgm:pt>
    <dgm:pt modelId="{006B375D-7A30-4C99-B3E9-10A077686C49}" type="pres">
      <dgm:prSet presAssocID="{151D38AE-C908-4C23-89AC-9B35CB52D57C}" presName="background3" presStyleLbl="node3" presStyleIdx="1" presStyleCnt="2"/>
      <dgm:spPr/>
    </dgm:pt>
    <dgm:pt modelId="{7B31CEBC-C449-43A2-B591-D6DBA85F90DA}" type="pres">
      <dgm:prSet presAssocID="{151D38AE-C908-4C23-89AC-9B35CB52D57C}" presName="text3" presStyleLbl="fgAcc3" presStyleIdx="1" presStyleCnt="2">
        <dgm:presLayoutVars>
          <dgm:chPref val="3"/>
        </dgm:presLayoutVars>
      </dgm:prSet>
      <dgm:spPr/>
      <dgm:t>
        <a:bodyPr/>
        <a:lstStyle/>
        <a:p>
          <a:endParaRPr lang="en-US"/>
        </a:p>
      </dgm:t>
    </dgm:pt>
    <dgm:pt modelId="{A184E535-B111-4C5C-99EB-13A25E76E0A2}" type="pres">
      <dgm:prSet presAssocID="{151D38AE-C908-4C23-89AC-9B35CB52D57C}" presName="hierChild4" presStyleCnt="0"/>
      <dgm:spPr/>
    </dgm:pt>
  </dgm:ptLst>
  <dgm:cxnLst>
    <dgm:cxn modelId="{0BDDD6D8-3CDD-40CA-A321-B0BC3E39A574}" type="presOf" srcId="{9D4E6503-81C1-460F-A487-5978E28EBF67}" destId="{19374B22-2A57-488B-9335-E1A1086FC547}" srcOrd="0" destOrd="0" presId="urn:microsoft.com/office/officeart/2005/8/layout/hierarchy1"/>
    <dgm:cxn modelId="{1174AFC2-9F8F-438F-ACC7-B94B3D8ACB2C}" type="presOf" srcId="{AEBF1E04-CA86-4740-A64E-1E6D44E16550}" destId="{2902163D-80B9-47F9-8053-088D4A80F6D5}" srcOrd="0" destOrd="0" presId="urn:microsoft.com/office/officeart/2005/8/layout/hierarchy1"/>
    <dgm:cxn modelId="{22C6A64E-01FB-44C7-85F7-68FDC312C36D}" type="presOf" srcId="{99EE3F96-2762-4434-A6E6-D257FC159638}" destId="{59AEFF27-C7C9-4858-9151-E63EDFBF47C7}" srcOrd="0" destOrd="0" presId="urn:microsoft.com/office/officeart/2005/8/layout/hierarchy1"/>
    <dgm:cxn modelId="{E9B3DB43-B254-41B4-ADE5-2FCCCF9D693F}" srcId="{CD07A27B-ECE0-4DBE-957D-99D5A981C42D}" destId="{99EE3F96-2762-4434-A6E6-D257FC159638}" srcOrd="0" destOrd="0" parTransId="{2D223B4A-A0D6-4A41-8391-E4705DB8EE0C}" sibTransId="{C9D5C6F8-BBBB-4C3A-AEF0-861797DDFCDF}"/>
    <dgm:cxn modelId="{8EB052E7-DD2B-46AB-AA91-05D603AA1056}" type="presOf" srcId="{E2630EBD-5855-42ED-8B37-A3F996275F75}" destId="{0C3AEF10-5714-4FC8-844D-349EEFF2465D}" srcOrd="0" destOrd="0" presId="urn:microsoft.com/office/officeart/2005/8/layout/hierarchy1"/>
    <dgm:cxn modelId="{949BA08F-04CC-4B75-871F-130D42F8DC56}" type="presOf" srcId="{2FE71BFC-3C03-4D08-A42F-45168367CEEB}" destId="{061210B5-4266-4027-B1A4-85393CAECC99}" srcOrd="0" destOrd="0" presId="urn:microsoft.com/office/officeart/2005/8/layout/hierarchy1"/>
    <dgm:cxn modelId="{80065A46-F047-4439-8322-5120AB8DD223}" srcId="{99EE3F96-2762-4434-A6E6-D257FC159638}" destId="{9D4E6503-81C1-460F-A487-5978E28EBF67}" srcOrd="0" destOrd="0" parTransId="{2FE71BFC-3C03-4D08-A42F-45168367CEEB}" sibTransId="{44C33DEC-6DE1-4CE3-91E9-7090C50B7275}"/>
    <dgm:cxn modelId="{26289158-A6CE-446E-9428-19F364B6A78D}" srcId="{99EE3F96-2762-4434-A6E6-D257FC159638}" destId="{1660E809-F5C3-440F-82E5-960B25B0F7C6}" srcOrd="2" destOrd="0" parTransId="{821A64D4-CEB5-4D24-A917-1349725FE8DD}" sibTransId="{E2210F89-35A5-4868-925F-7C600A79DF47}"/>
    <dgm:cxn modelId="{ACF3E6AD-8A5A-42AA-BD70-7B7AA27FA9D0}" type="presOf" srcId="{821A64D4-CEB5-4D24-A917-1349725FE8DD}" destId="{42BB926B-97CC-4667-AFAF-E56D6F4FD06D}" srcOrd="0" destOrd="0" presId="urn:microsoft.com/office/officeart/2005/8/layout/hierarchy1"/>
    <dgm:cxn modelId="{B91315A0-9EBB-4C79-9F63-1066C81AD9E8}" type="presOf" srcId="{3208C035-C3FB-4157-A546-53874A9DE1AB}" destId="{39465E45-7C3F-4722-BE65-CD2786DDD768}" srcOrd="0" destOrd="0" presId="urn:microsoft.com/office/officeart/2005/8/layout/hierarchy1"/>
    <dgm:cxn modelId="{D22EDAF1-9588-406C-93FC-8E6F190CD50A}" type="presOf" srcId="{1660E809-F5C3-440F-82E5-960B25B0F7C6}" destId="{4F42E7F1-161A-4B65-A1A6-B0E8E2C2D805}" srcOrd="0" destOrd="0" presId="urn:microsoft.com/office/officeart/2005/8/layout/hierarchy1"/>
    <dgm:cxn modelId="{88B310A3-AE5E-4E01-8935-0595A9C1019C}" type="presOf" srcId="{CD07A27B-ECE0-4DBE-957D-99D5A981C42D}" destId="{C8095267-401B-4714-AC23-4DFEE058F837}" srcOrd="0" destOrd="0" presId="urn:microsoft.com/office/officeart/2005/8/layout/hierarchy1"/>
    <dgm:cxn modelId="{0FCD591F-FDE6-42E4-BFB3-FEF0E58B08E7}" type="presOf" srcId="{151D38AE-C908-4C23-89AC-9B35CB52D57C}" destId="{7B31CEBC-C449-43A2-B591-D6DBA85F90DA}" srcOrd="0" destOrd="0" presId="urn:microsoft.com/office/officeart/2005/8/layout/hierarchy1"/>
    <dgm:cxn modelId="{2B4C91A2-4054-464B-A08A-F5424EAE2034}" srcId="{1660E809-F5C3-440F-82E5-960B25B0F7C6}" destId="{151D38AE-C908-4C23-89AC-9B35CB52D57C}" srcOrd="1" destOrd="0" parTransId="{E2630EBD-5855-42ED-8B37-A3F996275F75}" sibTransId="{5C1FE7C8-21DC-4D7B-A747-2627968E19DC}"/>
    <dgm:cxn modelId="{88B242A8-F9F2-415E-9954-6A0EA5BDD452}" type="presOf" srcId="{C3547362-BD54-419C-A599-88EB6114CC90}" destId="{007FD1AD-3F3A-42AE-823A-68ED9ABE34A1}" srcOrd="0" destOrd="0" presId="urn:microsoft.com/office/officeart/2005/8/layout/hierarchy1"/>
    <dgm:cxn modelId="{33AF3118-A56F-4830-8FBB-A39F5FD23D2C}" srcId="{99EE3F96-2762-4434-A6E6-D257FC159638}" destId="{AEBF1E04-CA86-4740-A64E-1E6D44E16550}" srcOrd="1" destOrd="0" parTransId="{28ECE0DD-B1C1-4B50-ABBA-9A75F29CD846}" sibTransId="{2FE3A162-0969-4B72-BD93-D6EFF41701E5}"/>
    <dgm:cxn modelId="{E03DBFDC-1600-498F-AC10-77556EB08E7E}" type="presOf" srcId="{28ECE0DD-B1C1-4B50-ABBA-9A75F29CD846}" destId="{605BA5AF-0318-4969-876A-01489B4D9EE7}" srcOrd="0" destOrd="0" presId="urn:microsoft.com/office/officeart/2005/8/layout/hierarchy1"/>
    <dgm:cxn modelId="{3DE5EB21-4B2C-40D9-9841-8D5F29197CDA}" srcId="{1660E809-F5C3-440F-82E5-960B25B0F7C6}" destId="{C3547362-BD54-419C-A599-88EB6114CC90}" srcOrd="0" destOrd="0" parTransId="{3208C035-C3FB-4157-A546-53874A9DE1AB}" sibTransId="{86CB31F9-EBB9-460B-B589-0B1FE7FC4D48}"/>
    <dgm:cxn modelId="{3795F9AB-4E40-4991-9B53-EE8F58DBB68D}" type="presParOf" srcId="{C8095267-401B-4714-AC23-4DFEE058F837}" destId="{CE135D32-9B13-454A-A840-A0DD10858CDD}" srcOrd="0" destOrd="0" presId="urn:microsoft.com/office/officeart/2005/8/layout/hierarchy1"/>
    <dgm:cxn modelId="{466B9478-2011-4FE4-902B-4E788D9263F2}" type="presParOf" srcId="{CE135D32-9B13-454A-A840-A0DD10858CDD}" destId="{631B0216-AE09-46F5-B389-20A83B608A47}" srcOrd="0" destOrd="0" presId="urn:microsoft.com/office/officeart/2005/8/layout/hierarchy1"/>
    <dgm:cxn modelId="{44A68C53-A633-45C0-A673-2EED4F7AB738}" type="presParOf" srcId="{631B0216-AE09-46F5-B389-20A83B608A47}" destId="{B22281ED-4164-4A76-8D94-D7794C69B6C4}" srcOrd="0" destOrd="0" presId="urn:microsoft.com/office/officeart/2005/8/layout/hierarchy1"/>
    <dgm:cxn modelId="{EAF42A6E-977C-4F1A-804D-D5F1351C2F28}" type="presParOf" srcId="{631B0216-AE09-46F5-B389-20A83B608A47}" destId="{59AEFF27-C7C9-4858-9151-E63EDFBF47C7}" srcOrd="1" destOrd="0" presId="urn:microsoft.com/office/officeart/2005/8/layout/hierarchy1"/>
    <dgm:cxn modelId="{7404D13F-4CC2-4C6F-BD46-333AE56B2372}" type="presParOf" srcId="{CE135D32-9B13-454A-A840-A0DD10858CDD}" destId="{5AE22E2B-77CB-476A-81BE-EA7D34B45B4E}" srcOrd="1" destOrd="0" presId="urn:microsoft.com/office/officeart/2005/8/layout/hierarchy1"/>
    <dgm:cxn modelId="{0A23FC48-3C02-4001-BB00-91285C92F807}" type="presParOf" srcId="{5AE22E2B-77CB-476A-81BE-EA7D34B45B4E}" destId="{061210B5-4266-4027-B1A4-85393CAECC99}" srcOrd="0" destOrd="0" presId="urn:microsoft.com/office/officeart/2005/8/layout/hierarchy1"/>
    <dgm:cxn modelId="{C660114B-9F17-4E3E-9606-F131507DF858}" type="presParOf" srcId="{5AE22E2B-77CB-476A-81BE-EA7D34B45B4E}" destId="{57FCA978-0986-4F37-91B5-F697B98FBB8F}" srcOrd="1" destOrd="0" presId="urn:microsoft.com/office/officeart/2005/8/layout/hierarchy1"/>
    <dgm:cxn modelId="{D4DFABC1-81F2-4CE0-A030-99071C6C35FD}" type="presParOf" srcId="{57FCA978-0986-4F37-91B5-F697B98FBB8F}" destId="{CC551D63-F195-4C59-9285-4B66A5DC9A8F}" srcOrd="0" destOrd="0" presId="urn:microsoft.com/office/officeart/2005/8/layout/hierarchy1"/>
    <dgm:cxn modelId="{15B3FAF5-4CA1-47CC-83D7-F8F65493F091}" type="presParOf" srcId="{CC551D63-F195-4C59-9285-4B66A5DC9A8F}" destId="{3A72B9C0-A146-4803-9ECD-F0C1AB7B944F}" srcOrd="0" destOrd="0" presId="urn:microsoft.com/office/officeart/2005/8/layout/hierarchy1"/>
    <dgm:cxn modelId="{B8EBC2B2-88EC-4254-84EC-B5DFFA5F7277}" type="presParOf" srcId="{CC551D63-F195-4C59-9285-4B66A5DC9A8F}" destId="{19374B22-2A57-488B-9335-E1A1086FC547}" srcOrd="1" destOrd="0" presId="urn:microsoft.com/office/officeart/2005/8/layout/hierarchy1"/>
    <dgm:cxn modelId="{648E21F7-83FC-471B-83DA-83FE53210B26}" type="presParOf" srcId="{57FCA978-0986-4F37-91B5-F697B98FBB8F}" destId="{85673868-D080-436A-8752-93CA534B2EE1}" srcOrd="1" destOrd="0" presId="urn:microsoft.com/office/officeart/2005/8/layout/hierarchy1"/>
    <dgm:cxn modelId="{98915A87-56A1-4D3C-8B28-5246DF60F860}" type="presParOf" srcId="{5AE22E2B-77CB-476A-81BE-EA7D34B45B4E}" destId="{605BA5AF-0318-4969-876A-01489B4D9EE7}" srcOrd="2" destOrd="0" presId="urn:microsoft.com/office/officeart/2005/8/layout/hierarchy1"/>
    <dgm:cxn modelId="{E8E010FA-62BE-45E4-83CD-5A6609995D9B}" type="presParOf" srcId="{5AE22E2B-77CB-476A-81BE-EA7D34B45B4E}" destId="{22F43D05-74F7-4B26-B889-AB436C7A93CC}" srcOrd="3" destOrd="0" presId="urn:microsoft.com/office/officeart/2005/8/layout/hierarchy1"/>
    <dgm:cxn modelId="{AF27FD6F-1E62-46F6-B3F4-81C6A94B18F8}" type="presParOf" srcId="{22F43D05-74F7-4B26-B889-AB436C7A93CC}" destId="{C8249A48-8DFE-4081-A4C1-2F4084C34C33}" srcOrd="0" destOrd="0" presId="urn:microsoft.com/office/officeart/2005/8/layout/hierarchy1"/>
    <dgm:cxn modelId="{AC48467A-56BC-4E82-95F5-262D9BFE0E17}" type="presParOf" srcId="{C8249A48-8DFE-4081-A4C1-2F4084C34C33}" destId="{588DDFCD-7490-46E7-9B60-3C33E7DC2779}" srcOrd="0" destOrd="0" presId="urn:microsoft.com/office/officeart/2005/8/layout/hierarchy1"/>
    <dgm:cxn modelId="{98A6D7E5-3DE6-4C5F-807F-DEF195117621}" type="presParOf" srcId="{C8249A48-8DFE-4081-A4C1-2F4084C34C33}" destId="{2902163D-80B9-47F9-8053-088D4A80F6D5}" srcOrd="1" destOrd="0" presId="urn:microsoft.com/office/officeart/2005/8/layout/hierarchy1"/>
    <dgm:cxn modelId="{1C98BC16-6F23-429F-A8A9-61E153405AF5}" type="presParOf" srcId="{22F43D05-74F7-4B26-B889-AB436C7A93CC}" destId="{23ACB547-1712-4AED-88F9-ED01599164B8}" srcOrd="1" destOrd="0" presId="urn:microsoft.com/office/officeart/2005/8/layout/hierarchy1"/>
    <dgm:cxn modelId="{9D5B6C9F-4FAD-4269-8E0C-A1BD815F4758}" type="presParOf" srcId="{5AE22E2B-77CB-476A-81BE-EA7D34B45B4E}" destId="{42BB926B-97CC-4667-AFAF-E56D6F4FD06D}" srcOrd="4" destOrd="0" presId="urn:microsoft.com/office/officeart/2005/8/layout/hierarchy1"/>
    <dgm:cxn modelId="{33E8F2FF-F5EA-4C88-8CC2-9FEA137B6C67}" type="presParOf" srcId="{5AE22E2B-77CB-476A-81BE-EA7D34B45B4E}" destId="{C490FF40-B92D-4BAE-B251-FC2DDCC1C2F6}" srcOrd="5" destOrd="0" presId="urn:microsoft.com/office/officeart/2005/8/layout/hierarchy1"/>
    <dgm:cxn modelId="{D9419DE4-CACA-41D8-BC81-9E631CDD80BE}" type="presParOf" srcId="{C490FF40-B92D-4BAE-B251-FC2DDCC1C2F6}" destId="{711331FF-F8C2-4A5B-B62C-C660FB74539F}" srcOrd="0" destOrd="0" presId="urn:microsoft.com/office/officeart/2005/8/layout/hierarchy1"/>
    <dgm:cxn modelId="{E0967F1D-5C27-4812-A386-C56A7B93C4E1}" type="presParOf" srcId="{711331FF-F8C2-4A5B-B62C-C660FB74539F}" destId="{3813D90D-EA0F-43EC-B939-5D8776319886}" srcOrd="0" destOrd="0" presId="urn:microsoft.com/office/officeart/2005/8/layout/hierarchy1"/>
    <dgm:cxn modelId="{B1BC487E-7572-4AC4-8A60-304F75918E2E}" type="presParOf" srcId="{711331FF-F8C2-4A5B-B62C-C660FB74539F}" destId="{4F42E7F1-161A-4B65-A1A6-B0E8E2C2D805}" srcOrd="1" destOrd="0" presId="urn:microsoft.com/office/officeart/2005/8/layout/hierarchy1"/>
    <dgm:cxn modelId="{4B54B37F-827B-4BEB-A769-7BD18240C9FB}" type="presParOf" srcId="{C490FF40-B92D-4BAE-B251-FC2DDCC1C2F6}" destId="{425D5D73-E8A5-4B72-A611-A92D1FF9A467}" srcOrd="1" destOrd="0" presId="urn:microsoft.com/office/officeart/2005/8/layout/hierarchy1"/>
    <dgm:cxn modelId="{9DF9E316-3B40-4700-9889-E492215ACE3A}" type="presParOf" srcId="{425D5D73-E8A5-4B72-A611-A92D1FF9A467}" destId="{39465E45-7C3F-4722-BE65-CD2786DDD768}" srcOrd="0" destOrd="0" presId="urn:microsoft.com/office/officeart/2005/8/layout/hierarchy1"/>
    <dgm:cxn modelId="{4015FB2A-3F09-4428-93A4-5C310906FF67}" type="presParOf" srcId="{425D5D73-E8A5-4B72-A611-A92D1FF9A467}" destId="{18E616C9-8A55-400A-A200-E02230BB491A}" srcOrd="1" destOrd="0" presId="urn:microsoft.com/office/officeart/2005/8/layout/hierarchy1"/>
    <dgm:cxn modelId="{44B0236F-48D5-450A-B074-5EFAD2B9B9E1}" type="presParOf" srcId="{18E616C9-8A55-400A-A200-E02230BB491A}" destId="{4884E8E7-0196-4FBB-A507-4ADAF2F17CE1}" srcOrd="0" destOrd="0" presId="urn:microsoft.com/office/officeart/2005/8/layout/hierarchy1"/>
    <dgm:cxn modelId="{36A70023-2C52-4D2F-B777-35B4A668D4C3}" type="presParOf" srcId="{4884E8E7-0196-4FBB-A507-4ADAF2F17CE1}" destId="{A187E556-4F2C-49E4-A0E1-7565D799AD9C}" srcOrd="0" destOrd="0" presId="urn:microsoft.com/office/officeart/2005/8/layout/hierarchy1"/>
    <dgm:cxn modelId="{D9C7A29D-39FD-426F-A662-B9EBEA20FD0C}" type="presParOf" srcId="{4884E8E7-0196-4FBB-A507-4ADAF2F17CE1}" destId="{007FD1AD-3F3A-42AE-823A-68ED9ABE34A1}" srcOrd="1" destOrd="0" presId="urn:microsoft.com/office/officeart/2005/8/layout/hierarchy1"/>
    <dgm:cxn modelId="{60ABD6A7-7A6F-4A80-9EFD-744052ABA660}" type="presParOf" srcId="{18E616C9-8A55-400A-A200-E02230BB491A}" destId="{F6989F1E-492B-49D1-9CCE-6CF4129DE45E}" srcOrd="1" destOrd="0" presId="urn:microsoft.com/office/officeart/2005/8/layout/hierarchy1"/>
    <dgm:cxn modelId="{5F41228E-0435-4568-A9D1-F0B78CEA87D2}" type="presParOf" srcId="{425D5D73-E8A5-4B72-A611-A92D1FF9A467}" destId="{0C3AEF10-5714-4FC8-844D-349EEFF2465D}" srcOrd="2" destOrd="0" presId="urn:microsoft.com/office/officeart/2005/8/layout/hierarchy1"/>
    <dgm:cxn modelId="{ACF8CD6E-F800-4E64-8C71-88579AA29B06}" type="presParOf" srcId="{425D5D73-E8A5-4B72-A611-A92D1FF9A467}" destId="{53D020E9-C061-4DE8-900B-886977B91F8E}" srcOrd="3" destOrd="0" presId="urn:microsoft.com/office/officeart/2005/8/layout/hierarchy1"/>
    <dgm:cxn modelId="{2A14A464-C869-4319-9A20-12174A1C12C3}" type="presParOf" srcId="{53D020E9-C061-4DE8-900B-886977B91F8E}" destId="{C1AD932F-5B7B-4110-8343-9C1B172A451A}" srcOrd="0" destOrd="0" presId="urn:microsoft.com/office/officeart/2005/8/layout/hierarchy1"/>
    <dgm:cxn modelId="{94D93F6E-9BC6-4AFA-AAAA-97545FD09B0B}" type="presParOf" srcId="{C1AD932F-5B7B-4110-8343-9C1B172A451A}" destId="{006B375D-7A30-4C99-B3E9-10A077686C49}" srcOrd="0" destOrd="0" presId="urn:microsoft.com/office/officeart/2005/8/layout/hierarchy1"/>
    <dgm:cxn modelId="{7A06752E-CCE2-44C6-A146-85641FD805C4}" type="presParOf" srcId="{C1AD932F-5B7B-4110-8343-9C1B172A451A}" destId="{7B31CEBC-C449-43A2-B591-D6DBA85F90DA}" srcOrd="1" destOrd="0" presId="urn:microsoft.com/office/officeart/2005/8/layout/hierarchy1"/>
    <dgm:cxn modelId="{892EB545-734D-4C6C-81FD-33C1D691055E}" type="presParOf" srcId="{53D020E9-C061-4DE8-900B-886977B91F8E}" destId="{A184E535-B111-4C5C-99EB-13A25E76E0A2}" srcOrd="1" destOrd="0" presId="urn:microsoft.com/office/officeart/2005/8/layout/hierarchy1"/>
  </dgm:cxnLst>
  <dgm:bg/>
  <dgm:whole>
    <a:ln>
      <a:solidFill>
        <a:schemeClr val="accent3"/>
      </a:solidFill>
    </a:ln>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07A27B-ECE0-4DBE-957D-99D5A981C42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9EE3F96-2762-4434-A6E6-D257FC159638}">
      <dgm:prSet phldrT="[Text]" custT="1"/>
      <dgm:spPr/>
      <dgm:t>
        <a:bodyPr/>
        <a:lstStyle/>
        <a:p>
          <a:r>
            <a:rPr lang="en-US" sz="1100" b="1"/>
            <a:t>Tsunami Warning</a:t>
          </a:r>
          <a:r>
            <a:rPr lang="en-US" sz="1200" b="1"/>
            <a:t> </a:t>
          </a:r>
          <a:r>
            <a:rPr lang="en-US" sz="800" b="1"/>
            <a:t>(Regional Operations)</a:t>
          </a:r>
          <a:endParaRPr lang="en-US" sz="1200" b="1"/>
        </a:p>
      </dgm:t>
    </dgm:pt>
    <dgm:pt modelId="{2D223B4A-A0D6-4A41-8391-E4705DB8EE0C}" type="parTrans" cxnId="{E9B3DB43-B254-41B4-ADE5-2FCCCF9D693F}">
      <dgm:prSet/>
      <dgm:spPr/>
      <dgm:t>
        <a:bodyPr/>
        <a:lstStyle/>
        <a:p>
          <a:endParaRPr lang="en-US"/>
        </a:p>
      </dgm:t>
    </dgm:pt>
    <dgm:pt modelId="{C9D5C6F8-BBBB-4C3A-AEF0-861797DDFCDF}" type="sibTrans" cxnId="{E9B3DB43-B254-41B4-ADE5-2FCCCF9D693F}">
      <dgm:prSet/>
      <dgm:spPr/>
      <dgm:t>
        <a:bodyPr/>
        <a:lstStyle/>
        <a:p>
          <a:endParaRPr lang="en-US"/>
        </a:p>
      </dgm:t>
    </dgm:pt>
    <dgm:pt modelId="{9D4E6503-81C1-460F-A487-5978E28EBF67}">
      <dgm:prSet phldrT="[Text]" custT="1"/>
      <dgm:spPr/>
      <dgm:t>
        <a:bodyPr/>
        <a:lstStyle/>
        <a:p>
          <a:r>
            <a:rPr lang="en-US" sz="1000" b="0"/>
            <a:t>ICG/IOTWS</a:t>
          </a:r>
        </a:p>
      </dgm:t>
    </dgm:pt>
    <dgm:pt modelId="{2FE71BFC-3C03-4D08-A42F-45168367CEEB}" type="parTrans" cxnId="{80065A46-F047-4439-8322-5120AB8DD223}">
      <dgm:prSet/>
      <dgm:spPr/>
      <dgm:t>
        <a:bodyPr/>
        <a:lstStyle/>
        <a:p>
          <a:endParaRPr lang="en-US"/>
        </a:p>
      </dgm:t>
    </dgm:pt>
    <dgm:pt modelId="{44C33DEC-6DE1-4CE3-91E9-7090C50B7275}" type="sibTrans" cxnId="{80065A46-F047-4439-8322-5120AB8DD223}">
      <dgm:prSet/>
      <dgm:spPr/>
      <dgm:t>
        <a:bodyPr/>
        <a:lstStyle/>
        <a:p>
          <a:endParaRPr lang="en-US"/>
        </a:p>
      </dgm:t>
    </dgm:pt>
    <dgm:pt modelId="{AEBF1E04-CA86-4740-A64E-1E6D44E16550}">
      <dgm:prSet phldrT="[Text]" custT="1"/>
      <dgm:spPr/>
      <dgm:t>
        <a:bodyPr/>
        <a:lstStyle/>
        <a:p>
          <a:r>
            <a:rPr lang="en-US" sz="800" b="0"/>
            <a:t>Bilateral Arrangements</a:t>
          </a:r>
          <a:endParaRPr lang="en-US" sz="1050" b="0"/>
        </a:p>
      </dgm:t>
    </dgm:pt>
    <dgm:pt modelId="{28ECE0DD-B1C1-4B50-ABBA-9A75F29CD846}" type="parTrans" cxnId="{33AF3118-A56F-4830-8FBB-A39F5FD23D2C}">
      <dgm:prSet/>
      <dgm:spPr/>
      <dgm:t>
        <a:bodyPr/>
        <a:lstStyle/>
        <a:p>
          <a:endParaRPr lang="en-US"/>
        </a:p>
      </dgm:t>
    </dgm:pt>
    <dgm:pt modelId="{2FE3A162-0969-4B72-BD93-D6EFF41701E5}" type="sibTrans" cxnId="{33AF3118-A56F-4830-8FBB-A39F5FD23D2C}">
      <dgm:prSet/>
      <dgm:spPr/>
      <dgm:t>
        <a:bodyPr/>
        <a:lstStyle/>
        <a:p>
          <a:endParaRPr lang="en-US"/>
        </a:p>
      </dgm:t>
    </dgm:pt>
    <dgm:pt modelId="{CBAC9AF8-53CC-4E1F-9ABC-D4BE8352E55C}">
      <dgm:prSet phldrT="[Text]" custT="1"/>
      <dgm:spPr/>
      <dgm:t>
        <a:bodyPr/>
        <a:lstStyle/>
        <a:p>
          <a:r>
            <a:rPr lang="en-US" sz="900" b="0"/>
            <a:t>RIMES</a:t>
          </a:r>
        </a:p>
      </dgm:t>
    </dgm:pt>
    <dgm:pt modelId="{26456B6F-48E2-481C-8C5E-003A79433DBF}" type="parTrans" cxnId="{88265633-8392-4C14-803D-01878BF70576}">
      <dgm:prSet/>
      <dgm:spPr/>
      <dgm:t>
        <a:bodyPr/>
        <a:lstStyle/>
        <a:p>
          <a:endParaRPr lang="en-US"/>
        </a:p>
      </dgm:t>
    </dgm:pt>
    <dgm:pt modelId="{AFA1693D-505E-4D82-AA85-2C69EE95DE60}" type="sibTrans" cxnId="{88265633-8392-4C14-803D-01878BF70576}">
      <dgm:prSet/>
      <dgm:spPr/>
      <dgm:t>
        <a:bodyPr/>
        <a:lstStyle/>
        <a:p>
          <a:endParaRPr lang="en-US"/>
        </a:p>
      </dgm:t>
    </dgm:pt>
    <dgm:pt modelId="{C8095267-401B-4714-AC23-4DFEE058F837}" type="pres">
      <dgm:prSet presAssocID="{CD07A27B-ECE0-4DBE-957D-99D5A981C42D}" presName="hierChild1" presStyleCnt="0">
        <dgm:presLayoutVars>
          <dgm:chPref val="1"/>
          <dgm:dir/>
          <dgm:animOne val="branch"/>
          <dgm:animLvl val="lvl"/>
          <dgm:resizeHandles/>
        </dgm:presLayoutVars>
      </dgm:prSet>
      <dgm:spPr/>
      <dgm:t>
        <a:bodyPr/>
        <a:lstStyle/>
        <a:p>
          <a:endParaRPr lang="en-US"/>
        </a:p>
      </dgm:t>
    </dgm:pt>
    <dgm:pt modelId="{CE135D32-9B13-454A-A840-A0DD10858CDD}" type="pres">
      <dgm:prSet presAssocID="{99EE3F96-2762-4434-A6E6-D257FC159638}" presName="hierRoot1" presStyleCnt="0"/>
      <dgm:spPr/>
    </dgm:pt>
    <dgm:pt modelId="{631B0216-AE09-46F5-B389-20A83B608A47}" type="pres">
      <dgm:prSet presAssocID="{99EE3F96-2762-4434-A6E6-D257FC159638}" presName="composite" presStyleCnt="0"/>
      <dgm:spPr/>
    </dgm:pt>
    <dgm:pt modelId="{B22281ED-4164-4A76-8D94-D7794C69B6C4}" type="pres">
      <dgm:prSet presAssocID="{99EE3F96-2762-4434-A6E6-D257FC159638}" presName="background" presStyleLbl="node0" presStyleIdx="0" presStyleCnt="1"/>
      <dgm:spPr/>
    </dgm:pt>
    <dgm:pt modelId="{59AEFF27-C7C9-4858-9151-E63EDFBF47C7}" type="pres">
      <dgm:prSet presAssocID="{99EE3F96-2762-4434-A6E6-D257FC159638}" presName="text" presStyleLbl="fgAcc0" presStyleIdx="0" presStyleCnt="1" custScaleX="272986" custScaleY="154957" custLinFactNeighborX="57520" custLinFactNeighborY="-74777">
        <dgm:presLayoutVars>
          <dgm:chPref val="3"/>
        </dgm:presLayoutVars>
      </dgm:prSet>
      <dgm:spPr/>
      <dgm:t>
        <a:bodyPr/>
        <a:lstStyle/>
        <a:p>
          <a:endParaRPr lang="en-US"/>
        </a:p>
      </dgm:t>
    </dgm:pt>
    <dgm:pt modelId="{5AE22E2B-77CB-476A-81BE-EA7D34B45B4E}" type="pres">
      <dgm:prSet presAssocID="{99EE3F96-2762-4434-A6E6-D257FC159638}" presName="hierChild2" presStyleCnt="0"/>
      <dgm:spPr/>
    </dgm:pt>
    <dgm:pt modelId="{061210B5-4266-4027-B1A4-85393CAECC99}" type="pres">
      <dgm:prSet presAssocID="{2FE71BFC-3C03-4D08-A42F-45168367CEEB}" presName="Name10" presStyleLbl="parChTrans1D2" presStyleIdx="0" presStyleCnt="2"/>
      <dgm:spPr/>
      <dgm:t>
        <a:bodyPr/>
        <a:lstStyle/>
        <a:p>
          <a:endParaRPr lang="en-US"/>
        </a:p>
      </dgm:t>
    </dgm:pt>
    <dgm:pt modelId="{57FCA978-0986-4F37-91B5-F697B98FBB8F}" type="pres">
      <dgm:prSet presAssocID="{9D4E6503-81C1-460F-A487-5978E28EBF67}" presName="hierRoot2" presStyleCnt="0"/>
      <dgm:spPr/>
    </dgm:pt>
    <dgm:pt modelId="{CC551D63-F195-4C59-9285-4B66A5DC9A8F}" type="pres">
      <dgm:prSet presAssocID="{9D4E6503-81C1-460F-A487-5978E28EBF67}" presName="composite2" presStyleCnt="0"/>
      <dgm:spPr/>
    </dgm:pt>
    <dgm:pt modelId="{3A72B9C0-A146-4803-9ECD-F0C1AB7B944F}" type="pres">
      <dgm:prSet presAssocID="{9D4E6503-81C1-460F-A487-5978E28EBF67}" presName="background2" presStyleLbl="node2" presStyleIdx="0" presStyleCnt="2"/>
      <dgm:spPr/>
    </dgm:pt>
    <dgm:pt modelId="{19374B22-2A57-488B-9335-E1A1086FC547}" type="pres">
      <dgm:prSet presAssocID="{9D4E6503-81C1-460F-A487-5978E28EBF67}" presName="text2" presStyleLbl="fgAcc2" presStyleIdx="0" presStyleCnt="2" custScaleX="173938" custScaleY="77884" custLinFactNeighborX="5339" custLinFactNeighborY="-12367">
        <dgm:presLayoutVars>
          <dgm:chPref val="3"/>
        </dgm:presLayoutVars>
      </dgm:prSet>
      <dgm:spPr/>
      <dgm:t>
        <a:bodyPr/>
        <a:lstStyle/>
        <a:p>
          <a:endParaRPr lang="en-US"/>
        </a:p>
      </dgm:t>
    </dgm:pt>
    <dgm:pt modelId="{85673868-D080-436A-8752-93CA534B2EE1}" type="pres">
      <dgm:prSet presAssocID="{9D4E6503-81C1-460F-A487-5978E28EBF67}" presName="hierChild3" presStyleCnt="0"/>
      <dgm:spPr/>
    </dgm:pt>
    <dgm:pt modelId="{605BA5AF-0318-4969-876A-01489B4D9EE7}" type="pres">
      <dgm:prSet presAssocID="{28ECE0DD-B1C1-4B50-ABBA-9A75F29CD846}" presName="Name10" presStyleLbl="parChTrans1D2" presStyleIdx="1" presStyleCnt="2"/>
      <dgm:spPr/>
      <dgm:t>
        <a:bodyPr/>
        <a:lstStyle/>
        <a:p>
          <a:endParaRPr lang="en-US"/>
        </a:p>
      </dgm:t>
    </dgm:pt>
    <dgm:pt modelId="{22F43D05-74F7-4B26-B889-AB436C7A93CC}" type="pres">
      <dgm:prSet presAssocID="{AEBF1E04-CA86-4740-A64E-1E6D44E16550}" presName="hierRoot2" presStyleCnt="0"/>
      <dgm:spPr/>
    </dgm:pt>
    <dgm:pt modelId="{C8249A48-8DFE-4081-A4C1-2F4084C34C33}" type="pres">
      <dgm:prSet presAssocID="{AEBF1E04-CA86-4740-A64E-1E6D44E16550}" presName="composite2" presStyleCnt="0"/>
      <dgm:spPr/>
    </dgm:pt>
    <dgm:pt modelId="{588DDFCD-7490-46E7-9B60-3C33E7DC2779}" type="pres">
      <dgm:prSet presAssocID="{AEBF1E04-CA86-4740-A64E-1E6D44E16550}" presName="background2" presStyleLbl="node2" presStyleIdx="1" presStyleCnt="2"/>
      <dgm:spPr/>
    </dgm:pt>
    <dgm:pt modelId="{2902163D-80B9-47F9-8053-088D4A80F6D5}" type="pres">
      <dgm:prSet presAssocID="{AEBF1E04-CA86-4740-A64E-1E6D44E16550}" presName="text2" presStyleLbl="fgAcc2" presStyleIdx="1" presStyleCnt="2" custScaleX="206420" custScaleY="81935" custLinFactNeighborX="72566" custLinFactNeighborY="-11058">
        <dgm:presLayoutVars>
          <dgm:chPref val="3"/>
        </dgm:presLayoutVars>
      </dgm:prSet>
      <dgm:spPr/>
      <dgm:t>
        <a:bodyPr/>
        <a:lstStyle/>
        <a:p>
          <a:endParaRPr lang="en-US"/>
        </a:p>
      </dgm:t>
    </dgm:pt>
    <dgm:pt modelId="{23ACB547-1712-4AED-88F9-ED01599164B8}" type="pres">
      <dgm:prSet presAssocID="{AEBF1E04-CA86-4740-A64E-1E6D44E16550}" presName="hierChild3" presStyleCnt="0"/>
      <dgm:spPr/>
    </dgm:pt>
    <dgm:pt modelId="{A5CAB98F-37F8-4BCE-8892-1729EA971AF3}" type="pres">
      <dgm:prSet presAssocID="{26456B6F-48E2-481C-8C5E-003A79433DBF}" presName="Name17" presStyleLbl="parChTrans1D3" presStyleIdx="0" presStyleCnt="1"/>
      <dgm:spPr/>
      <dgm:t>
        <a:bodyPr/>
        <a:lstStyle/>
        <a:p>
          <a:endParaRPr lang="en-US"/>
        </a:p>
      </dgm:t>
    </dgm:pt>
    <dgm:pt modelId="{E31B7E21-5C0D-409D-BB1B-422671A71EC6}" type="pres">
      <dgm:prSet presAssocID="{CBAC9AF8-53CC-4E1F-9ABC-D4BE8352E55C}" presName="hierRoot3" presStyleCnt="0"/>
      <dgm:spPr/>
    </dgm:pt>
    <dgm:pt modelId="{5BE58D97-C362-4066-A123-31D78D86786F}" type="pres">
      <dgm:prSet presAssocID="{CBAC9AF8-53CC-4E1F-9ABC-D4BE8352E55C}" presName="composite3" presStyleCnt="0"/>
      <dgm:spPr/>
    </dgm:pt>
    <dgm:pt modelId="{B2058BDE-B52C-4290-AE94-FD3E00730529}" type="pres">
      <dgm:prSet presAssocID="{CBAC9AF8-53CC-4E1F-9ABC-D4BE8352E55C}" presName="background3" presStyleLbl="node3" presStyleIdx="0" presStyleCnt="1"/>
      <dgm:spPr/>
    </dgm:pt>
    <dgm:pt modelId="{833D3776-0FB2-4CFC-814E-B2F9F1BDBCB3}" type="pres">
      <dgm:prSet presAssocID="{CBAC9AF8-53CC-4E1F-9ABC-D4BE8352E55C}" presName="text3" presStyleLbl="fgAcc3" presStyleIdx="0" presStyleCnt="1" custLinFactNeighborY="17798">
        <dgm:presLayoutVars>
          <dgm:chPref val="3"/>
        </dgm:presLayoutVars>
      </dgm:prSet>
      <dgm:spPr/>
      <dgm:t>
        <a:bodyPr/>
        <a:lstStyle/>
        <a:p>
          <a:endParaRPr lang="en-US"/>
        </a:p>
      </dgm:t>
    </dgm:pt>
    <dgm:pt modelId="{092C5A3C-D1D1-40E9-9565-50C4DD9C0EFF}" type="pres">
      <dgm:prSet presAssocID="{CBAC9AF8-53CC-4E1F-9ABC-D4BE8352E55C}" presName="hierChild4" presStyleCnt="0"/>
      <dgm:spPr/>
    </dgm:pt>
  </dgm:ptLst>
  <dgm:cxnLst>
    <dgm:cxn modelId="{303A960C-0F95-4762-9DDB-2079FEE619CC}" type="presOf" srcId="{CBAC9AF8-53CC-4E1F-9ABC-D4BE8352E55C}" destId="{833D3776-0FB2-4CFC-814E-B2F9F1BDBCB3}" srcOrd="0" destOrd="0" presId="urn:microsoft.com/office/officeart/2005/8/layout/hierarchy1"/>
    <dgm:cxn modelId="{80065A46-F047-4439-8322-5120AB8DD223}" srcId="{99EE3F96-2762-4434-A6E6-D257FC159638}" destId="{9D4E6503-81C1-460F-A487-5978E28EBF67}" srcOrd="0" destOrd="0" parTransId="{2FE71BFC-3C03-4D08-A42F-45168367CEEB}" sibTransId="{44C33DEC-6DE1-4CE3-91E9-7090C50B7275}"/>
    <dgm:cxn modelId="{33AF3118-A56F-4830-8FBB-A39F5FD23D2C}" srcId="{99EE3F96-2762-4434-A6E6-D257FC159638}" destId="{AEBF1E04-CA86-4740-A64E-1E6D44E16550}" srcOrd="1" destOrd="0" parTransId="{28ECE0DD-B1C1-4B50-ABBA-9A75F29CD846}" sibTransId="{2FE3A162-0969-4B72-BD93-D6EFF41701E5}"/>
    <dgm:cxn modelId="{DF0AB9F0-562A-4ED9-9D2D-AC930C95A01E}" type="presOf" srcId="{99EE3F96-2762-4434-A6E6-D257FC159638}" destId="{59AEFF27-C7C9-4858-9151-E63EDFBF47C7}" srcOrd="0" destOrd="0" presId="urn:microsoft.com/office/officeart/2005/8/layout/hierarchy1"/>
    <dgm:cxn modelId="{DA9E31F6-EEFD-46A4-8C86-F578EB28C025}" type="presOf" srcId="{2FE71BFC-3C03-4D08-A42F-45168367CEEB}" destId="{061210B5-4266-4027-B1A4-85393CAECC99}" srcOrd="0" destOrd="0" presId="urn:microsoft.com/office/officeart/2005/8/layout/hierarchy1"/>
    <dgm:cxn modelId="{BA46A54E-ADC1-4B54-B93E-0287AED3E748}" type="presOf" srcId="{AEBF1E04-CA86-4740-A64E-1E6D44E16550}" destId="{2902163D-80B9-47F9-8053-088D4A80F6D5}" srcOrd="0" destOrd="0" presId="urn:microsoft.com/office/officeart/2005/8/layout/hierarchy1"/>
    <dgm:cxn modelId="{35F64501-10BA-4C7F-9E8D-B9F6F75622A5}" type="presOf" srcId="{CD07A27B-ECE0-4DBE-957D-99D5A981C42D}" destId="{C8095267-401B-4714-AC23-4DFEE058F837}" srcOrd="0" destOrd="0" presId="urn:microsoft.com/office/officeart/2005/8/layout/hierarchy1"/>
    <dgm:cxn modelId="{E9B3DB43-B254-41B4-ADE5-2FCCCF9D693F}" srcId="{CD07A27B-ECE0-4DBE-957D-99D5A981C42D}" destId="{99EE3F96-2762-4434-A6E6-D257FC159638}" srcOrd="0" destOrd="0" parTransId="{2D223B4A-A0D6-4A41-8391-E4705DB8EE0C}" sibTransId="{C9D5C6F8-BBBB-4C3A-AEF0-861797DDFCDF}"/>
    <dgm:cxn modelId="{7F7103C4-FD4E-4833-8E7B-9B8B259277F5}" type="presOf" srcId="{9D4E6503-81C1-460F-A487-5978E28EBF67}" destId="{19374B22-2A57-488B-9335-E1A1086FC547}" srcOrd="0" destOrd="0" presId="urn:microsoft.com/office/officeart/2005/8/layout/hierarchy1"/>
    <dgm:cxn modelId="{317E0088-99F8-41E9-A17D-83275A4EA017}" type="presOf" srcId="{26456B6F-48E2-481C-8C5E-003A79433DBF}" destId="{A5CAB98F-37F8-4BCE-8892-1729EA971AF3}" srcOrd="0" destOrd="0" presId="urn:microsoft.com/office/officeart/2005/8/layout/hierarchy1"/>
    <dgm:cxn modelId="{7FC7A542-FADB-4EAA-BA58-49A025344DCD}" type="presOf" srcId="{28ECE0DD-B1C1-4B50-ABBA-9A75F29CD846}" destId="{605BA5AF-0318-4969-876A-01489B4D9EE7}" srcOrd="0" destOrd="0" presId="urn:microsoft.com/office/officeart/2005/8/layout/hierarchy1"/>
    <dgm:cxn modelId="{88265633-8392-4C14-803D-01878BF70576}" srcId="{AEBF1E04-CA86-4740-A64E-1E6D44E16550}" destId="{CBAC9AF8-53CC-4E1F-9ABC-D4BE8352E55C}" srcOrd="0" destOrd="0" parTransId="{26456B6F-48E2-481C-8C5E-003A79433DBF}" sibTransId="{AFA1693D-505E-4D82-AA85-2C69EE95DE60}"/>
    <dgm:cxn modelId="{582878D6-031F-4265-885E-C7066CD655F3}" type="presParOf" srcId="{C8095267-401B-4714-AC23-4DFEE058F837}" destId="{CE135D32-9B13-454A-A840-A0DD10858CDD}" srcOrd="0" destOrd="0" presId="urn:microsoft.com/office/officeart/2005/8/layout/hierarchy1"/>
    <dgm:cxn modelId="{149735A7-A433-42B8-A259-00694DD95620}" type="presParOf" srcId="{CE135D32-9B13-454A-A840-A0DD10858CDD}" destId="{631B0216-AE09-46F5-B389-20A83B608A47}" srcOrd="0" destOrd="0" presId="urn:microsoft.com/office/officeart/2005/8/layout/hierarchy1"/>
    <dgm:cxn modelId="{BAAA4CBB-9711-477E-A06B-D460495E7EF5}" type="presParOf" srcId="{631B0216-AE09-46F5-B389-20A83B608A47}" destId="{B22281ED-4164-4A76-8D94-D7794C69B6C4}" srcOrd="0" destOrd="0" presId="urn:microsoft.com/office/officeart/2005/8/layout/hierarchy1"/>
    <dgm:cxn modelId="{F14A2936-0B32-4C66-B6AA-C4879FE35844}" type="presParOf" srcId="{631B0216-AE09-46F5-B389-20A83B608A47}" destId="{59AEFF27-C7C9-4858-9151-E63EDFBF47C7}" srcOrd="1" destOrd="0" presId="urn:microsoft.com/office/officeart/2005/8/layout/hierarchy1"/>
    <dgm:cxn modelId="{0B774114-0628-4BAE-8929-23E804EAB330}" type="presParOf" srcId="{CE135D32-9B13-454A-A840-A0DD10858CDD}" destId="{5AE22E2B-77CB-476A-81BE-EA7D34B45B4E}" srcOrd="1" destOrd="0" presId="urn:microsoft.com/office/officeart/2005/8/layout/hierarchy1"/>
    <dgm:cxn modelId="{DD60CD97-6E86-461A-9893-2E7C3D3E16F0}" type="presParOf" srcId="{5AE22E2B-77CB-476A-81BE-EA7D34B45B4E}" destId="{061210B5-4266-4027-B1A4-85393CAECC99}" srcOrd="0" destOrd="0" presId="urn:microsoft.com/office/officeart/2005/8/layout/hierarchy1"/>
    <dgm:cxn modelId="{A84FFCF2-DEBE-4AFF-815E-9AB9D2D1B9DC}" type="presParOf" srcId="{5AE22E2B-77CB-476A-81BE-EA7D34B45B4E}" destId="{57FCA978-0986-4F37-91B5-F697B98FBB8F}" srcOrd="1" destOrd="0" presId="urn:microsoft.com/office/officeart/2005/8/layout/hierarchy1"/>
    <dgm:cxn modelId="{83016599-ECB8-4D30-9812-B211327C1926}" type="presParOf" srcId="{57FCA978-0986-4F37-91B5-F697B98FBB8F}" destId="{CC551D63-F195-4C59-9285-4B66A5DC9A8F}" srcOrd="0" destOrd="0" presId="urn:microsoft.com/office/officeart/2005/8/layout/hierarchy1"/>
    <dgm:cxn modelId="{EB10C531-18B4-4520-8AB5-70A370B5ED03}" type="presParOf" srcId="{CC551D63-F195-4C59-9285-4B66A5DC9A8F}" destId="{3A72B9C0-A146-4803-9ECD-F0C1AB7B944F}" srcOrd="0" destOrd="0" presId="urn:microsoft.com/office/officeart/2005/8/layout/hierarchy1"/>
    <dgm:cxn modelId="{92F3FBDB-5854-4DED-BDE8-1AB8BEC25F5F}" type="presParOf" srcId="{CC551D63-F195-4C59-9285-4B66A5DC9A8F}" destId="{19374B22-2A57-488B-9335-E1A1086FC547}" srcOrd="1" destOrd="0" presId="urn:microsoft.com/office/officeart/2005/8/layout/hierarchy1"/>
    <dgm:cxn modelId="{928D393E-5444-4A99-A6D1-49F596C60E22}" type="presParOf" srcId="{57FCA978-0986-4F37-91B5-F697B98FBB8F}" destId="{85673868-D080-436A-8752-93CA534B2EE1}" srcOrd="1" destOrd="0" presId="urn:microsoft.com/office/officeart/2005/8/layout/hierarchy1"/>
    <dgm:cxn modelId="{6C7968E3-38AB-445B-9702-00EE2BBD9B29}" type="presParOf" srcId="{5AE22E2B-77CB-476A-81BE-EA7D34B45B4E}" destId="{605BA5AF-0318-4969-876A-01489B4D9EE7}" srcOrd="2" destOrd="0" presId="urn:microsoft.com/office/officeart/2005/8/layout/hierarchy1"/>
    <dgm:cxn modelId="{CCB7010D-CD6E-467F-BD20-27AB7597589A}" type="presParOf" srcId="{5AE22E2B-77CB-476A-81BE-EA7D34B45B4E}" destId="{22F43D05-74F7-4B26-B889-AB436C7A93CC}" srcOrd="3" destOrd="0" presId="urn:microsoft.com/office/officeart/2005/8/layout/hierarchy1"/>
    <dgm:cxn modelId="{FFC0934C-D0F0-4810-87AE-409F755D6A17}" type="presParOf" srcId="{22F43D05-74F7-4B26-B889-AB436C7A93CC}" destId="{C8249A48-8DFE-4081-A4C1-2F4084C34C33}" srcOrd="0" destOrd="0" presId="urn:microsoft.com/office/officeart/2005/8/layout/hierarchy1"/>
    <dgm:cxn modelId="{DA3AA334-4D2B-47A5-9985-89D03BFC0E7C}" type="presParOf" srcId="{C8249A48-8DFE-4081-A4C1-2F4084C34C33}" destId="{588DDFCD-7490-46E7-9B60-3C33E7DC2779}" srcOrd="0" destOrd="0" presId="urn:microsoft.com/office/officeart/2005/8/layout/hierarchy1"/>
    <dgm:cxn modelId="{F6A80747-B9A9-4F92-9133-EB2D71CB87C0}" type="presParOf" srcId="{C8249A48-8DFE-4081-A4C1-2F4084C34C33}" destId="{2902163D-80B9-47F9-8053-088D4A80F6D5}" srcOrd="1" destOrd="0" presId="urn:microsoft.com/office/officeart/2005/8/layout/hierarchy1"/>
    <dgm:cxn modelId="{41F9A74B-1F3A-4FC5-A28A-9D35EAF13311}" type="presParOf" srcId="{22F43D05-74F7-4B26-B889-AB436C7A93CC}" destId="{23ACB547-1712-4AED-88F9-ED01599164B8}" srcOrd="1" destOrd="0" presId="urn:microsoft.com/office/officeart/2005/8/layout/hierarchy1"/>
    <dgm:cxn modelId="{25AB4F4B-7FFD-4777-8762-348218EA43C5}" type="presParOf" srcId="{23ACB547-1712-4AED-88F9-ED01599164B8}" destId="{A5CAB98F-37F8-4BCE-8892-1729EA971AF3}" srcOrd="0" destOrd="0" presId="urn:microsoft.com/office/officeart/2005/8/layout/hierarchy1"/>
    <dgm:cxn modelId="{E6F6A78D-6743-4F8A-985B-4EEC40C9750E}" type="presParOf" srcId="{23ACB547-1712-4AED-88F9-ED01599164B8}" destId="{E31B7E21-5C0D-409D-BB1B-422671A71EC6}" srcOrd="1" destOrd="0" presId="urn:microsoft.com/office/officeart/2005/8/layout/hierarchy1"/>
    <dgm:cxn modelId="{D8F4EA82-6DDC-4BCA-935A-A6FE332A4BBB}" type="presParOf" srcId="{E31B7E21-5C0D-409D-BB1B-422671A71EC6}" destId="{5BE58D97-C362-4066-A123-31D78D86786F}" srcOrd="0" destOrd="0" presId="urn:microsoft.com/office/officeart/2005/8/layout/hierarchy1"/>
    <dgm:cxn modelId="{A7F272C0-53B2-42A1-8EFD-4BD5AC4F8624}" type="presParOf" srcId="{5BE58D97-C362-4066-A123-31D78D86786F}" destId="{B2058BDE-B52C-4290-AE94-FD3E00730529}" srcOrd="0" destOrd="0" presId="urn:microsoft.com/office/officeart/2005/8/layout/hierarchy1"/>
    <dgm:cxn modelId="{BFE1B499-0F68-4B63-91B7-D6A8AC538581}" type="presParOf" srcId="{5BE58D97-C362-4066-A123-31D78D86786F}" destId="{833D3776-0FB2-4CFC-814E-B2F9F1BDBCB3}" srcOrd="1" destOrd="0" presId="urn:microsoft.com/office/officeart/2005/8/layout/hierarchy1"/>
    <dgm:cxn modelId="{A1C67D7F-6744-456F-8C01-C7EAB20729E3}" type="presParOf" srcId="{E31B7E21-5C0D-409D-BB1B-422671A71EC6}" destId="{092C5A3C-D1D1-40E9-9565-50C4DD9C0EFF}" srcOrd="1" destOrd="0" presId="urn:microsoft.com/office/officeart/2005/8/layout/hierarchy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9A4DB1-FF3B-4ACA-8898-4E1FA02330CA}" type="doc">
      <dgm:prSet loTypeId="urn:microsoft.com/office/officeart/2005/8/layout/radial6" loCatId="cycle" qsTypeId="urn:microsoft.com/office/officeart/2005/8/quickstyle/3d1" qsCatId="3D" csTypeId="urn:microsoft.com/office/officeart/2005/8/colors/colorful4" csCatId="colorful" phldr="1"/>
      <dgm:spPr/>
      <dgm:t>
        <a:bodyPr/>
        <a:lstStyle/>
        <a:p>
          <a:endParaRPr lang="en-US"/>
        </a:p>
      </dgm:t>
    </dgm:pt>
    <dgm:pt modelId="{0D751FE8-C4A4-4570-8B3D-CB2A35F4343B}">
      <dgm:prSet phldrT="[Text]"/>
      <dgm:spPr/>
      <dgm:t>
        <a:bodyPr/>
        <a:lstStyle/>
        <a:p>
          <a:r>
            <a:rPr lang="en-GB" b="1">
              <a:solidFill>
                <a:schemeClr val="tx1"/>
              </a:solidFill>
              <a:latin typeface="Times New Roman" pitchFamily="18" charset="0"/>
              <a:cs typeface="Times New Roman" pitchFamily="18" charset="0"/>
            </a:rPr>
            <a:t>2-4 times Higher Catch &amp; Profit</a:t>
          </a:r>
          <a:endParaRPr lang="en-US" b="1">
            <a:solidFill>
              <a:schemeClr val="tx1"/>
            </a:solidFill>
            <a:latin typeface="Times New Roman" pitchFamily="18" charset="0"/>
            <a:cs typeface="Times New Roman" pitchFamily="18" charset="0"/>
          </a:endParaRPr>
        </a:p>
      </dgm:t>
    </dgm:pt>
    <dgm:pt modelId="{9D99DF38-270E-4C69-B654-69F69FCFEA6A}" type="parTrans" cxnId="{5F14E84C-E85B-47C8-9447-549349930AB6}">
      <dgm:prSet/>
      <dgm:spPr/>
      <dgm:t>
        <a:bodyPr/>
        <a:lstStyle/>
        <a:p>
          <a:endParaRPr lang="en-US">
            <a:solidFill>
              <a:schemeClr val="tx1"/>
            </a:solidFill>
          </a:endParaRPr>
        </a:p>
      </dgm:t>
    </dgm:pt>
    <dgm:pt modelId="{28D3BD73-77BA-489E-973C-968ABB7563AC}" type="sibTrans" cxnId="{5F14E84C-E85B-47C8-9447-549349930AB6}">
      <dgm:prSet/>
      <dgm:spPr/>
      <dgm:t>
        <a:bodyPr/>
        <a:lstStyle/>
        <a:p>
          <a:endParaRPr lang="en-US">
            <a:solidFill>
              <a:schemeClr val="tx1"/>
            </a:solidFill>
          </a:endParaRPr>
        </a:p>
      </dgm:t>
    </dgm:pt>
    <dgm:pt modelId="{353DDDCA-D21C-4F62-AA8F-F093646E114A}">
      <dgm:prSet phldrT="[Text]"/>
      <dgm:spPr/>
      <dgm:t>
        <a:bodyPr/>
        <a:lstStyle/>
        <a:p>
          <a:r>
            <a:rPr lang="en-GB" b="1">
              <a:solidFill>
                <a:schemeClr val="tx1"/>
              </a:solidFill>
              <a:latin typeface="Times New Roman" pitchFamily="18" charset="0"/>
              <a:cs typeface="Times New Roman" pitchFamily="18" charset="0"/>
            </a:rPr>
            <a:t>30- 70 % reduction in Search Time</a:t>
          </a:r>
          <a:endParaRPr lang="en-US" b="1">
            <a:solidFill>
              <a:schemeClr val="tx1"/>
            </a:solidFill>
            <a:latin typeface="Times New Roman" pitchFamily="18" charset="0"/>
            <a:cs typeface="Times New Roman" pitchFamily="18" charset="0"/>
          </a:endParaRPr>
        </a:p>
      </dgm:t>
    </dgm:pt>
    <dgm:pt modelId="{CC556286-5827-461F-917E-0E5897AF55C1}" type="parTrans" cxnId="{706E9C29-3E54-4C92-8F56-5D3C3C528A0B}">
      <dgm:prSet/>
      <dgm:spPr/>
      <dgm:t>
        <a:bodyPr/>
        <a:lstStyle/>
        <a:p>
          <a:endParaRPr lang="en-US">
            <a:solidFill>
              <a:schemeClr val="tx1"/>
            </a:solidFill>
          </a:endParaRPr>
        </a:p>
      </dgm:t>
    </dgm:pt>
    <dgm:pt modelId="{C595F5F7-5F06-4AD8-B051-54BFCA8DCA93}" type="sibTrans" cxnId="{706E9C29-3E54-4C92-8F56-5D3C3C528A0B}">
      <dgm:prSet/>
      <dgm:spPr/>
      <dgm:t>
        <a:bodyPr/>
        <a:lstStyle/>
        <a:p>
          <a:endParaRPr lang="en-US">
            <a:solidFill>
              <a:schemeClr val="tx1"/>
            </a:solidFill>
          </a:endParaRPr>
        </a:p>
      </dgm:t>
    </dgm:pt>
    <dgm:pt modelId="{03EA4913-5AB5-4C38-B757-A48867FE6F00}">
      <dgm:prSet phldrT="[Text]"/>
      <dgm:spPr/>
      <dgm:t>
        <a:bodyPr/>
        <a:lstStyle/>
        <a:p>
          <a:r>
            <a:rPr lang="en-IN" b="1">
              <a:solidFill>
                <a:schemeClr val="tx1"/>
              </a:solidFill>
              <a:latin typeface="Times New Roman" pitchFamily="18" charset="0"/>
              <a:cs typeface="Times New Roman" pitchFamily="18" charset="0"/>
            </a:rPr>
            <a:t>Savings range from 21.47 </a:t>
          </a:r>
          <a:r>
            <a:rPr lang="en-IN" b="1" err="1">
              <a:solidFill>
                <a:schemeClr val="tx1"/>
              </a:solidFill>
              <a:latin typeface="Times New Roman" pitchFamily="18" charset="0"/>
              <a:cs typeface="Times New Roman" pitchFamily="18" charset="0"/>
            </a:rPr>
            <a:t>lt</a:t>
          </a:r>
          <a:r>
            <a:rPr lang="en-IN" b="1">
              <a:solidFill>
                <a:schemeClr val="tx1"/>
              </a:solidFill>
              <a:latin typeface="Times New Roman" pitchFamily="18" charset="0"/>
              <a:cs typeface="Times New Roman" pitchFamily="18" charset="0"/>
            </a:rPr>
            <a:t> to 1293.53 </a:t>
          </a:r>
          <a:r>
            <a:rPr lang="en-IN" b="1" err="1">
              <a:solidFill>
                <a:schemeClr val="tx1"/>
              </a:solidFill>
              <a:latin typeface="Times New Roman" pitchFamily="18" charset="0"/>
              <a:cs typeface="Times New Roman" pitchFamily="18" charset="0"/>
            </a:rPr>
            <a:t>lt</a:t>
          </a:r>
          <a:endParaRPr lang="en-US" b="1">
            <a:solidFill>
              <a:schemeClr val="tx1"/>
            </a:solidFill>
            <a:latin typeface="Times New Roman" pitchFamily="18" charset="0"/>
            <a:cs typeface="Times New Roman" pitchFamily="18" charset="0"/>
          </a:endParaRPr>
        </a:p>
      </dgm:t>
    </dgm:pt>
    <dgm:pt modelId="{B8380F06-8E2B-4183-8F95-BFDFF6068E79}" type="parTrans" cxnId="{77009E60-20E4-4096-805B-73AAA2D4EABC}">
      <dgm:prSet/>
      <dgm:spPr/>
      <dgm:t>
        <a:bodyPr/>
        <a:lstStyle/>
        <a:p>
          <a:endParaRPr lang="en-US">
            <a:solidFill>
              <a:schemeClr val="tx1"/>
            </a:solidFill>
          </a:endParaRPr>
        </a:p>
      </dgm:t>
    </dgm:pt>
    <dgm:pt modelId="{FC3A8C7A-BE06-445D-BB5A-5715F325AF73}" type="sibTrans" cxnId="{77009E60-20E4-4096-805B-73AAA2D4EABC}">
      <dgm:prSet/>
      <dgm:spPr/>
      <dgm:t>
        <a:bodyPr/>
        <a:lstStyle/>
        <a:p>
          <a:endParaRPr lang="en-US">
            <a:solidFill>
              <a:schemeClr val="tx1"/>
            </a:solidFill>
          </a:endParaRPr>
        </a:p>
      </dgm:t>
    </dgm:pt>
    <dgm:pt modelId="{CAC45CD4-3625-454A-8FEB-442FF832B1BD}">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b="1">
              <a:solidFill>
                <a:schemeClr val="tx1"/>
              </a:solidFill>
              <a:latin typeface="Times New Roman" pitchFamily="18" charset="0"/>
              <a:cs typeface="Times New Roman" pitchFamily="18" charset="0"/>
            </a:rPr>
            <a:t>Reduction Ranges from </a:t>
          </a:r>
          <a:r>
            <a:rPr lang="en-IN" b="1">
              <a:solidFill>
                <a:schemeClr val="tx1"/>
              </a:solidFill>
              <a:latin typeface="Times New Roman" pitchFamily="18" charset="0"/>
              <a:cs typeface="Times New Roman" pitchFamily="18" charset="0"/>
            </a:rPr>
            <a:t>3.45 t to 0.06 t</a:t>
          </a:r>
          <a:endParaRPr lang="en-US" b="1">
            <a:solidFill>
              <a:schemeClr val="tx1"/>
            </a:solidFill>
            <a:latin typeface="Times New Roman" pitchFamily="18" charset="0"/>
            <a:cs typeface="Times New Roman" pitchFamily="18" charset="0"/>
          </a:endParaRPr>
        </a:p>
      </dgm:t>
    </dgm:pt>
    <dgm:pt modelId="{F42DBA03-C641-4252-A0A1-C196A068357C}" type="parTrans" cxnId="{50911CD1-6CC6-4761-9C28-3C4F51E719F1}">
      <dgm:prSet/>
      <dgm:spPr/>
      <dgm:t>
        <a:bodyPr/>
        <a:lstStyle/>
        <a:p>
          <a:endParaRPr lang="en-US">
            <a:solidFill>
              <a:schemeClr val="tx1"/>
            </a:solidFill>
          </a:endParaRPr>
        </a:p>
      </dgm:t>
    </dgm:pt>
    <dgm:pt modelId="{DA30617E-9559-486B-BC93-A63F4FAD4D85}" type="sibTrans" cxnId="{50911CD1-6CC6-4761-9C28-3C4F51E719F1}">
      <dgm:prSet/>
      <dgm:spPr/>
      <dgm:t>
        <a:bodyPr/>
        <a:lstStyle/>
        <a:p>
          <a:endParaRPr lang="en-US">
            <a:solidFill>
              <a:schemeClr val="tx1"/>
            </a:solidFill>
          </a:endParaRPr>
        </a:p>
      </dgm:t>
    </dgm:pt>
    <dgm:pt modelId="{5B5BF52A-DD2F-4E68-A5F8-192B0924F0C7}">
      <dgm:prSet phldrT="[Text]"/>
      <dgm:spPr/>
      <dgm:t>
        <a:bodyPr/>
        <a:lstStyle/>
        <a:p>
          <a:pPr defTabSz="933450">
            <a:lnSpc>
              <a:spcPct val="90000"/>
            </a:lnSpc>
            <a:spcBef>
              <a:spcPct val="0"/>
            </a:spcBef>
            <a:spcAft>
              <a:spcPct val="35000"/>
            </a:spcAft>
          </a:pPr>
          <a:r>
            <a:rPr lang="en-GB" b="1">
              <a:solidFill>
                <a:schemeClr val="tx1"/>
              </a:solidFill>
              <a:latin typeface="Times New Roman" pitchFamily="18" charset="0"/>
              <a:cs typeface="Times New Roman" pitchFamily="18" charset="0"/>
            </a:rPr>
            <a:t>Direct Navigation to Shoal</a:t>
          </a:r>
          <a:endParaRPr lang="en-US" b="1">
            <a:solidFill>
              <a:schemeClr val="tx1"/>
            </a:solidFill>
            <a:latin typeface="Times New Roman" pitchFamily="18" charset="0"/>
            <a:cs typeface="Times New Roman" pitchFamily="18" charset="0"/>
          </a:endParaRPr>
        </a:p>
      </dgm:t>
    </dgm:pt>
    <dgm:pt modelId="{97882AF0-A052-407E-90E5-EB293DE26BC0}" type="parTrans" cxnId="{3B4E6982-C519-40C4-B883-E0834808BA8E}">
      <dgm:prSet/>
      <dgm:spPr/>
      <dgm:t>
        <a:bodyPr/>
        <a:lstStyle/>
        <a:p>
          <a:endParaRPr lang="en-US">
            <a:solidFill>
              <a:schemeClr val="tx1"/>
            </a:solidFill>
          </a:endParaRPr>
        </a:p>
      </dgm:t>
    </dgm:pt>
    <dgm:pt modelId="{7FC858E9-28F1-4921-B932-108E77682DF1}" type="sibTrans" cxnId="{3B4E6982-C519-40C4-B883-E0834808BA8E}">
      <dgm:prSet/>
      <dgm:spPr/>
      <dgm:t>
        <a:bodyPr/>
        <a:lstStyle/>
        <a:p>
          <a:endParaRPr lang="en-US">
            <a:solidFill>
              <a:schemeClr val="tx1"/>
            </a:solidFill>
          </a:endParaRPr>
        </a:p>
      </dgm:t>
    </dgm:pt>
    <dgm:pt modelId="{BFD39175-3761-445C-BC5B-0C57B0D66D87}">
      <dgm:prSet phldrT="[Text]"/>
      <dgm:spPr>
        <a:solidFill>
          <a:srgbClr val="00B050"/>
        </a:solidFill>
      </dgm:spPr>
      <dgm:t>
        <a:bodyPr/>
        <a:lstStyle/>
        <a:p>
          <a:r>
            <a:rPr lang="en-GB" b="1">
              <a:solidFill>
                <a:schemeClr val="tx1"/>
              </a:solidFill>
              <a:latin typeface="Times New Roman" pitchFamily="18" charset="0"/>
              <a:cs typeface="Times New Roman" pitchFamily="18" charset="0"/>
            </a:rPr>
            <a:t>With PFZ Advisories</a:t>
          </a:r>
          <a:endParaRPr lang="en-US" b="1">
            <a:solidFill>
              <a:schemeClr val="tx1"/>
            </a:solidFill>
            <a:latin typeface="Times New Roman" pitchFamily="18" charset="0"/>
            <a:cs typeface="Times New Roman" pitchFamily="18" charset="0"/>
          </a:endParaRPr>
        </a:p>
      </dgm:t>
    </dgm:pt>
    <dgm:pt modelId="{C8A64A5A-5177-4F05-B4DF-738D856CC081}" type="parTrans" cxnId="{555E8154-93AD-44A8-8BD1-022B5EA70A22}">
      <dgm:prSet/>
      <dgm:spPr/>
      <dgm:t>
        <a:bodyPr/>
        <a:lstStyle/>
        <a:p>
          <a:endParaRPr lang="en-US">
            <a:solidFill>
              <a:schemeClr val="tx1"/>
            </a:solidFill>
          </a:endParaRPr>
        </a:p>
      </dgm:t>
    </dgm:pt>
    <dgm:pt modelId="{6649BD4C-A90D-4631-91CC-959F14680E3B}" type="sibTrans" cxnId="{555E8154-93AD-44A8-8BD1-022B5EA70A22}">
      <dgm:prSet/>
      <dgm:spPr/>
      <dgm:t>
        <a:bodyPr/>
        <a:lstStyle/>
        <a:p>
          <a:endParaRPr lang="en-US">
            <a:solidFill>
              <a:schemeClr val="tx1"/>
            </a:solidFill>
          </a:endParaRPr>
        </a:p>
      </dgm:t>
    </dgm:pt>
    <dgm:pt modelId="{4F811266-E290-481B-9C8B-C156B256089D}" type="pres">
      <dgm:prSet presAssocID="{BF9A4DB1-FF3B-4ACA-8898-4E1FA02330CA}" presName="Name0" presStyleCnt="0">
        <dgm:presLayoutVars>
          <dgm:chMax val="1"/>
          <dgm:dir/>
          <dgm:animLvl val="ctr"/>
          <dgm:resizeHandles val="exact"/>
        </dgm:presLayoutVars>
      </dgm:prSet>
      <dgm:spPr/>
      <dgm:t>
        <a:bodyPr/>
        <a:lstStyle/>
        <a:p>
          <a:endParaRPr lang="en-US"/>
        </a:p>
      </dgm:t>
    </dgm:pt>
    <dgm:pt modelId="{13E09677-CD79-49F4-B5F7-83A1A4AECA26}" type="pres">
      <dgm:prSet presAssocID="{BFD39175-3761-445C-BC5B-0C57B0D66D87}" presName="centerShape" presStyleLbl="node0" presStyleIdx="0" presStyleCnt="1"/>
      <dgm:spPr/>
      <dgm:t>
        <a:bodyPr/>
        <a:lstStyle/>
        <a:p>
          <a:endParaRPr lang="en-US"/>
        </a:p>
      </dgm:t>
    </dgm:pt>
    <dgm:pt modelId="{0CE9EDED-346E-4E27-B247-4225EBFDA1CE}" type="pres">
      <dgm:prSet presAssocID="{0D751FE8-C4A4-4570-8B3D-CB2A35F4343B}" presName="node" presStyleLbl="node1" presStyleIdx="0" presStyleCnt="5" custScaleX="122575" custScaleY="108889">
        <dgm:presLayoutVars>
          <dgm:bulletEnabled val="1"/>
        </dgm:presLayoutVars>
      </dgm:prSet>
      <dgm:spPr/>
      <dgm:t>
        <a:bodyPr/>
        <a:lstStyle/>
        <a:p>
          <a:endParaRPr lang="en-US"/>
        </a:p>
      </dgm:t>
    </dgm:pt>
    <dgm:pt modelId="{8A0C3374-F027-4199-AE25-53209644FAE0}" type="pres">
      <dgm:prSet presAssocID="{0D751FE8-C4A4-4570-8B3D-CB2A35F4343B}" presName="dummy" presStyleCnt="0"/>
      <dgm:spPr/>
    </dgm:pt>
    <dgm:pt modelId="{5398FCDF-1AD0-405D-BFCF-D432850F8217}" type="pres">
      <dgm:prSet presAssocID="{28D3BD73-77BA-489E-973C-968ABB7563AC}" presName="sibTrans" presStyleLbl="sibTrans2D1" presStyleIdx="0" presStyleCnt="5"/>
      <dgm:spPr/>
      <dgm:t>
        <a:bodyPr/>
        <a:lstStyle/>
        <a:p>
          <a:endParaRPr lang="en-US"/>
        </a:p>
      </dgm:t>
    </dgm:pt>
    <dgm:pt modelId="{FC189BBA-83DA-487E-959A-BB6DFA9A0989}" type="pres">
      <dgm:prSet presAssocID="{353DDDCA-D21C-4F62-AA8F-F093646E114A}" presName="node" presStyleLbl="node1" presStyleIdx="1" presStyleCnt="5" custScaleX="117191" custScaleY="113240">
        <dgm:presLayoutVars>
          <dgm:bulletEnabled val="1"/>
        </dgm:presLayoutVars>
      </dgm:prSet>
      <dgm:spPr/>
      <dgm:t>
        <a:bodyPr/>
        <a:lstStyle/>
        <a:p>
          <a:endParaRPr lang="en-US"/>
        </a:p>
      </dgm:t>
    </dgm:pt>
    <dgm:pt modelId="{AEE2098C-29FA-4C37-8158-A52923A78FD1}" type="pres">
      <dgm:prSet presAssocID="{353DDDCA-D21C-4F62-AA8F-F093646E114A}" presName="dummy" presStyleCnt="0"/>
      <dgm:spPr/>
    </dgm:pt>
    <dgm:pt modelId="{ADCBCECE-2ED2-493A-8A3A-4AB8681AAE1B}" type="pres">
      <dgm:prSet presAssocID="{C595F5F7-5F06-4AD8-B051-54BFCA8DCA93}" presName="sibTrans" presStyleLbl="sibTrans2D1" presStyleIdx="1" presStyleCnt="5"/>
      <dgm:spPr/>
      <dgm:t>
        <a:bodyPr/>
        <a:lstStyle/>
        <a:p>
          <a:endParaRPr lang="en-US"/>
        </a:p>
      </dgm:t>
    </dgm:pt>
    <dgm:pt modelId="{C935E8E4-E1DD-4694-9E91-B7301BC62406}" type="pres">
      <dgm:prSet presAssocID="{03EA4913-5AB5-4C38-B757-A48867FE6F00}" presName="node" presStyleLbl="node1" presStyleIdx="2" presStyleCnt="5" custScaleX="121103" custScaleY="124261">
        <dgm:presLayoutVars>
          <dgm:bulletEnabled val="1"/>
        </dgm:presLayoutVars>
      </dgm:prSet>
      <dgm:spPr/>
      <dgm:t>
        <a:bodyPr/>
        <a:lstStyle/>
        <a:p>
          <a:endParaRPr lang="en-US"/>
        </a:p>
      </dgm:t>
    </dgm:pt>
    <dgm:pt modelId="{4F8E5ECD-341D-4209-8F2E-B05845507F80}" type="pres">
      <dgm:prSet presAssocID="{03EA4913-5AB5-4C38-B757-A48867FE6F00}" presName="dummy" presStyleCnt="0"/>
      <dgm:spPr/>
    </dgm:pt>
    <dgm:pt modelId="{77B7BEC1-CD6A-4CF9-8F0E-C728743D1A8B}" type="pres">
      <dgm:prSet presAssocID="{FC3A8C7A-BE06-445D-BB5A-5715F325AF73}" presName="sibTrans" presStyleLbl="sibTrans2D1" presStyleIdx="2" presStyleCnt="5"/>
      <dgm:spPr/>
      <dgm:t>
        <a:bodyPr/>
        <a:lstStyle/>
        <a:p>
          <a:endParaRPr lang="en-US"/>
        </a:p>
      </dgm:t>
    </dgm:pt>
    <dgm:pt modelId="{111ACEC3-F8E3-4E4B-BEB7-BF9C30A79F0A}" type="pres">
      <dgm:prSet presAssocID="{CAC45CD4-3625-454A-8FEB-442FF832B1BD}" presName="node" presStyleLbl="node1" presStyleIdx="3" presStyleCnt="5" custScaleX="121104" custScaleY="121218">
        <dgm:presLayoutVars>
          <dgm:bulletEnabled val="1"/>
        </dgm:presLayoutVars>
      </dgm:prSet>
      <dgm:spPr/>
      <dgm:t>
        <a:bodyPr/>
        <a:lstStyle/>
        <a:p>
          <a:endParaRPr lang="en-US"/>
        </a:p>
      </dgm:t>
    </dgm:pt>
    <dgm:pt modelId="{6DFFC384-FF70-4606-A6D8-6C3EA6D5CD57}" type="pres">
      <dgm:prSet presAssocID="{CAC45CD4-3625-454A-8FEB-442FF832B1BD}" presName="dummy" presStyleCnt="0"/>
      <dgm:spPr/>
    </dgm:pt>
    <dgm:pt modelId="{23D347E8-AD29-4767-99B0-6FE56A0EA6C2}" type="pres">
      <dgm:prSet presAssocID="{DA30617E-9559-486B-BC93-A63F4FAD4D85}" presName="sibTrans" presStyleLbl="sibTrans2D1" presStyleIdx="3" presStyleCnt="5"/>
      <dgm:spPr/>
      <dgm:t>
        <a:bodyPr/>
        <a:lstStyle/>
        <a:p>
          <a:endParaRPr lang="en-US"/>
        </a:p>
      </dgm:t>
    </dgm:pt>
    <dgm:pt modelId="{33228FF5-0775-4AB3-9585-2EB048EBCDFC}" type="pres">
      <dgm:prSet presAssocID="{5B5BF52A-DD2F-4E68-A5F8-192B0924F0C7}" presName="node" presStyleLbl="node1" presStyleIdx="4" presStyleCnt="5" custScaleX="116419" custScaleY="119164">
        <dgm:presLayoutVars>
          <dgm:bulletEnabled val="1"/>
        </dgm:presLayoutVars>
      </dgm:prSet>
      <dgm:spPr/>
      <dgm:t>
        <a:bodyPr/>
        <a:lstStyle/>
        <a:p>
          <a:endParaRPr lang="en-US"/>
        </a:p>
      </dgm:t>
    </dgm:pt>
    <dgm:pt modelId="{8B48B607-ABF9-48AB-93DF-A716094A8366}" type="pres">
      <dgm:prSet presAssocID="{5B5BF52A-DD2F-4E68-A5F8-192B0924F0C7}" presName="dummy" presStyleCnt="0"/>
      <dgm:spPr/>
    </dgm:pt>
    <dgm:pt modelId="{7F1E8FF9-AD4B-4A91-9686-8D20261AFF1B}" type="pres">
      <dgm:prSet presAssocID="{7FC858E9-28F1-4921-B932-108E77682DF1}" presName="sibTrans" presStyleLbl="sibTrans2D1" presStyleIdx="4" presStyleCnt="5"/>
      <dgm:spPr/>
      <dgm:t>
        <a:bodyPr/>
        <a:lstStyle/>
        <a:p>
          <a:endParaRPr lang="en-US"/>
        </a:p>
      </dgm:t>
    </dgm:pt>
  </dgm:ptLst>
  <dgm:cxnLst>
    <dgm:cxn modelId="{8E12D75C-5793-4C58-A34B-F54E0CD0D418}" type="presOf" srcId="{BF9A4DB1-FF3B-4ACA-8898-4E1FA02330CA}" destId="{4F811266-E290-481B-9C8B-C156B256089D}" srcOrd="0" destOrd="0" presId="urn:microsoft.com/office/officeart/2005/8/layout/radial6"/>
    <dgm:cxn modelId="{3B4E6982-C519-40C4-B883-E0834808BA8E}" srcId="{BFD39175-3761-445C-BC5B-0C57B0D66D87}" destId="{5B5BF52A-DD2F-4E68-A5F8-192B0924F0C7}" srcOrd="4" destOrd="0" parTransId="{97882AF0-A052-407E-90E5-EB293DE26BC0}" sibTransId="{7FC858E9-28F1-4921-B932-108E77682DF1}"/>
    <dgm:cxn modelId="{706E9C29-3E54-4C92-8F56-5D3C3C528A0B}" srcId="{BFD39175-3761-445C-BC5B-0C57B0D66D87}" destId="{353DDDCA-D21C-4F62-AA8F-F093646E114A}" srcOrd="1" destOrd="0" parTransId="{CC556286-5827-461F-917E-0E5897AF55C1}" sibTransId="{C595F5F7-5F06-4AD8-B051-54BFCA8DCA93}"/>
    <dgm:cxn modelId="{74AFAD4B-92B9-4AC8-B7BC-0DA7D2590D80}" type="presOf" srcId="{03EA4913-5AB5-4C38-B757-A48867FE6F00}" destId="{C935E8E4-E1DD-4694-9E91-B7301BC62406}" srcOrd="0" destOrd="0" presId="urn:microsoft.com/office/officeart/2005/8/layout/radial6"/>
    <dgm:cxn modelId="{4C626D51-B1F3-41B2-8E80-8DEBE7CA2158}" type="presOf" srcId="{DA30617E-9559-486B-BC93-A63F4FAD4D85}" destId="{23D347E8-AD29-4767-99B0-6FE56A0EA6C2}" srcOrd="0" destOrd="0" presId="urn:microsoft.com/office/officeart/2005/8/layout/radial6"/>
    <dgm:cxn modelId="{5F14E84C-E85B-47C8-9447-549349930AB6}" srcId="{BFD39175-3761-445C-BC5B-0C57B0D66D87}" destId="{0D751FE8-C4A4-4570-8B3D-CB2A35F4343B}" srcOrd="0" destOrd="0" parTransId="{9D99DF38-270E-4C69-B654-69F69FCFEA6A}" sibTransId="{28D3BD73-77BA-489E-973C-968ABB7563AC}"/>
    <dgm:cxn modelId="{D19F9DE8-F5EE-4E64-A0DB-82A91093A2CC}" type="presOf" srcId="{28D3BD73-77BA-489E-973C-968ABB7563AC}" destId="{5398FCDF-1AD0-405D-BFCF-D432850F8217}" srcOrd="0" destOrd="0" presId="urn:microsoft.com/office/officeart/2005/8/layout/radial6"/>
    <dgm:cxn modelId="{77009E60-20E4-4096-805B-73AAA2D4EABC}" srcId="{BFD39175-3761-445C-BC5B-0C57B0D66D87}" destId="{03EA4913-5AB5-4C38-B757-A48867FE6F00}" srcOrd="2" destOrd="0" parTransId="{B8380F06-8E2B-4183-8F95-BFDFF6068E79}" sibTransId="{FC3A8C7A-BE06-445D-BB5A-5715F325AF73}"/>
    <dgm:cxn modelId="{060E70E3-2C5B-4AC0-AFEE-F728193EF780}" type="presOf" srcId="{CAC45CD4-3625-454A-8FEB-442FF832B1BD}" destId="{111ACEC3-F8E3-4E4B-BEB7-BF9C30A79F0A}" srcOrd="0" destOrd="0" presId="urn:microsoft.com/office/officeart/2005/8/layout/radial6"/>
    <dgm:cxn modelId="{D73E8E1C-C1CE-4DA4-A8EA-303412D3010E}" type="presOf" srcId="{BFD39175-3761-445C-BC5B-0C57B0D66D87}" destId="{13E09677-CD79-49F4-B5F7-83A1A4AECA26}" srcOrd="0" destOrd="0" presId="urn:microsoft.com/office/officeart/2005/8/layout/radial6"/>
    <dgm:cxn modelId="{1192F45D-84C5-4C76-95E7-6C5EBAF671E5}" type="presOf" srcId="{FC3A8C7A-BE06-445D-BB5A-5715F325AF73}" destId="{77B7BEC1-CD6A-4CF9-8F0E-C728743D1A8B}" srcOrd="0" destOrd="0" presId="urn:microsoft.com/office/officeart/2005/8/layout/radial6"/>
    <dgm:cxn modelId="{061F0448-243A-4E65-85FA-AC18252AD852}" type="presOf" srcId="{5B5BF52A-DD2F-4E68-A5F8-192B0924F0C7}" destId="{33228FF5-0775-4AB3-9585-2EB048EBCDFC}" srcOrd="0" destOrd="0" presId="urn:microsoft.com/office/officeart/2005/8/layout/radial6"/>
    <dgm:cxn modelId="{626DB168-FACA-4555-B04D-ED69736E4BE9}" type="presOf" srcId="{0D751FE8-C4A4-4570-8B3D-CB2A35F4343B}" destId="{0CE9EDED-346E-4E27-B247-4225EBFDA1CE}" srcOrd="0" destOrd="0" presId="urn:microsoft.com/office/officeart/2005/8/layout/radial6"/>
    <dgm:cxn modelId="{50911CD1-6CC6-4761-9C28-3C4F51E719F1}" srcId="{BFD39175-3761-445C-BC5B-0C57B0D66D87}" destId="{CAC45CD4-3625-454A-8FEB-442FF832B1BD}" srcOrd="3" destOrd="0" parTransId="{F42DBA03-C641-4252-A0A1-C196A068357C}" sibTransId="{DA30617E-9559-486B-BC93-A63F4FAD4D85}"/>
    <dgm:cxn modelId="{EA5C0007-0737-44E8-AEDD-F7073250EA6C}" type="presOf" srcId="{7FC858E9-28F1-4921-B932-108E77682DF1}" destId="{7F1E8FF9-AD4B-4A91-9686-8D20261AFF1B}" srcOrd="0" destOrd="0" presId="urn:microsoft.com/office/officeart/2005/8/layout/radial6"/>
    <dgm:cxn modelId="{7F138E38-6ADD-4834-81A9-6B6BFAE0A5C3}" type="presOf" srcId="{353DDDCA-D21C-4F62-AA8F-F093646E114A}" destId="{FC189BBA-83DA-487E-959A-BB6DFA9A0989}" srcOrd="0" destOrd="0" presId="urn:microsoft.com/office/officeart/2005/8/layout/radial6"/>
    <dgm:cxn modelId="{555E8154-93AD-44A8-8BD1-022B5EA70A22}" srcId="{BF9A4DB1-FF3B-4ACA-8898-4E1FA02330CA}" destId="{BFD39175-3761-445C-BC5B-0C57B0D66D87}" srcOrd="0" destOrd="0" parTransId="{C8A64A5A-5177-4F05-B4DF-738D856CC081}" sibTransId="{6649BD4C-A90D-4631-91CC-959F14680E3B}"/>
    <dgm:cxn modelId="{27D448D2-A7AE-469C-8672-CD4C20A843CF}" type="presOf" srcId="{C595F5F7-5F06-4AD8-B051-54BFCA8DCA93}" destId="{ADCBCECE-2ED2-493A-8A3A-4AB8681AAE1B}" srcOrd="0" destOrd="0" presId="urn:microsoft.com/office/officeart/2005/8/layout/radial6"/>
    <dgm:cxn modelId="{A09CD081-1234-4AC0-B7C3-75F7FB11EE52}" type="presParOf" srcId="{4F811266-E290-481B-9C8B-C156B256089D}" destId="{13E09677-CD79-49F4-B5F7-83A1A4AECA26}" srcOrd="0" destOrd="0" presId="urn:microsoft.com/office/officeart/2005/8/layout/radial6"/>
    <dgm:cxn modelId="{D32C6E9E-4B6F-42B8-AAA4-73F1552EC54B}" type="presParOf" srcId="{4F811266-E290-481B-9C8B-C156B256089D}" destId="{0CE9EDED-346E-4E27-B247-4225EBFDA1CE}" srcOrd="1" destOrd="0" presId="urn:microsoft.com/office/officeart/2005/8/layout/radial6"/>
    <dgm:cxn modelId="{183F4FD4-7B07-4C97-B4B6-5B463B61387F}" type="presParOf" srcId="{4F811266-E290-481B-9C8B-C156B256089D}" destId="{8A0C3374-F027-4199-AE25-53209644FAE0}" srcOrd="2" destOrd="0" presId="urn:microsoft.com/office/officeart/2005/8/layout/radial6"/>
    <dgm:cxn modelId="{C77525FE-0915-4018-9F90-8F19F652D383}" type="presParOf" srcId="{4F811266-E290-481B-9C8B-C156B256089D}" destId="{5398FCDF-1AD0-405D-BFCF-D432850F8217}" srcOrd="3" destOrd="0" presId="urn:microsoft.com/office/officeart/2005/8/layout/radial6"/>
    <dgm:cxn modelId="{F6176B15-D345-4819-A8BB-C73B625FB40A}" type="presParOf" srcId="{4F811266-E290-481B-9C8B-C156B256089D}" destId="{FC189BBA-83DA-487E-959A-BB6DFA9A0989}" srcOrd="4" destOrd="0" presId="urn:microsoft.com/office/officeart/2005/8/layout/radial6"/>
    <dgm:cxn modelId="{1037A505-4FEA-4446-BC92-A75D820921CE}" type="presParOf" srcId="{4F811266-E290-481B-9C8B-C156B256089D}" destId="{AEE2098C-29FA-4C37-8158-A52923A78FD1}" srcOrd="5" destOrd="0" presId="urn:microsoft.com/office/officeart/2005/8/layout/radial6"/>
    <dgm:cxn modelId="{5E4EFDA7-4F41-461B-B6BC-2640E4E4D6AD}" type="presParOf" srcId="{4F811266-E290-481B-9C8B-C156B256089D}" destId="{ADCBCECE-2ED2-493A-8A3A-4AB8681AAE1B}" srcOrd="6" destOrd="0" presId="urn:microsoft.com/office/officeart/2005/8/layout/radial6"/>
    <dgm:cxn modelId="{08CD908D-AA46-4020-8029-539E6E475143}" type="presParOf" srcId="{4F811266-E290-481B-9C8B-C156B256089D}" destId="{C935E8E4-E1DD-4694-9E91-B7301BC62406}" srcOrd="7" destOrd="0" presId="urn:microsoft.com/office/officeart/2005/8/layout/radial6"/>
    <dgm:cxn modelId="{04D6B939-B3D0-4375-8C34-4724892ED5CA}" type="presParOf" srcId="{4F811266-E290-481B-9C8B-C156B256089D}" destId="{4F8E5ECD-341D-4209-8F2E-B05845507F80}" srcOrd="8" destOrd="0" presId="urn:microsoft.com/office/officeart/2005/8/layout/radial6"/>
    <dgm:cxn modelId="{0E716246-4108-4DCA-B272-A31F8E4C367E}" type="presParOf" srcId="{4F811266-E290-481B-9C8B-C156B256089D}" destId="{77B7BEC1-CD6A-4CF9-8F0E-C728743D1A8B}" srcOrd="9" destOrd="0" presId="urn:microsoft.com/office/officeart/2005/8/layout/radial6"/>
    <dgm:cxn modelId="{318785E9-1654-49CE-ABE1-823FDC274060}" type="presParOf" srcId="{4F811266-E290-481B-9C8B-C156B256089D}" destId="{111ACEC3-F8E3-4E4B-BEB7-BF9C30A79F0A}" srcOrd="10" destOrd="0" presId="urn:microsoft.com/office/officeart/2005/8/layout/radial6"/>
    <dgm:cxn modelId="{6B0C5C9C-328D-48C6-AB77-ED9EA14DBDEE}" type="presParOf" srcId="{4F811266-E290-481B-9C8B-C156B256089D}" destId="{6DFFC384-FF70-4606-A6D8-6C3EA6D5CD57}" srcOrd="11" destOrd="0" presId="urn:microsoft.com/office/officeart/2005/8/layout/radial6"/>
    <dgm:cxn modelId="{CEE7E9F8-7050-497C-8D3D-85E8697A8504}" type="presParOf" srcId="{4F811266-E290-481B-9C8B-C156B256089D}" destId="{23D347E8-AD29-4767-99B0-6FE56A0EA6C2}" srcOrd="12" destOrd="0" presId="urn:microsoft.com/office/officeart/2005/8/layout/radial6"/>
    <dgm:cxn modelId="{9BCEF11D-4989-4B7C-8AD9-EC5F4F9F4716}" type="presParOf" srcId="{4F811266-E290-481B-9C8B-C156B256089D}" destId="{33228FF5-0775-4AB3-9585-2EB048EBCDFC}" srcOrd="13" destOrd="0" presId="urn:microsoft.com/office/officeart/2005/8/layout/radial6"/>
    <dgm:cxn modelId="{F73E2EA8-B3E4-49F0-A448-A48D58FDECF4}" type="presParOf" srcId="{4F811266-E290-481B-9C8B-C156B256089D}" destId="{8B48B607-ABF9-48AB-93DF-A716094A8366}" srcOrd="14" destOrd="0" presId="urn:microsoft.com/office/officeart/2005/8/layout/radial6"/>
    <dgm:cxn modelId="{3078BD92-AD9A-4615-B85B-BCF79EB6EF49}" type="presParOf" srcId="{4F811266-E290-481B-9C8B-C156B256089D}" destId="{7F1E8FF9-AD4B-4A91-9686-8D20261AFF1B}" srcOrd="15" destOrd="0" presId="urn:microsoft.com/office/officeart/2005/8/layout/radial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9A4DB1-FF3B-4ACA-8898-4E1FA02330CA}" type="doc">
      <dgm:prSet loTypeId="urn:microsoft.com/office/officeart/2005/8/layout/radial6" loCatId="cycle" qsTypeId="urn:microsoft.com/office/officeart/2005/8/quickstyle/3d1" qsCatId="3D" csTypeId="urn:microsoft.com/office/officeart/2005/8/colors/colorful2" csCatId="colorful" phldr="1"/>
      <dgm:spPr/>
      <dgm:t>
        <a:bodyPr/>
        <a:lstStyle/>
        <a:p>
          <a:endParaRPr lang="en-US"/>
        </a:p>
      </dgm:t>
    </dgm:pt>
    <dgm:pt modelId="{0D751FE8-C4A4-4570-8B3D-CB2A35F4343B}">
      <dgm:prSet phldrT="[Text]"/>
      <dgm:spPr/>
      <dgm:t>
        <a:bodyPr/>
        <a:lstStyle/>
        <a:p>
          <a:r>
            <a:rPr lang="en-GB" b="1">
              <a:solidFill>
                <a:schemeClr val="tx1"/>
              </a:solidFill>
              <a:latin typeface="Times New Roman" pitchFamily="18" charset="0"/>
              <a:cs typeface="Times New Roman" pitchFamily="18" charset="0"/>
            </a:rPr>
            <a:t>Less Catch &amp; Profit </a:t>
          </a:r>
          <a:endParaRPr lang="en-US" b="1">
            <a:solidFill>
              <a:schemeClr val="tx1"/>
            </a:solidFill>
            <a:latin typeface="Times New Roman" pitchFamily="18" charset="0"/>
            <a:cs typeface="Times New Roman" pitchFamily="18" charset="0"/>
          </a:endParaRPr>
        </a:p>
      </dgm:t>
    </dgm:pt>
    <dgm:pt modelId="{9D99DF38-270E-4C69-B654-69F69FCFEA6A}" type="parTrans" cxnId="{5F14E84C-E85B-47C8-9447-549349930AB6}">
      <dgm:prSet/>
      <dgm:spPr/>
      <dgm:t>
        <a:bodyPr/>
        <a:lstStyle/>
        <a:p>
          <a:endParaRPr lang="en-US">
            <a:solidFill>
              <a:schemeClr val="tx1"/>
            </a:solidFill>
          </a:endParaRPr>
        </a:p>
      </dgm:t>
    </dgm:pt>
    <dgm:pt modelId="{28D3BD73-77BA-489E-973C-968ABB7563AC}" type="sibTrans" cxnId="{5F14E84C-E85B-47C8-9447-549349930AB6}">
      <dgm:prSet/>
      <dgm:spPr/>
      <dgm:t>
        <a:bodyPr/>
        <a:lstStyle/>
        <a:p>
          <a:endParaRPr lang="en-US">
            <a:solidFill>
              <a:schemeClr val="tx1"/>
            </a:solidFill>
          </a:endParaRPr>
        </a:p>
      </dgm:t>
    </dgm:pt>
    <dgm:pt modelId="{353DDDCA-D21C-4F62-AA8F-F093646E114A}">
      <dgm:prSet phldrT="[Text]"/>
      <dgm:spPr/>
      <dgm:t>
        <a:bodyPr/>
        <a:lstStyle/>
        <a:p>
          <a:r>
            <a:rPr lang="en-GB" b="1">
              <a:solidFill>
                <a:schemeClr val="tx1"/>
              </a:solidFill>
              <a:latin typeface="Times New Roman" pitchFamily="18" charset="0"/>
              <a:cs typeface="Times New Roman" pitchFamily="18" charset="0"/>
            </a:rPr>
            <a:t>Higher Search Time</a:t>
          </a:r>
          <a:endParaRPr lang="en-US" b="1">
            <a:solidFill>
              <a:schemeClr val="tx1"/>
            </a:solidFill>
            <a:latin typeface="Times New Roman" pitchFamily="18" charset="0"/>
            <a:cs typeface="Times New Roman" pitchFamily="18" charset="0"/>
          </a:endParaRPr>
        </a:p>
      </dgm:t>
    </dgm:pt>
    <dgm:pt modelId="{CC556286-5827-461F-917E-0E5897AF55C1}" type="parTrans" cxnId="{706E9C29-3E54-4C92-8F56-5D3C3C528A0B}">
      <dgm:prSet/>
      <dgm:spPr/>
      <dgm:t>
        <a:bodyPr/>
        <a:lstStyle/>
        <a:p>
          <a:endParaRPr lang="en-US">
            <a:solidFill>
              <a:schemeClr val="tx1"/>
            </a:solidFill>
          </a:endParaRPr>
        </a:p>
      </dgm:t>
    </dgm:pt>
    <dgm:pt modelId="{C595F5F7-5F06-4AD8-B051-54BFCA8DCA93}" type="sibTrans" cxnId="{706E9C29-3E54-4C92-8F56-5D3C3C528A0B}">
      <dgm:prSet/>
      <dgm:spPr/>
      <dgm:t>
        <a:bodyPr/>
        <a:lstStyle/>
        <a:p>
          <a:endParaRPr lang="en-US">
            <a:solidFill>
              <a:schemeClr val="tx1"/>
            </a:solidFill>
          </a:endParaRPr>
        </a:p>
      </dgm:t>
    </dgm:pt>
    <dgm:pt modelId="{03EA4913-5AB5-4C38-B757-A48867FE6F00}">
      <dgm:prSet phldrT="[Text]"/>
      <dgm:spPr/>
      <dgm:t>
        <a:bodyPr/>
        <a:lstStyle/>
        <a:p>
          <a:r>
            <a:rPr lang="en-GB" b="1">
              <a:solidFill>
                <a:schemeClr val="tx1"/>
              </a:solidFill>
              <a:latin typeface="Times New Roman" pitchFamily="18" charset="0"/>
              <a:cs typeface="Times New Roman" pitchFamily="18" charset="0"/>
            </a:rPr>
            <a:t>More Fuel</a:t>
          </a:r>
          <a:endParaRPr lang="en-US" b="1">
            <a:solidFill>
              <a:schemeClr val="tx1"/>
            </a:solidFill>
            <a:latin typeface="Times New Roman" pitchFamily="18" charset="0"/>
            <a:cs typeface="Times New Roman" pitchFamily="18" charset="0"/>
          </a:endParaRPr>
        </a:p>
      </dgm:t>
    </dgm:pt>
    <dgm:pt modelId="{B8380F06-8E2B-4183-8F95-BFDFF6068E79}" type="parTrans" cxnId="{77009E60-20E4-4096-805B-73AAA2D4EABC}">
      <dgm:prSet/>
      <dgm:spPr/>
      <dgm:t>
        <a:bodyPr/>
        <a:lstStyle/>
        <a:p>
          <a:endParaRPr lang="en-US">
            <a:solidFill>
              <a:schemeClr val="tx1"/>
            </a:solidFill>
          </a:endParaRPr>
        </a:p>
      </dgm:t>
    </dgm:pt>
    <dgm:pt modelId="{FC3A8C7A-BE06-445D-BB5A-5715F325AF73}" type="sibTrans" cxnId="{77009E60-20E4-4096-805B-73AAA2D4EABC}">
      <dgm:prSet/>
      <dgm:spPr/>
      <dgm:t>
        <a:bodyPr/>
        <a:lstStyle/>
        <a:p>
          <a:endParaRPr lang="en-US">
            <a:solidFill>
              <a:schemeClr val="tx1"/>
            </a:solidFill>
          </a:endParaRPr>
        </a:p>
      </dgm:t>
    </dgm:pt>
    <dgm:pt modelId="{CAC45CD4-3625-454A-8FEB-442FF832B1BD}">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b="1">
              <a:solidFill>
                <a:schemeClr val="tx1"/>
              </a:solidFill>
              <a:latin typeface="Times New Roman" pitchFamily="18" charset="0"/>
              <a:cs typeface="Times New Roman" pitchFamily="18" charset="0"/>
            </a:rPr>
            <a:t>Increased </a:t>
          </a:r>
        </a:p>
        <a:p>
          <a:pPr marL="0" marR="0" indent="0" defTabSz="914400" eaLnBrk="1" fontAlgn="auto" latinLnBrk="0" hangingPunct="1">
            <a:lnSpc>
              <a:spcPct val="100000"/>
            </a:lnSpc>
            <a:spcBef>
              <a:spcPts val="0"/>
            </a:spcBef>
            <a:spcAft>
              <a:spcPts val="0"/>
            </a:spcAft>
            <a:buClrTx/>
            <a:buSzTx/>
            <a:buFontTx/>
            <a:buNone/>
            <a:tabLst/>
            <a:defRPr/>
          </a:pPr>
          <a:r>
            <a:rPr lang="en-GB" b="1">
              <a:solidFill>
                <a:schemeClr val="tx1"/>
              </a:solidFill>
              <a:latin typeface="Times New Roman" pitchFamily="18" charset="0"/>
              <a:cs typeface="Times New Roman" pitchFamily="18" charset="0"/>
            </a:rPr>
            <a:t>C0</a:t>
          </a:r>
          <a:r>
            <a:rPr lang="en-GB" b="1" baseline="-25000">
              <a:solidFill>
                <a:schemeClr val="tx1"/>
              </a:solidFill>
              <a:latin typeface="Times New Roman" pitchFamily="18" charset="0"/>
              <a:cs typeface="Times New Roman" pitchFamily="18" charset="0"/>
            </a:rPr>
            <a:t>2</a:t>
          </a:r>
          <a:r>
            <a:rPr lang="en-GB" b="1">
              <a:solidFill>
                <a:schemeClr val="tx1"/>
              </a:solidFill>
              <a:latin typeface="Times New Roman" pitchFamily="18" charset="0"/>
              <a:cs typeface="Times New Roman" pitchFamily="18" charset="0"/>
            </a:rPr>
            <a:t> emission</a:t>
          </a:r>
          <a:endParaRPr lang="en-US" b="1">
            <a:solidFill>
              <a:schemeClr val="tx1"/>
            </a:solidFill>
            <a:latin typeface="Times New Roman" pitchFamily="18" charset="0"/>
            <a:cs typeface="Times New Roman" pitchFamily="18" charset="0"/>
          </a:endParaRPr>
        </a:p>
      </dgm:t>
    </dgm:pt>
    <dgm:pt modelId="{F42DBA03-C641-4252-A0A1-C196A068357C}" type="parTrans" cxnId="{50911CD1-6CC6-4761-9C28-3C4F51E719F1}">
      <dgm:prSet/>
      <dgm:spPr/>
      <dgm:t>
        <a:bodyPr/>
        <a:lstStyle/>
        <a:p>
          <a:endParaRPr lang="en-US">
            <a:solidFill>
              <a:schemeClr val="tx1"/>
            </a:solidFill>
          </a:endParaRPr>
        </a:p>
      </dgm:t>
    </dgm:pt>
    <dgm:pt modelId="{DA30617E-9559-486B-BC93-A63F4FAD4D85}" type="sibTrans" cxnId="{50911CD1-6CC6-4761-9C28-3C4F51E719F1}">
      <dgm:prSet/>
      <dgm:spPr/>
      <dgm:t>
        <a:bodyPr/>
        <a:lstStyle/>
        <a:p>
          <a:endParaRPr lang="en-US">
            <a:solidFill>
              <a:schemeClr val="tx1"/>
            </a:solidFill>
          </a:endParaRPr>
        </a:p>
      </dgm:t>
    </dgm:pt>
    <dgm:pt modelId="{92620A5D-3401-444C-BB51-957AECF1439A}">
      <dgm:prSet phldrT="[Text]"/>
      <dgm:spPr/>
      <dgm:t>
        <a:bodyPr/>
        <a:lstStyle/>
        <a:p>
          <a:pPr defTabSz="933450">
            <a:lnSpc>
              <a:spcPct val="90000"/>
            </a:lnSpc>
            <a:spcBef>
              <a:spcPct val="0"/>
            </a:spcBef>
            <a:spcAft>
              <a:spcPct val="35000"/>
            </a:spcAft>
          </a:pPr>
          <a:r>
            <a:rPr lang="en-GB" b="1">
              <a:solidFill>
                <a:schemeClr val="tx1"/>
              </a:solidFill>
              <a:latin typeface="Times New Roman" pitchFamily="18" charset="0"/>
              <a:cs typeface="Times New Roman" pitchFamily="18" charset="0"/>
            </a:rPr>
            <a:t>Huge Effort</a:t>
          </a:r>
          <a:endParaRPr lang="en-US" b="1">
            <a:solidFill>
              <a:schemeClr val="tx1"/>
            </a:solidFill>
            <a:latin typeface="Times New Roman" pitchFamily="18" charset="0"/>
            <a:cs typeface="Times New Roman" pitchFamily="18" charset="0"/>
          </a:endParaRPr>
        </a:p>
      </dgm:t>
    </dgm:pt>
    <dgm:pt modelId="{3B246E7B-4EFA-4172-B6D1-7679FC1CD0FB}" type="parTrans" cxnId="{0D509C54-9274-43CF-BC8C-6D8DE560A450}">
      <dgm:prSet/>
      <dgm:spPr/>
      <dgm:t>
        <a:bodyPr/>
        <a:lstStyle/>
        <a:p>
          <a:endParaRPr lang="en-US">
            <a:solidFill>
              <a:schemeClr val="tx1"/>
            </a:solidFill>
          </a:endParaRPr>
        </a:p>
      </dgm:t>
    </dgm:pt>
    <dgm:pt modelId="{A2A6A105-E392-420F-8D63-4D3494203406}" type="sibTrans" cxnId="{0D509C54-9274-43CF-BC8C-6D8DE560A450}">
      <dgm:prSet/>
      <dgm:spPr/>
      <dgm:t>
        <a:bodyPr/>
        <a:lstStyle/>
        <a:p>
          <a:endParaRPr lang="en-US">
            <a:solidFill>
              <a:schemeClr val="tx1"/>
            </a:solidFill>
          </a:endParaRPr>
        </a:p>
      </dgm:t>
    </dgm:pt>
    <dgm:pt modelId="{BD09F549-E56B-484C-8EBA-8DACD8484E9A}">
      <dgm:prSet phldrT="[Text]"/>
      <dgm:spPr>
        <a:solidFill>
          <a:srgbClr val="FF0000"/>
        </a:solidFill>
      </dgm:spPr>
      <dgm:t>
        <a:bodyPr/>
        <a:lstStyle/>
        <a:p>
          <a:r>
            <a:rPr lang="en-GB" b="1">
              <a:solidFill>
                <a:schemeClr val="tx1"/>
              </a:solidFill>
              <a:latin typeface="Times New Roman" pitchFamily="18" charset="0"/>
              <a:cs typeface="Times New Roman" pitchFamily="18" charset="0"/>
            </a:rPr>
            <a:t>Without PFZ Advisories</a:t>
          </a:r>
          <a:endParaRPr lang="en-US" b="1">
            <a:solidFill>
              <a:schemeClr val="tx1"/>
            </a:solidFill>
            <a:latin typeface="Times New Roman" pitchFamily="18" charset="0"/>
            <a:cs typeface="Times New Roman" pitchFamily="18" charset="0"/>
          </a:endParaRPr>
        </a:p>
      </dgm:t>
    </dgm:pt>
    <dgm:pt modelId="{574C326D-C538-4E2D-99E7-CB88D6E7C1B4}" type="parTrans" cxnId="{6CAEBBE4-9E47-4AD4-80C5-ABDE320B8D10}">
      <dgm:prSet/>
      <dgm:spPr/>
      <dgm:t>
        <a:bodyPr/>
        <a:lstStyle/>
        <a:p>
          <a:endParaRPr lang="en-US">
            <a:solidFill>
              <a:schemeClr val="tx1"/>
            </a:solidFill>
          </a:endParaRPr>
        </a:p>
      </dgm:t>
    </dgm:pt>
    <dgm:pt modelId="{907827F9-767A-4E4F-A96C-971C2B511B9E}" type="sibTrans" cxnId="{6CAEBBE4-9E47-4AD4-80C5-ABDE320B8D10}">
      <dgm:prSet/>
      <dgm:spPr/>
      <dgm:t>
        <a:bodyPr/>
        <a:lstStyle/>
        <a:p>
          <a:endParaRPr lang="en-US">
            <a:solidFill>
              <a:schemeClr val="tx1"/>
            </a:solidFill>
          </a:endParaRPr>
        </a:p>
      </dgm:t>
    </dgm:pt>
    <dgm:pt modelId="{C02EFDA0-796F-4B65-A883-7650CB191319}" type="pres">
      <dgm:prSet presAssocID="{BF9A4DB1-FF3B-4ACA-8898-4E1FA02330CA}" presName="Name0" presStyleCnt="0">
        <dgm:presLayoutVars>
          <dgm:chMax val="1"/>
          <dgm:dir/>
          <dgm:animLvl val="ctr"/>
          <dgm:resizeHandles val="exact"/>
        </dgm:presLayoutVars>
      </dgm:prSet>
      <dgm:spPr/>
      <dgm:t>
        <a:bodyPr/>
        <a:lstStyle/>
        <a:p>
          <a:endParaRPr lang="en-US"/>
        </a:p>
      </dgm:t>
    </dgm:pt>
    <dgm:pt modelId="{6D0A64A9-63CD-4140-B1F1-23828059E8EF}" type="pres">
      <dgm:prSet presAssocID="{BD09F549-E56B-484C-8EBA-8DACD8484E9A}" presName="centerShape" presStyleLbl="node0" presStyleIdx="0" presStyleCnt="1"/>
      <dgm:spPr/>
      <dgm:t>
        <a:bodyPr/>
        <a:lstStyle/>
        <a:p>
          <a:endParaRPr lang="en-US"/>
        </a:p>
      </dgm:t>
    </dgm:pt>
    <dgm:pt modelId="{3BB2DEAB-1175-4EDF-83CE-E68C28C42D81}" type="pres">
      <dgm:prSet presAssocID="{0D751FE8-C4A4-4570-8B3D-CB2A35F4343B}" presName="node" presStyleLbl="node1" presStyleIdx="0" presStyleCnt="5">
        <dgm:presLayoutVars>
          <dgm:bulletEnabled val="1"/>
        </dgm:presLayoutVars>
      </dgm:prSet>
      <dgm:spPr/>
      <dgm:t>
        <a:bodyPr/>
        <a:lstStyle/>
        <a:p>
          <a:endParaRPr lang="en-US"/>
        </a:p>
      </dgm:t>
    </dgm:pt>
    <dgm:pt modelId="{A1EADAAE-E212-4802-A5BC-4E24F64811AF}" type="pres">
      <dgm:prSet presAssocID="{0D751FE8-C4A4-4570-8B3D-CB2A35F4343B}" presName="dummy" presStyleCnt="0"/>
      <dgm:spPr/>
    </dgm:pt>
    <dgm:pt modelId="{CD4FD0C1-B0FA-41C7-A11E-893EF6E4DE4B}" type="pres">
      <dgm:prSet presAssocID="{28D3BD73-77BA-489E-973C-968ABB7563AC}" presName="sibTrans" presStyleLbl="sibTrans2D1" presStyleIdx="0" presStyleCnt="5"/>
      <dgm:spPr/>
      <dgm:t>
        <a:bodyPr/>
        <a:lstStyle/>
        <a:p>
          <a:endParaRPr lang="en-US"/>
        </a:p>
      </dgm:t>
    </dgm:pt>
    <dgm:pt modelId="{84188CEE-B661-4EC7-B674-F94C86675AFF}" type="pres">
      <dgm:prSet presAssocID="{353DDDCA-D21C-4F62-AA8F-F093646E114A}" presName="node" presStyleLbl="node1" presStyleIdx="1" presStyleCnt="5">
        <dgm:presLayoutVars>
          <dgm:bulletEnabled val="1"/>
        </dgm:presLayoutVars>
      </dgm:prSet>
      <dgm:spPr/>
      <dgm:t>
        <a:bodyPr/>
        <a:lstStyle/>
        <a:p>
          <a:endParaRPr lang="en-US"/>
        </a:p>
      </dgm:t>
    </dgm:pt>
    <dgm:pt modelId="{69A2C2C0-7605-4232-BB03-5B7972417752}" type="pres">
      <dgm:prSet presAssocID="{353DDDCA-D21C-4F62-AA8F-F093646E114A}" presName="dummy" presStyleCnt="0"/>
      <dgm:spPr/>
    </dgm:pt>
    <dgm:pt modelId="{65370DBC-AE7D-4773-B4C0-5211E273878C}" type="pres">
      <dgm:prSet presAssocID="{C595F5F7-5F06-4AD8-B051-54BFCA8DCA93}" presName="sibTrans" presStyleLbl="sibTrans2D1" presStyleIdx="1" presStyleCnt="5"/>
      <dgm:spPr/>
      <dgm:t>
        <a:bodyPr/>
        <a:lstStyle/>
        <a:p>
          <a:endParaRPr lang="en-US"/>
        </a:p>
      </dgm:t>
    </dgm:pt>
    <dgm:pt modelId="{C19522F3-3ABB-4915-8CB3-A08B6E408B20}" type="pres">
      <dgm:prSet presAssocID="{03EA4913-5AB5-4C38-B757-A48867FE6F00}" presName="node" presStyleLbl="node1" presStyleIdx="2" presStyleCnt="5">
        <dgm:presLayoutVars>
          <dgm:bulletEnabled val="1"/>
        </dgm:presLayoutVars>
      </dgm:prSet>
      <dgm:spPr/>
      <dgm:t>
        <a:bodyPr/>
        <a:lstStyle/>
        <a:p>
          <a:endParaRPr lang="en-US"/>
        </a:p>
      </dgm:t>
    </dgm:pt>
    <dgm:pt modelId="{F0B00D7F-2EC9-4A35-9424-F6BE8DCC31DB}" type="pres">
      <dgm:prSet presAssocID="{03EA4913-5AB5-4C38-B757-A48867FE6F00}" presName="dummy" presStyleCnt="0"/>
      <dgm:spPr/>
    </dgm:pt>
    <dgm:pt modelId="{E093BD5C-D0DF-47C0-8A5C-29AACD3C41A5}" type="pres">
      <dgm:prSet presAssocID="{FC3A8C7A-BE06-445D-BB5A-5715F325AF73}" presName="sibTrans" presStyleLbl="sibTrans2D1" presStyleIdx="2" presStyleCnt="5"/>
      <dgm:spPr/>
      <dgm:t>
        <a:bodyPr/>
        <a:lstStyle/>
        <a:p>
          <a:endParaRPr lang="en-US"/>
        </a:p>
      </dgm:t>
    </dgm:pt>
    <dgm:pt modelId="{B45945A1-8EBC-4DDA-BA59-E91755F0F6E5}" type="pres">
      <dgm:prSet presAssocID="{CAC45CD4-3625-454A-8FEB-442FF832B1BD}" presName="node" presStyleLbl="node1" presStyleIdx="3" presStyleCnt="5">
        <dgm:presLayoutVars>
          <dgm:bulletEnabled val="1"/>
        </dgm:presLayoutVars>
      </dgm:prSet>
      <dgm:spPr/>
      <dgm:t>
        <a:bodyPr/>
        <a:lstStyle/>
        <a:p>
          <a:endParaRPr lang="en-US"/>
        </a:p>
      </dgm:t>
    </dgm:pt>
    <dgm:pt modelId="{DAF6FF89-D1B0-47E6-B435-BF80D7559059}" type="pres">
      <dgm:prSet presAssocID="{CAC45CD4-3625-454A-8FEB-442FF832B1BD}" presName="dummy" presStyleCnt="0"/>
      <dgm:spPr/>
    </dgm:pt>
    <dgm:pt modelId="{45C801E6-EDCF-4755-A1AA-FC89653B4E6A}" type="pres">
      <dgm:prSet presAssocID="{DA30617E-9559-486B-BC93-A63F4FAD4D85}" presName="sibTrans" presStyleLbl="sibTrans2D1" presStyleIdx="3" presStyleCnt="5"/>
      <dgm:spPr/>
      <dgm:t>
        <a:bodyPr/>
        <a:lstStyle/>
        <a:p>
          <a:endParaRPr lang="en-US"/>
        </a:p>
      </dgm:t>
    </dgm:pt>
    <dgm:pt modelId="{2D3CD102-233D-42A8-89DD-5BE2ACDDF9FD}" type="pres">
      <dgm:prSet presAssocID="{92620A5D-3401-444C-BB51-957AECF1439A}" presName="node" presStyleLbl="node1" presStyleIdx="4" presStyleCnt="5">
        <dgm:presLayoutVars>
          <dgm:bulletEnabled val="1"/>
        </dgm:presLayoutVars>
      </dgm:prSet>
      <dgm:spPr/>
      <dgm:t>
        <a:bodyPr/>
        <a:lstStyle/>
        <a:p>
          <a:endParaRPr lang="en-US"/>
        </a:p>
      </dgm:t>
    </dgm:pt>
    <dgm:pt modelId="{69177264-98F6-40EF-92FD-D88625B612B6}" type="pres">
      <dgm:prSet presAssocID="{92620A5D-3401-444C-BB51-957AECF1439A}" presName="dummy" presStyleCnt="0"/>
      <dgm:spPr/>
    </dgm:pt>
    <dgm:pt modelId="{FBD56E0D-5EC7-48D8-B79B-699853958267}" type="pres">
      <dgm:prSet presAssocID="{A2A6A105-E392-420F-8D63-4D3494203406}" presName="sibTrans" presStyleLbl="sibTrans2D1" presStyleIdx="4" presStyleCnt="5"/>
      <dgm:spPr/>
      <dgm:t>
        <a:bodyPr/>
        <a:lstStyle/>
        <a:p>
          <a:endParaRPr lang="en-US"/>
        </a:p>
      </dgm:t>
    </dgm:pt>
  </dgm:ptLst>
  <dgm:cxnLst>
    <dgm:cxn modelId="{38F1504B-A23D-476F-9330-957CEC9932D4}" type="presOf" srcId="{BD09F549-E56B-484C-8EBA-8DACD8484E9A}" destId="{6D0A64A9-63CD-4140-B1F1-23828059E8EF}" srcOrd="0" destOrd="0" presId="urn:microsoft.com/office/officeart/2005/8/layout/radial6"/>
    <dgm:cxn modelId="{706E9C29-3E54-4C92-8F56-5D3C3C528A0B}" srcId="{BD09F549-E56B-484C-8EBA-8DACD8484E9A}" destId="{353DDDCA-D21C-4F62-AA8F-F093646E114A}" srcOrd="1" destOrd="0" parTransId="{CC556286-5827-461F-917E-0E5897AF55C1}" sibTransId="{C595F5F7-5F06-4AD8-B051-54BFCA8DCA93}"/>
    <dgm:cxn modelId="{60E2C2D4-B5F5-4016-91C6-8AB4F74A592A}" type="presOf" srcId="{BF9A4DB1-FF3B-4ACA-8898-4E1FA02330CA}" destId="{C02EFDA0-796F-4B65-A883-7650CB191319}" srcOrd="0" destOrd="0" presId="urn:microsoft.com/office/officeart/2005/8/layout/radial6"/>
    <dgm:cxn modelId="{5F14E84C-E85B-47C8-9447-549349930AB6}" srcId="{BD09F549-E56B-484C-8EBA-8DACD8484E9A}" destId="{0D751FE8-C4A4-4570-8B3D-CB2A35F4343B}" srcOrd="0" destOrd="0" parTransId="{9D99DF38-270E-4C69-B654-69F69FCFEA6A}" sibTransId="{28D3BD73-77BA-489E-973C-968ABB7563AC}"/>
    <dgm:cxn modelId="{0D509C54-9274-43CF-BC8C-6D8DE560A450}" srcId="{BD09F549-E56B-484C-8EBA-8DACD8484E9A}" destId="{92620A5D-3401-444C-BB51-957AECF1439A}" srcOrd="4" destOrd="0" parTransId="{3B246E7B-4EFA-4172-B6D1-7679FC1CD0FB}" sibTransId="{A2A6A105-E392-420F-8D63-4D3494203406}"/>
    <dgm:cxn modelId="{77009E60-20E4-4096-805B-73AAA2D4EABC}" srcId="{BD09F549-E56B-484C-8EBA-8DACD8484E9A}" destId="{03EA4913-5AB5-4C38-B757-A48867FE6F00}" srcOrd="2" destOrd="0" parTransId="{B8380F06-8E2B-4183-8F95-BFDFF6068E79}" sibTransId="{FC3A8C7A-BE06-445D-BB5A-5715F325AF73}"/>
    <dgm:cxn modelId="{D2F05469-88E9-4904-B421-47737F7E3DCB}" type="presOf" srcId="{CAC45CD4-3625-454A-8FEB-442FF832B1BD}" destId="{B45945A1-8EBC-4DDA-BA59-E91755F0F6E5}" srcOrd="0" destOrd="0" presId="urn:microsoft.com/office/officeart/2005/8/layout/radial6"/>
    <dgm:cxn modelId="{702D793C-85D7-480A-8524-E4CE5229BB75}" type="presOf" srcId="{A2A6A105-E392-420F-8D63-4D3494203406}" destId="{FBD56E0D-5EC7-48D8-B79B-699853958267}" srcOrd="0" destOrd="0" presId="urn:microsoft.com/office/officeart/2005/8/layout/radial6"/>
    <dgm:cxn modelId="{9FC91A4B-9755-428A-9932-54F514F1AF50}" type="presOf" srcId="{92620A5D-3401-444C-BB51-957AECF1439A}" destId="{2D3CD102-233D-42A8-89DD-5BE2ACDDF9FD}" srcOrd="0" destOrd="0" presId="urn:microsoft.com/office/officeart/2005/8/layout/radial6"/>
    <dgm:cxn modelId="{1BC42B12-66D7-43D6-81AB-817E36A0C827}" type="presOf" srcId="{C595F5F7-5F06-4AD8-B051-54BFCA8DCA93}" destId="{65370DBC-AE7D-4773-B4C0-5211E273878C}" srcOrd="0" destOrd="0" presId="urn:microsoft.com/office/officeart/2005/8/layout/radial6"/>
    <dgm:cxn modelId="{4AE78A19-5695-457E-8316-C37165A1CCE2}" type="presOf" srcId="{0D751FE8-C4A4-4570-8B3D-CB2A35F4343B}" destId="{3BB2DEAB-1175-4EDF-83CE-E68C28C42D81}" srcOrd="0" destOrd="0" presId="urn:microsoft.com/office/officeart/2005/8/layout/radial6"/>
    <dgm:cxn modelId="{8809B681-5318-4EA7-AC5D-1F4A11AD2D7D}" type="presOf" srcId="{03EA4913-5AB5-4C38-B757-A48867FE6F00}" destId="{C19522F3-3ABB-4915-8CB3-A08B6E408B20}" srcOrd="0" destOrd="0" presId="urn:microsoft.com/office/officeart/2005/8/layout/radial6"/>
    <dgm:cxn modelId="{35083CED-15C5-4035-AFB4-F2DA2F08091F}" type="presOf" srcId="{FC3A8C7A-BE06-445D-BB5A-5715F325AF73}" destId="{E093BD5C-D0DF-47C0-8A5C-29AACD3C41A5}" srcOrd="0" destOrd="0" presId="urn:microsoft.com/office/officeart/2005/8/layout/radial6"/>
    <dgm:cxn modelId="{53924B4E-8FED-4CCF-9853-3AF99D77DF59}" type="presOf" srcId="{353DDDCA-D21C-4F62-AA8F-F093646E114A}" destId="{84188CEE-B661-4EC7-B674-F94C86675AFF}" srcOrd="0" destOrd="0" presId="urn:microsoft.com/office/officeart/2005/8/layout/radial6"/>
    <dgm:cxn modelId="{6CAEBBE4-9E47-4AD4-80C5-ABDE320B8D10}" srcId="{BF9A4DB1-FF3B-4ACA-8898-4E1FA02330CA}" destId="{BD09F549-E56B-484C-8EBA-8DACD8484E9A}" srcOrd="0" destOrd="0" parTransId="{574C326D-C538-4E2D-99E7-CB88D6E7C1B4}" sibTransId="{907827F9-767A-4E4F-A96C-971C2B511B9E}"/>
    <dgm:cxn modelId="{50911CD1-6CC6-4761-9C28-3C4F51E719F1}" srcId="{BD09F549-E56B-484C-8EBA-8DACD8484E9A}" destId="{CAC45CD4-3625-454A-8FEB-442FF832B1BD}" srcOrd="3" destOrd="0" parTransId="{F42DBA03-C641-4252-A0A1-C196A068357C}" sibTransId="{DA30617E-9559-486B-BC93-A63F4FAD4D85}"/>
    <dgm:cxn modelId="{97A0DFDD-4BC4-4370-99C1-D48ED3A0D647}" type="presOf" srcId="{28D3BD73-77BA-489E-973C-968ABB7563AC}" destId="{CD4FD0C1-B0FA-41C7-A11E-893EF6E4DE4B}" srcOrd="0" destOrd="0" presId="urn:microsoft.com/office/officeart/2005/8/layout/radial6"/>
    <dgm:cxn modelId="{5E2B4B56-622A-4F5A-A865-DF83CC9E04E9}" type="presOf" srcId="{DA30617E-9559-486B-BC93-A63F4FAD4D85}" destId="{45C801E6-EDCF-4755-A1AA-FC89653B4E6A}" srcOrd="0" destOrd="0" presId="urn:microsoft.com/office/officeart/2005/8/layout/radial6"/>
    <dgm:cxn modelId="{82897194-267E-4084-877D-60A79E677540}" type="presParOf" srcId="{C02EFDA0-796F-4B65-A883-7650CB191319}" destId="{6D0A64A9-63CD-4140-B1F1-23828059E8EF}" srcOrd="0" destOrd="0" presId="urn:microsoft.com/office/officeart/2005/8/layout/radial6"/>
    <dgm:cxn modelId="{A492525A-5018-484D-B51E-7DA82805F484}" type="presParOf" srcId="{C02EFDA0-796F-4B65-A883-7650CB191319}" destId="{3BB2DEAB-1175-4EDF-83CE-E68C28C42D81}" srcOrd="1" destOrd="0" presId="urn:microsoft.com/office/officeart/2005/8/layout/radial6"/>
    <dgm:cxn modelId="{A9B52F1C-6170-489F-A3DD-7F297D6AEBCD}" type="presParOf" srcId="{C02EFDA0-796F-4B65-A883-7650CB191319}" destId="{A1EADAAE-E212-4802-A5BC-4E24F64811AF}" srcOrd="2" destOrd="0" presId="urn:microsoft.com/office/officeart/2005/8/layout/radial6"/>
    <dgm:cxn modelId="{AEE49F3A-235E-45E4-A553-C8B1BFB3A293}" type="presParOf" srcId="{C02EFDA0-796F-4B65-A883-7650CB191319}" destId="{CD4FD0C1-B0FA-41C7-A11E-893EF6E4DE4B}" srcOrd="3" destOrd="0" presId="urn:microsoft.com/office/officeart/2005/8/layout/radial6"/>
    <dgm:cxn modelId="{A956C6AC-2C37-426F-B2FE-BC931033E657}" type="presParOf" srcId="{C02EFDA0-796F-4B65-A883-7650CB191319}" destId="{84188CEE-B661-4EC7-B674-F94C86675AFF}" srcOrd="4" destOrd="0" presId="urn:microsoft.com/office/officeart/2005/8/layout/radial6"/>
    <dgm:cxn modelId="{8EE81577-C163-465B-9FA4-74DB23043ABA}" type="presParOf" srcId="{C02EFDA0-796F-4B65-A883-7650CB191319}" destId="{69A2C2C0-7605-4232-BB03-5B7972417752}" srcOrd="5" destOrd="0" presId="urn:microsoft.com/office/officeart/2005/8/layout/radial6"/>
    <dgm:cxn modelId="{FEF99E14-913F-4BDC-BAF8-1DC6F9C9188E}" type="presParOf" srcId="{C02EFDA0-796F-4B65-A883-7650CB191319}" destId="{65370DBC-AE7D-4773-B4C0-5211E273878C}" srcOrd="6" destOrd="0" presId="urn:microsoft.com/office/officeart/2005/8/layout/radial6"/>
    <dgm:cxn modelId="{31715E64-CCB0-4786-B946-730011CE5157}" type="presParOf" srcId="{C02EFDA0-796F-4B65-A883-7650CB191319}" destId="{C19522F3-3ABB-4915-8CB3-A08B6E408B20}" srcOrd="7" destOrd="0" presId="urn:microsoft.com/office/officeart/2005/8/layout/radial6"/>
    <dgm:cxn modelId="{32B13903-7B88-400F-80C2-827B2261C0DC}" type="presParOf" srcId="{C02EFDA0-796F-4B65-A883-7650CB191319}" destId="{F0B00D7F-2EC9-4A35-9424-F6BE8DCC31DB}" srcOrd="8" destOrd="0" presId="urn:microsoft.com/office/officeart/2005/8/layout/radial6"/>
    <dgm:cxn modelId="{B18968B1-B9D7-4035-AA05-EDF0B24F4BAB}" type="presParOf" srcId="{C02EFDA0-796F-4B65-A883-7650CB191319}" destId="{E093BD5C-D0DF-47C0-8A5C-29AACD3C41A5}" srcOrd="9" destOrd="0" presId="urn:microsoft.com/office/officeart/2005/8/layout/radial6"/>
    <dgm:cxn modelId="{AACA05D3-DC60-4F48-AA7E-4E865FC6367C}" type="presParOf" srcId="{C02EFDA0-796F-4B65-A883-7650CB191319}" destId="{B45945A1-8EBC-4DDA-BA59-E91755F0F6E5}" srcOrd="10" destOrd="0" presId="urn:microsoft.com/office/officeart/2005/8/layout/radial6"/>
    <dgm:cxn modelId="{CE5DBD49-CEF0-477F-8E9D-7D8ADCE776AF}" type="presParOf" srcId="{C02EFDA0-796F-4B65-A883-7650CB191319}" destId="{DAF6FF89-D1B0-47E6-B435-BF80D7559059}" srcOrd="11" destOrd="0" presId="urn:microsoft.com/office/officeart/2005/8/layout/radial6"/>
    <dgm:cxn modelId="{1681ECC3-BE17-44F0-9EE5-C857E92640C0}" type="presParOf" srcId="{C02EFDA0-796F-4B65-A883-7650CB191319}" destId="{45C801E6-EDCF-4755-A1AA-FC89653B4E6A}" srcOrd="12" destOrd="0" presId="urn:microsoft.com/office/officeart/2005/8/layout/radial6"/>
    <dgm:cxn modelId="{1F2408E6-C190-44F4-96BE-A97189173E7E}" type="presParOf" srcId="{C02EFDA0-796F-4B65-A883-7650CB191319}" destId="{2D3CD102-233D-42A8-89DD-5BE2ACDDF9FD}" srcOrd="13" destOrd="0" presId="urn:microsoft.com/office/officeart/2005/8/layout/radial6"/>
    <dgm:cxn modelId="{49E52DAE-A33C-46B1-AB40-FC60A4893696}" type="presParOf" srcId="{C02EFDA0-796F-4B65-A883-7650CB191319}" destId="{69177264-98F6-40EF-92FD-D88625B612B6}" srcOrd="14" destOrd="0" presId="urn:microsoft.com/office/officeart/2005/8/layout/radial6"/>
    <dgm:cxn modelId="{1E2BD889-0A3F-4164-94E0-850757122D6E}" type="presParOf" srcId="{C02EFDA0-796F-4B65-A883-7650CB191319}" destId="{FBD56E0D-5EC7-48D8-B79B-699853958267}" srcOrd="15" destOrd="0" presId="urn:microsoft.com/office/officeart/2005/8/layout/radial6"/>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3A32E7-3B18-4E9A-B1B7-15AB2516190D}" type="doc">
      <dgm:prSet loTypeId="urn:microsoft.com/office/officeart/2005/8/layout/cycle4#1" loCatId="relationship" qsTypeId="urn:microsoft.com/office/officeart/2005/8/quickstyle/3d3" qsCatId="3D" csTypeId="urn:microsoft.com/office/officeart/2005/8/colors/accent1_2" csCatId="accent1" phldr="1"/>
      <dgm:spPr/>
      <dgm:t>
        <a:bodyPr/>
        <a:lstStyle/>
        <a:p>
          <a:endParaRPr lang="en-US"/>
        </a:p>
      </dgm:t>
    </dgm:pt>
    <dgm:pt modelId="{097BE8B6-BA15-4859-8260-34A8E3D867AD}">
      <dgm:prSet phldrT="[Text]" custT="1"/>
      <dgm:spPr/>
      <dgm:t>
        <a:bodyPr/>
        <a:lstStyle/>
        <a:p>
          <a:r>
            <a:rPr lang="en-US" sz="1200" b="1">
              <a:effectLst>
                <a:outerShdw blurRad="38100" dist="38100" dir="2700000" algn="tl">
                  <a:srgbClr val="000000">
                    <a:alpha val="43137"/>
                  </a:srgbClr>
                </a:outerShdw>
              </a:effectLst>
              <a:latin typeface="Times New Roman" pitchFamily="18" charset="0"/>
              <a:cs typeface="Times New Roman" pitchFamily="18" charset="0"/>
            </a:rPr>
            <a:t>“No go ahead mission” advisories to Navy</a:t>
          </a:r>
        </a:p>
      </dgm:t>
    </dgm:pt>
    <dgm:pt modelId="{AFB8A469-6B81-4F1F-847F-0F9B481D37A4}" type="parTrans" cxnId="{749285E7-402A-43B8-9131-606E61CEB141}">
      <dgm:prSet/>
      <dgm:spPr/>
      <dgm:t>
        <a:bodyPr/>
        <a:lstStyle/>
        <a:p>
          <a:endParaRPr lang="en-US" sz="1050" b="1">
            <a:solidFill>
              <a:schemeClr val="tx1"/>
            </a:solidFill>
            <a:effectLst/>
            <a:latin typeface="Times New Roman" pitchFamily="18" charset="0"/>
            <a:cs typeface="Times New Roman" pitchFamily="18" charset="0"/>
          </a:endParaRPr>
        </a:p>
      </dgm:t>
    </dgm:pt>
    <dgm:pt modelId="{25149562-0A68-4231-8BDB-401EAE3B2FDF}" type="sibTrans" cxnId="{749285E7-402A-43B8-9131-606E61CEB141}">
      <dgm:prSet/>
      <dgm:spPr/>
      <dgm:t>
        <a:bodyPr/>
        <a:lstStyle/>
        <a:p>
          <a:endParaRPr lang="en-US" sz="1050" b="1">
            <a:solidFill>
              <a:schemeClr val="tx1"/>
            </a:solidFill>
            <a:effectLst/>
            <a:latin typeface="Times New Roman" pitchFamily="18" charset="0"/>
            <a:cs typeface="Times New Roman" pitchFamily="18" charset="0"/>
          </a:endParaRPr>
        </a:p>
      </dgm:t>
    </dgm:pt>
    <dgm:pt modelId="{3009513B-3C26-4144-8534-3D2128E364AF}">
      <dgm:prSet phldrT="[Text]" custT="1"/>
      <dgm:spPr/>
      <dgm:t>
        <a:bodyPr/>
        <a:lstStyle/>
        <a:p>
          <a:r>
            <a:rPr lang="en-GB" sz="1100" b="1">
              <a:effectLst/>
              <a:latin typeface="Times New Roman" pitchFamily="18" charset="0"/>
              <a:cs typeface="Times New Roman" pitchFamily="18" charset="0"/>
            </a:rPr>
            <a:t>Benefit by </a:t>
          </a:r>
          <a:r>
            <a:rPr lang="en-US" sz="1100" b="1">
              <a:effectLst/>
              <a:latin typeface="Times New Roman" pitchFamily="18" charset="0"/>
              <a:cs typeface="Times New Roman" pitchFamily="18" charset="0"/>
            </a:rPr>
            <a:t>Rs 4161 Cr during 2013-15</a:t>
          </a:r>
        </a:p>
      </dgm:t>
    </dgm:pt>
    <dgm:pt modelId="{F940EF11-42F7-4B97-8F50-425800A9F647}" type="parTrans" cxnId="{EDFF1C37-113D-4A31-AD4B-F786E5B73051}">
      <dgm:prSet/>
      <dgm:spPr/>
      <dgm:t>
        <a:bodyPr/>
        <a:lstStyle/>
        <a:p>
          <a:endParaRPr lang="en-US" sz="1050" b="1">
            <a:solidFill>
              <a:schemeClr val="tx1"/>
            </a:solidFill>
            <a:effectLst/>
            <a:latin typeface="Times New Roman" pitchFamily="18" charset="0"/>
            <a:cs typeface="Times New Roman" pitchFamily="18" charset="0"/>
          </a:endParaRPr>
        </a:p>
      </dgm:t>
    </dgm:pt>
    <dgm:pt modelId="{D5DA57DA-2773-46AC-B614-D49D87577231}" type="sibTrans" cxnId="{EDFF1C37-113D-4A31-AD4B-F786E5B73051}">
      <dgm:prSet/>
      <dgm:spPr/>
      <dgm:t>
        <a:bodyPr/>
        <a:lstStyle/>
        <a:p>
          <a:endParaRPr lang="en-US" sz="1050" b="1">
            <a:solidFill>
              <a:schemeClr val="tx1"/>
            </a:solidFill>
            <a:effectLst/>
            <a:latin typeface="Times New Roman" pitchFamily="18" charset="0"/>
            <a:cs typeface="Times New Roman" pitchFamily="18" charset="0"/>
          </a:endParaRPr>
        </a:p>
      </dgm:t>
    </dgm:pt>
    <dgm:pt modelId="{E4B0E17C-9F8A-47DF-ADEC-78F567D2A727}">
      <dgm:prSet phldrT="[Text]" custT="1"/>
      <dgm:spPr/>
      <dgm:t>
        <a:bodyPr/>
        <a:lstStyle/>
        <a:p>
          <a:r>
            <a:rPr lang="en-US" sz="1200" b="1">
              <a:effectLst>
                <a:outerShdw blurRad="38100" dist="38100" dir="2700000" algn="tl">
                  <a:srgbClr val="000000">
                    <a:alpha val="43137"/>
                  </a:srgbClr>
                </a:outerShdw>
              </a:effectLst>
              <a:latin typeface="Times New Roman" pitchFamily="18" charset="0"/>
              <a:cs typeface="Times New Roman" pitchFamily="18" charset="0"/>
            </a:rPr>
            <a:t>The overall economic benefits to all industries</a:t>
          </a:r>
        </a:p>
      </dgm:t>
    </dgm:pt>
    <dgm:pt modelId="{E21D689B-D2B0-4969-B75E-E7787D7F2689}" type="parTrans" cxnId="{8EE87C41-6C3C-4BBE-AB7E-6D853270BAE4}">
      <dgm:prSet/>
      <dgm:spPr/>
      <dgm:t>
        <a:bodyPr/>
        <a:lstStyle/>
        <a:p>
          <a:endParaRPr lang="en-US" sz="1050" b="1">
            <a:solidFill>
              <a:schemeClr val="tx1"/>
            </a:solidFill>
            <a:effectLst/>
            <a:latin typeface="Times New Roman" pitchFamily="18" charset="0"/>
            <a:cs typeface="Times New Roman" pitchFamily="18" charset="0"/>
          </a:endParaRPr>
        </a:p>
      </dgm:t>
    </dgm:pt>
    <dgm:pt modelId="{0C63A281-E63B-4AFC-A0A3-A163FECF0406}" type="sibTrans" cxnId="{8EE87C41-6C3C-4BBE-AB7E-6D853270BAE4}">
      <dgm:prSet/>
      <dgm:spPr/>
      <dgm:t>
        <a:bodyPr/>
        <a:lstStyle/>
        <a:p>
          <a:endParaRPr lang="en-US" sz="1050" b="1">
            <a:solidFill>
              <a:schemeClr val="tx1"/>
            </a:solidFill>
            <a:effectLst/>
            <a:latin typeface="Times New Roman" pitchFamily="18" charset="0"/>
            <a:cs typeface="Times New Roman" pitchFamily="18" charset="0"/>
          </a:endParaRPr>
        </a:p>
      </dgm:t>
    </dgm:pt>
    <dgm:pt modelId="{F8804FC6-A0D8-4D55-93F1-0F94DD9436EF}">
      <dgm:prSet phldrT="[Text]" custT="1"/>
      <dgm:spPr/>
      <dgm:t>
        <a:bodyPr/>
        <a:lstStyle/>
        <a:p>
          <a:r>
            <a:rPr lang="en-US" sz="1100" b="1">
              <a:effectLst/>
              <a:latin typeface="Times New Roman" pitchFamily="18" charset="0"/>
              <a:cs typeface="Times New Roman" pitchFamily="18" charset="0"/>
            </a:rPr>
            <a:t>Rs 3.74 Trillion at 12% social discount rate</a:t>
          </a:r>
        </a:p>
      </dgm:t>
    </dgm:pt>
    <dgm:pt modelId="{7D96CBA4-8899-4130-BD5E-65F7F8D4F70A}" type="parTrans" cxnId="{DA761AF5-6334-4EDD-9B51-C80364BFFA4B}">
      <dgm:prSet/>
      <dgm:spPr/>
      <dgm:t>
        <a:bodyPr/>
        <a:lstStyle/>
        <a:p>
          <a:endParaRPr lang="en-US" sz="1050" b="1">
            <a:solidFill>
              <a:schemeClr val="tx1"/>
            </a:solidFill>
            <a:effectLst/>
            <a:latin typeface="Times New Roman" pitchFamily="18" charset="0"/>
            <a:cs typeface="Times New Roman" pitchFamily="18" charset="0"/>
          </a:endParaRPr>
        </a:p>
      </dgm:t>
    </dgm:pt>
    <dgm:pt modelId="{5F6831B7-59F3-4037-B699-7075DBDCCC06}" type="sibTrans" cxnId="{DA761AF5-6334-4EDD-9B51-C80364BFFA4B}">
      <dgm:prSet/>
      <dgm:spPr/>
      <dgm:t>
        <a:bodyPr/>
        <a:lstStyle/>
        <a:p>
          <a:endParaRPr lang="en-US" sz="1050" b="1">
            <a:solidFill>
              <a:schemeClr val="tx1"/>
            </a:solidFill>
            <a:effectLst/>
            <a:latin typeface="Times New Roman" pitchFamily="18" charset="0"/>
            <a:cs typeface="Times New Roman" pitchFamily="18" charset="0"/>
          </a:endParaRPr>
        </a:p>
      </dgm:t>
    </dgm:pt>
    <dgm:pt modelId="{51027219-F1A3-4A90-BE9F-881D682EE543}">
      <dgm:prSet phldrT="[Text]" custT="1"/>
      <dgm:spPr/>
      <dgm:t>
        <a:bodyPr/>
        <a:lstStyle/>
        <a:p>
          <a:r>
            <a:rPr lang="en-US" sz="1200" b="1">
              <a:effectLst>
                <a:outerShdw blurRad="38100" dist="38100" dir="2700000" algn="tl">
                  <a:srgbClr val="000000">
                    <a:alpha val="43137"/>
                  </a:srgbClr>
                </a:outerShdw>
              </a:effectLst>
              <a:latin typeface="Times New Roman" pitchFamily="18" charset="0"/>
              <a:cs typeface="Times New Roman" pitchFamily="18" charset="0"/>
            </a:rPr>
            <a:t>Oil-spill advisory services to Coast Guard</a:t>
          </a:r>
        </a:p>
      </dgm:t>
    </dgm:pt>
    <dgm:pt modelId="{60FE9C64-221B-4E31-8FE9-2CA33E0A3568}" type="parTrans" cxnId="{C60248F7-18EC-48E8-AC7F-D99F346FEE5A}">
      <dgm:prSet/>
      <dgm:spPr/>
      <dgm:t>
        <a:bodyPr/>
        <a:lstStyle/>
        <a:p>
          <a:endParaRPr lang="en-US" sz="1050" b="1">
            <a:solidFill>
              <a:schemeClr val="tx1"/>
            </a:solidFill>
            <a:effectLst/>
            <a:latin typeface="Times New Roman" pitchFamily="18" charset="0"/>
            <a:cs typeface="Times New Roman" pitchFamily="18" charset="0"/>
          </a:endParaRPr>
        </a:p>
      </dgm:t>
    </dgm:pt>
    <dgm:pt modelId="{24C9E44B-D221-4223-AD8D-ED6A14DB5608}" type="sibTrans" cxnId="{C60248F7-18EC-48E8-AC7F-D99F346FEE5A}">
      <dgm:prSet/>
      <dgm:spPr/>
      <dgm:t>
        <a:bodyPr/>
        <a:lstStyle/>
        <a:p>
          <a:endParaRPr lang="en-US" sz="1050" b="1">
            <a:solidFill>
              <a:schemeClr val="tx1"/>
            </a:solidFill>
            <a:effectLst/>
            <a:latin typeface="Times New Roman" pitchFamily="18" charset="0"/>
            <a:cs typeface="Times New Roman" pitchFamily="18" charset="0"/>
          </a:endParaRPr>
        </a:p>
      </dgm:t>
    </dgm:pt>
    <dgm:pt modelId="{A542C3B9-84B4-4738-8B48-2996983AF641}">
      <dgm:prSet phldrT="[Text]" custT="1"/>
      <dgm:spPr/>
      <dgm:t>
        <a:bodyPr/>
        <a:lstStyle/>
        <a:p>
          <a:pPr defTabSz="1162050"/>
          <a:r>
            <a:rPr lang="en-US" sz="1100" b="1">
              <a:effectLst/>
              <a:latin typeface="Times New Roman" pitchFamily="18" charset="0"/>
              <a:cs typeface="Times New Roman" pitchFamily="18" charset="0"/>
            </a:rPr>
            <a:t>Spill of 15,211 </a:t>
          </a:r>
          <a:r>
            <a:rPr lang="en-US" sz="1100" b="1" err="1">
              <a:effectLst/>
              <a:latin typeface="Times New Roman" pitchFamily="18" charset="0"/>
              <a:cs typeface="Times New Roman" pitchFamily="18" charset="0"/>
            </a:rPr>
            <a:t>tonne</a:t>
          </a:r>
          <a:r>
            <a:rPr lang="en-US" sz="1100" b="1">
              <a:effectLst/>
              <a:latin typeface="Times New Roman" pitchFamily="18" charset="0"/>
              <a:cs typeface="Times New Roman" pitchFamily="18" charset="0"/>
            </a:rPr>
            <a:t>, cost to be Rs 89 Cr during 2015</a:t>
          </a:r>
        </a:p>
      </dgm:t>
    </dgm:pt>
    <dgm:pt modelId="{5DAEB60C-FB68-4F9F-8A03-6B5DD2E08DCE}" type="parTrans" cxnId="{2AE47A0C-C979-417E-804D-34C00400CF16}">
      <dgm:prSet/>
      <dgm:spPr/>
      <dgm:t>
        <a:bodyPr/>
        <a:lstStyle/>
        <a:p>
          <a:endParaRPr lang="en-US" sz="1050" b="1">
            <a:solidFill>
              <a:schemeClr val="tx1"/>
            </a:solidFill>
            <a:effectLst/>
            <a:latin typeface="Times New Roman" pitchFamily="18" charset="0"/>
            <a:cs typeface="Times New Roman" pitchFamily="18" charset="0"/>
          </a:endParaRPr>
        </a:p>
      </dgm:t>
    </dgm:pt>
    <dgm:pt modelId="{BE21AACE-E674-4DD7-B0B2-7D24C4EDACB5}" type="sibTrans" cxnId="{2AE47A0C-C979-417E-804D-34C00400CF16}">
      <dgm:prSet/>
      <dgm:spPr/>
      <dgm:t>
        <a:bodyPr/>
        <a:lstStyle/>
        <a:p>
          <a:endParaRPr lang="en-US" sz="1050" b="1">
            <a:solidFill>
              <a:schemeClr val="tx1"/>
            </a:solidFill>
            <a:effectLst/>
            <a:latin typeface="Times New Roman" pitchFamily="18" charset="0"/>
            <a:cs typeface="Times New Roman" pitchFamily="18" charset="0"/>
          </a:endParaRPr>
        </a:p>
      </dgm:t>
    </dgm:pt>
    <dgm:pt modelId="{2618F60B-CC0E-4580-B800-2B93C0A360B1}">
      <dgm:prSet phldrT="[Text]" custT="1"/>
      <dgm:spPr/>
      <dgm:t>
        <a:bodyPr/>
        <a:lstStyle/>
        <a:p>
          <a:endParaRPr lang="en-US" sz="1100" b="1">
            <a:effectLst/>
            <a:latin typeface="Times New Roman" pitchFamily="18" charset="0"/>
            <a:cs typeface="Times New Roman" pitchFamily="18" charset="0"/>
          </a:endParaRPr>
        </a:p>
      </dgm:t>
    </dgm:pt>
    <dgm:pt modelId="{9C8EB153-35B4-4A25-B804-0C3C825A3BE3}" type="parTrans" cxnId="{F4EA0A7A-786E-469A-82B9-8F49FA446A15}">
      <dgm:prSet/>
      <dgm:spPr/>
      <dgm:t>
        <a:bodyPr/>
        <a:lstStyle/>
        <a:p>
          <a:endParaRPr lang="en-US" sz="1600"/>
        </a:p>
      </dgm:t>
    </dgm:pt>
    <dgm:pt modelId="{53FE86D9-C343-47C2-9B7D-CEA367348CD4}" type="sibTrans" cxnId="{F4EA0A7A-786E-469A-82B9-8F49FA446A15}">
      <dgm:prSet/>
      <dgm:spPr/>
      <dgm:t>
        <a:bodyPr/>
        <a:lstStyle/>
        <a:p>
          <a:endParaRPr lang="en-US" sz="1600"/>
        </a:p>
      </dgm:t>
    </dgm:pt>
    <dgm:pt modelId="{4A753114-BFD8-459E-A45B-00ECC241BFAD}">
      <dgm:prSet phldrT="[Text]" custT="1"/>
      <dgm:spPr/>
      <dgm:t>
        <a:bodyPr/>
        <a:lstStyle/>
        <a:p>
          <a:r>
            <a:rPr lang="en-US" sz="1100" b="1">
              <a:effectLst/>
              <a:latin typeface="Times New Roman" pitchFamily="18" charset="0"/>
              <a:cs typeface="Times New Roman" pitchFamily="18" charset="0"/>
            </a:rPr>
            <a:t>Rs 3.7 Trillion</a:t>
          </a:r>
        </a:p>
      </dgm:t>
    </dgm:pt>
    <dgm:pt modelId="{C56951FA-198D-4F43-A5EB-A9A7CD3C1AA1}" type="parTrans" cxnId="{CAC73C18-95AB-42BF-B92A-89E408BF7DF0}">
      <dgm:prSet/>
      <dgm:spPr/>
      <dgm:t>
        <a:bodyPr/>
        <a:lstStyle/>
        <a:p>
          <a:endParaRPr lang="en-US" sz="1600"/>
        </a:p>
      </dgm:t>
    </dgm:pt>
    <dgm:pt modelId="{4454121C-BECB-4430-8BE3-6916100C1776}" type="sibTrans" cxnId="{CAC73C18-95AB-42BF-B92A-89E408BF7DF0}">
      <dgm:prSet/>
      <dgm:spPr/>
      <dgm:t>
        <a:bodyPr/>
        <a:lstStyle/>
        <a:p>
          <a:endParaRPr lang="en-US" sz="1600"/>
        </a:p>
      </dgm:t>
    </dgm:pt>
    <dgm:pt modelId="{733EB80E-A3EB-194A-B9D2-FD5C75C49875}">
      <dgm:prSet phldrT="[Text]" custT="1"/>
      <dgm:spPr/>
      <dgm:t>
        <a:bodyPr/>
        <a:lstStyle/>
        <a:p>
          <a:endParaRPr lang="en-US" sz="1100" b="1">
            <a:effectLst/>
            <a:latin typeface="Times New Roman" pitchFamily="18" charset="0"/>
            <a:cs typeface="Times New Roman" pitchFamily="18" charset="0"/>
          </a:endParaRPr>
        </a:p>
      </dgm:t>
    </dgm:pt>
    <dgm:pt modelId="{E98D1C89-4D4C-5346-8B5B-B3C9A5BA3089}" type="parTrans" cxnId="{AC565E91-B682-6248-947A-F3AF789CFA4B}">
      <dgm:prSet/>
      <dgm:spPr/>
      <dgm:t>
        <a:bodyPr/>
        <a:lstStyle/>
        <a:p>
          <a:endParaRPr lang="en-GB" sz="1600"/>
        </a:p>
      </dgm:t>
    </dgm:pt>
    <dgm:pt modelId="{00F3E824-2E3B-BD4C-86EB-7B44C14D8A56}" type="sibTrans" cxnId="{AC565E91-B682-6248-947A-F3AF789CFA4B}">
      <dgm:prSet/>
      <dgm:spPr/>
      <dgm:t>
        <a:bodyPr/>
        <a:lstStyle/>
        <a:p>
          <a:endParaRPr lang="en-GB" sz="1600"/>
        </a:p>
      </dgm:t>
    </dgm:pt>
    <dgm:pt modelId="{68E9671B-B134-4D27-A774-C5FF843BFF2A}">
      <dgm:prSet phldrT="[Text]" custT="1"/>
      <dgm:spPr/>
      <dgm:t>
        <a:bodyPr/>
        <a:lstStyle/>
        <a:p>
          <a:r>
            <a:rPr lang="en-US" sz="1200" b="1">
              <a:effectLst>
                <a:outerShdw blurRad="38100" dist="38100" dir="2700000" algn="tl">
                  <a:srgbClr val="000000">
                    <a:alpha val="43137"/>
                  </a:srgbClr>
                </a:outerShdw>
              </a:effectLst>
              <a:latin typeface="Times New Roman" pitchFamily="18" charset="0"/>
              <a:cs typeface="Times New Roman" pitchFamily="18" charset="0"/>
            </a:rPr>
            <a:t>Value addition for ONGC </a:t>
          </a:r>
        </a:p>
      </dgm:t>
    </dgm:pt>
    <dgm:pt modelId="{3868A06A-7150-4EB2-920A-1CB0C3C51B8A}" type="sibTrans" cxnId="{91F7C1AB-D1C3-462C-A495-58F287FA5C34}">
      <dgm:prSet/>
      <dgm:spPr/>
      <dgm:t>
        <a:bodyPr/>
        <a:lstStyle/>
        <a:p>
          <a:endParaRPr lang="en-US" sz="1050" b="1">
            <a:solidFill>
              <a:schemeClr val="tx1"/>
            </a:solidFill>
            <a:effectLst/>
            <a:latin typeface="Times New Roman" pitchFamily="18" charset="0"/>
            <a:cs typeface="Times New Roman" pitchFamily="18" charset="0"/>
          </a:endParaRPr>
        </a:p>
      </dgm:t>
    </dgm:pt>
    <dgm:pt modelId="{B69DED5B-CC3B-4924-AB2F-455575DF6B3B}" type="parTrans" cxnId="{91F7C1AB-D1C3-462C-A495-58F287FA5C34}">
      <dgm:prSet/>
      <dgm:spPr/>
      <dgm:t>
        <a:bodyPr/>
        <a:lstStyle/>
        <a:p>
          <a:endParaRPr lang="en-US" sz="1050" b="1">
            <a:solidFill>
              <a:schemeClr val="tx1"/>
            </a:solidFill>
            <a:effectLst/>
            <a:latin typeface="Times New Roman" pitchFamily="18" charset="0"/>
            <a:cs typeface="Times New Roman" pitchFamily="18" charset="0"/>
          </a:endParaRPr>
        </a:p>
      </dgm:t>
    </dgm:pt>
    <dgm:pt modelId="{4B9E681D-33FA-450C-B423-44DF5A30E596}" type="pres">
      <dgm:prSet presAssocID="{C13A32E7-3B18-4E9A-B1B7-15AB2516190D}" presName="cycleMatrixDiagram" presStyleCnt="0">
        <dgm:presLayoutVars>
          <dgm:chMax val="1"/>
          <dgm:dir/>
          <dgm:animLvl val="lvl"/>
          <dgm:resizeHandles val="exact"/>
        </dgm:presLayoutVars>
      </dgm:prSet>
      <dgm:spPr/>
      <dgm:t>
        <a:bodyPr/>
        <a:lstStyle/>
        <a:p>
          <a:endParaRPr lang="en-US"/>
        </a:p>
      </dgm:t>
    </dgm:pt>
    <dgm:pt modelId="{7D945803-D4D1-4609-9225-0C25388138BC}" type="pres">
      <dgm:prSet presAssocID="{C13A32E7-3B18-4E9A-B1B7-15AB2516190D}" presName="children" presStyleCnt="0"/>
      <dgm:spPr/>
    </dgm:pt>
    <dgm:pt modelId="{7FC9FED4-7572-4490-9FB2-887D097004CF}" type="pres">
      <dgm:prSet presAssocID="{C13A32E7-3B18-4E9A-B1B7-15AB2516190D}" presName="child1group" presStyleCnt="0"/>
      <dgm:spPr/>
    </dgm:pt>
    <dgm:pt modelId="{884A9202-CB6E-4E03-B58D-07E8C49B553B}" type="pres">
      <dgm:prSet presAssocID="{C13A32E7-3B18-4E9A-B1B7-15AB2516190D}" presName="child1" presStyleLbl="bgAcc1" presStyleIdx="0" presStyleCnt="4" custScaleX="116056"/>
      <dgm:spPr/>
      <dgm:t>
        <a:bodyPr/>
        <a:lstStyle/>
        <a:p>
          <a:endParaRPr lang="en-US"/>
        </a:p>
      </dgm:t>
    </dgm:pt>
    <dgm:pt modelId="{2CA22743-E2B5-4FF1-8623-42F65B0BC2E3}" type="pres">
      <dgm:prSet presAssocID="{C13A32E7-3B18-4E9A-B1B7-15AB2516190D}" presName="child1Text" presStyleLbl="bgAcc1" presStyleIdx="0" presStyleCnt="4">
        <dgm:presLayoutVars>
          <dgm:bulletEnabled val="1"/>
        </dgm:presLayoutVars>
      </dgm:prSet>
      <dgm:spPr/>
      <dgm:t>
        <a:bodyPr/>
        <a:lstStyle/>
        <a:p>
          <a:endParaRPr lang="en-US"/>
        </a:p>
      </dgm:t>
    </dgm:pt>
    <dgm:pt modelId="{634CD648-B997-4ED8-A9F5-9FEF3E058F3B}" type="pres">
      <dgm:prSet presAssocID="{C13A32E7-3B18-4E9A-B1B7-15AB2516190D}" presName="child2group" presStyleCnt="0"/>
      <dgm:spPr/>
    </dgm:pt>
    <dgm:pt modelId="{A66A8C3D-2275-4F00-BD0A-EE6BBA4D72D6}" type="pres">
      <dgm:prSet presAssocID="{C13A32E7-3B18-4E9A-B1B7-15AB2516190D}" presName="child2" presStyleLbl="bgAcc1" presStyleIdx="1" presStyleCnt="4"/>
      <dgm:spPr/>
      <dgm:t>
        <a:bodyPr/>
        <a:lstStyle/>
        <a:p>
          <a:endParaRPr lang="en-US"/>
        </a:p>
      </dgm:t>
    </dgm:pt>
    <dgm:pt modelId="{B3E7DA29-038A-41F2-9D5B-0CB34BD00D99}" type="pres">
      <dgm:prSet presAssocID="{C13A32E7-3B18-4E9A-B1B7-15AB2516190D}" presName="child2Text" presStyleLbl="bgAcc1" presStyleIdx="1" presStyleCnt="4">
        <dgm:presLayoutVars>
          <dgm:bulletEnabled val="1"/>
        </dgm:presLayoutVars>
      </dgm:prSet>
      <dgm:spPr/>
      <dgm:t>
        <a:bodyPr/>
        <a:lstStyle/>
        <a:p>
          <a:endParaRPr lang="en-US"/>
        </a:p>
      </dgm:t>
    </dgm:pt>
    <dgm:pt modelId="{142D7578-7CFA-4106-AFC0-88744205ABC3}" type="pres">
      <dgm:prSet presAssocID="{C13A32E7-3B18-4E9A-B1B7-15AB2516190D}" presName="child3group" presStyleCnt="0"/>
      <dgm:spPr/>
    </dgm:pt>
    <dgm:pt modelId="{AEF3A73A-8640-41AC-9307-E5DECB5515A0}" type="pres">
      <dgm:prSet presAssocID="{C13A32E7-3B18-4E9A-B1B7-15AB2516190D}" presName="child3" presStyleLbl="bgAcc1" presStyleIdx="2" presStyleCnt="4" custLinFactNeighborX="-124" custLinFactNeighborY="78601"/>
      <dgm:spPr/>
      <dgm:t>
        <a:bodyPr/>
        <a:lstStyle/>
        <a:p>
          <a:endParaRPr lang="en-US"/>
        </a:p>
      </dgm:t>
    </dgm:pt>
    <dgm:pt modelId="{89EEC1BA-2B29-4CA7-90BC-B78058F00322}" type="pres">
      <dgm:prSet presAssocID="{C13A32E7-3B18-4E9A-B1B7-15AB2516190D}" presName="child3Text" presStyleLbl="bgAcc1" presStyleIdx="2" presStyleCnt="4">
        <dgm:presLayoutVars>
          <dgm:bulletEnabled val="1"/>
        </dgm:presLayoutVars>
      </dgm:prSet>
      <dgm:spPr/>
      <dgm:t>
        <a:bodyPr/>
        <a:lstStyle/>
        <a:p>
          <a:endParaRPr lang="en-US"/>
        </a:p>
      </dgm:t>
    </dgm:pt>
    <dgm:pt modelId="{45F9CAE6-C4B7-470A-B2D7-ADF4F62A3FF3}" type="pres">
      <dgm:prSet presAssocID="{C13A32E7-3B18-4E9A-B1B7-15AB2516190D}" presName="child4group" presStyleCnt="0"/>
      <dgm:spPr/>
    </dgm:pt>
    <dgm:pt modelId="{710889AE-177B-40D8-A900-4898FB51E698}" type="pres">
      <dgm:prSet presAssocID="{C13A32E7-3B18-4E9A-B1B7-15AB2516190D}" presName="child4" presStyleLbl="bgAcc1" presStyleIdx="3" presStyleCnt="4" custScaleX="117762" custScaleY="106354"/>
      <dgm:spPr/>
      <dgm:t>
        <a:bodyPr/>
        <a:lstStyle/>
        <a:p>
          <a:endParaRPr lang="en-US"/>
        </a:p>
      </dgm:t>
    </dgm:pt>
    <dgm:pt modelId="{F010928B-0B02-432D-9A3F-9F24FB7C8E37}" type="pres">
      <dgm:prSet presAssocID="{C13A32E7-3B18-4E9A-B1B7-15AB2516190D}" presName="child4Text" presStyleLbl="bgAcc1" presStyleIdx="3" presStyleCnt="4">
        <dgm:presLayoutVars>
          <dgm:bulletEnabled val="1"/>
        </dgm:presLayoutVars>
      </dgm:prSet>
      <dgm:spPr/>
      <dgm:t>
        <a:bodyPr/>
        <a:lstStyle/>
        <a:p>
          <a:endParaRPr lang="en-US"/>
        </a:p>
      </dgm:t>
    </dgm:pt>
    <dgm:pt modelId="{7C900878-8B55-44C8-A448-02494B17FABC}" type="pres">
      <dgm:prSet presAssocID="{C13A32E7-3B18-4E9A-B1B7-15AB2516190D}" presName="childPlaceholder" presStyleCnt="0"/>
      <dgm:spPr/>
    </dgm:pt>
    <dgm:pt modelId="{D16351F1-33EF-4B9E-A8DA-DC13EC3B69B4}" type="pres">
      <dgm:prSet presAssocID="{C13A32E7-3B18-4E9A-B1B7-15AB2516190D}" presName="circle" presStyleCnt="0"/>
      <dgm:spPr/>
    </dgm:pt>
    <dgm:pt modelId="{D40AFB82-55A7-4C15-9BE4-DD0E441D3613}" type="pres">
      <dgm:prSet presAssocID="{C13A32E7-3B18-4E9A-B1B7-15AB2516190D}" presName="quadrant1" presStyleLbl="node1" presStyleIdx="0" presStyleCnt="4" custLinFactNeighborX="-516" custLinFactNeighborY="462">
        <dgm:presLayoutVars>
          <dgm:chMax val="1"/>
          <dgm:bulletEnabled val="1"/>
        </dgm:presLayoutVars>
      </dgm:prSet>
      <dgm:spPr/>
      <dgm:t>
        <a:bodyPr/>
        <a:lstStyle/>
        <a:p>
          <a:endParaRPr lang="en-US"/>
        </a:p>
      </dgm:t>
    </dgm:pt>
    <dgm:pt modelId="{37997205-74C5-4364-9C07-8D02F40A8277}" type="pres">
      <dgm:prSet presAssocID="{C13A32E7-3B18-4E9A-B1B7-15AB2516190D}" presName="quadrant2" presStyleLbl="node1" presStyleIdx="1" presStyleCnt="4">
        <dgm:presLayoutVars>
          <dgm:chMax val="1"/>
          <dgm:bulletEnabled val="1"/>
        </dgm:presLayoutVars>
      </dgm:prSet>
      <dgm:spPr/>
      <dgm:t>
        <a:bodyPr/>
        <a:lstStyle/>
        <a:p>
          <a:endParaRPr lang="en-US"/>
        </a:p>
      </dgm:t>
    </dgm:pt>
    <dgm:pt modelId="{0560AB64-60DA-4102-A598-EA6E63364AB9}" type="pres">
      <dgm:prSet presAssocID="{C13A32E7-3B18-4E9A-B1B7-15AB2516190D}" presName="quadrant3" presStyleLbl="node1" presStyleIdx="2" presStyleCnt="4">
        <dgm:presLayoutVars>
          <dgm:chMax val="1"/>
          <dgm:bulletEnabled val="1"/>
        </dgm:presLayoutVars>
      </dgm:prSet>
      <dgm:spPr/>
      <dgm:t>
        <a:bodyPr/>
        <a:lstStyle/>
        <a:p>
          <a:endParaRPr lang="en-US"/>
        </a:p>
      </dgm:t>
    </dgm:pt>
    <dgm:pt modelId="{F7A44C62-A68D-4208-A102-D96EC0787F25}" type="pres">
      <dgm:prSet presAssocID="{C13A32E7-3B18-4E9A-B1B7-15AB2516190D}" presName="quadrant4" presStyleLbl="node1" presStyleIdx="3" presStyleCnt="4">
        <dgm:presLayoutVars>
          <dgm:chMax val="1"/>
          <dgm:bulletEnabled val="1"/>
        </dgm:presLayoutVars>
      </dgm:prSet>
      <dgm:spPr/>
      <dgm:t>
        <a:bodyPr/>
        <a:lstStyle/>
        <a:p>
          <a:endParaRPr lang="en-US"/>
        </a:p>
      </dgm:t>
    </dgm:pt>
    <dgm:pt modelId="{9A31E635-6FED-42C1-8952-62E34C4F08C7}" type="pres">
      <dgm:prSet presAssocID="{C13A32E7-3B18-4E9A-B1B7-15AB2516190D}" presName="quadrantPlaceholder" presStyleCnt="0"/>
      <dgm:spPr/>
    </dgm:pt>
    <dgm:pt modelId="{2960B9A1-41A3-4EBB-807A-540FCE09A7A1}" type="pres">
      <dgm:prSet presAssocID="{C13A32E7-3B18-4E9A-B1B7-15AB2516190D}" presName="center1" presStyleLbl="fgShp" presStyleIdx="0" presStyleCnt="2"/>
      <dgm:spPr/>
    </dgm:pt>
    <dgm:pt modelId="{0F5C89E6-D8F6-4211-873C-2F0F3685B353}" type="pres">
      <dgm:prSet presAssocID="{C13A32E7-3B18-4E9A-B1B7-15AB2516190D}" presName="center2" presStyleLbl="fgShp" presStyleIdx="1" presStyleCnt="2"/>
      <dgm:spPr/>
    </dgm:pt>
  </dgm:ptLst>
  <dgm:cxnLst>
    <dgm:cxn modelId="{2AE47A0C-C979-417E-804D-34C00400CF16}" srcId="{51027219-F1A3-4A90-BE9F-881D682EE543}" destId="{A542C3B9-84B4-4738-8B48-2996983AF641}" srcOrd="0" destOrd="0" parTransId="{5DAEB60C-FB68-4F9F-8A03-6B5DD2E08DCE}" sibTransId="{BE21AACE-E674-4DD7-B0B2-7D24C4EDACB5}"/>
    <dgm:cxn modelId="{30722762-9C71-436E-B572-A906236BCE4D}" type="presOf" srcId="{A542C3B9-84B4-4738-8B48-2996983AF641}" destId="{710889AE-177B-40D8-A900-4898FB51E698}" srcOrd="0" destOrd="0" presId="urn:microsoft.com/office/officeart/2005/8/layout/cycle4#1"/>
    <dgm:cxn modelId="{8EE87C41-6C3C-4BBE-AB7E-6D853270BAE4}" srcId="{C13A32E7-3B18-4E9A-B1B7-15AB2516190D}" destId="{E4B0E17C-9F8A-47DF-ADEC-78F567D2A727}" srcOrd="1" destOrd="0" parTransId="{E21D689B-D2B0-4969-B75E-E7787D7F2689}" sibTransId="{0C63A281-E63B-4AFC-A0A3-A163FECF0406}"/>
    <dgm:cxn modelId="{DA761AF5-6334-4EDD-9B51-C80364BFFA4B}" srcId="{68E9671B-B134-4D27-A774-C5FF843BFF2A}" destId="{F8804FC6-A0D8-4D55-93F1-0F94DD9436EF}" srcOrd="0" destOrd="0" parTransId="{7D96CBA4-8899-4130-BD5E-65F7F8D4F70A}" sibTransId="{5F6831B7-59F3-4037-B699-7075DBDCCC06}"/>
    <dgm:cxn modelId="{20C65ACC-DA64-440B-B82D-7A65E70C9B2B}" type="presOf" srcId="{2618F60B-CC0E-4580-B800-2B93C0A360B1}" destId="{B3E7DA29-038A-41F2-9D5B-0CB34BD00D99}" srcOrd="1" destOrd="0" presId="urn:microsoft.com/office/officeart/2005/8/layout/cycle4#1"/>
    <dgm:cxn modelId="{4C70AA12-9724-4F1E-96E6-A7A5B27C87C0}" type="presOf" srcId="{E4B0E17C-9F8A-47DF-ADEC-78F567D2A727}" destId="{37997205-74C5-4364-9C07-8D02F40A8277}" srcOrd="0" destOrd="0" presId="urn:microsoft.com/office/officeart/2005/8/layout/cycle4#1"/>
    <dgm:cxn modelId="{AC565E91-B682-6248-947A-F3AF789CFA4B}" srcId="{097BE8B6-BA15-4859-8260-34A8E3D867AD}" destId="{733EB80E-A3EB-194A-B9D2-FD5C75C49875}" srcOrd="0" destOrd="0" parTransId="{E98D1C89-4D4C-5346-8B5B-B3C9A5BA3089}" sibTransId="{00F3E824-2E3B-BD4C-86EB-7B44C14D8A56}"/>
    <dgm:cxn modelId="{307B4776-BFEC-4BB6-B870-8FE901A4ABE1}" type="presOf" srcId="{4A753114-BFD8-459E-A45B-00ECC241BFAD}" destId="{B3E7DA29-038A-41F2-9D5B-0CB34BD00D99}" srcOrd="1" destOrd="1" presId="urn:microsoft.com/office/officeart/2005/8/layout/cycle4#1"/>
    <dgm:cxn modelId="{167CF441-83A6-44FA-995A-69332F8019C2}" type="presOf" srcId="{F8804FC6-A0D8-4D55-93F1-0F94DD9436EF}" destId="{AEF3A73A-8640-41AC-9307-E5DECB5515A0}" srcOrd="0" destOrd="0" presId="urn:microsoft.com/office/officeart/2005/8/layout/cycle4#1"/>
    <dgm:cxn modelId="{24649AEF-22EF-4E88-8E0D-93C8C5438D2D}" type="presOf" srcId="{097BE8B6-BA15-4859-8260-34A8E3D867AD}" destId="{D40AFB82-55A7-4C15-9BE4-DD0E441D3613}" srcOrd="0" destOrd="0" presId="urn:microsoft.com/office/officeart/2005/8/layout/cycle4#1"/>
    <dgm:cxn modelId="{3710FD2C-F702-4446-A628-81E05EFF209B}" type="presOf" srcId="{2618F60B-CC0E-4580-B800-2B93C0A360B1}" destId="{A66A8C3D-2275-4F00-BD0A-EE6BBA4D72D6}" srcOrd="0" destOrd="0" presId="urn:microsoft.com/office/officeart/2005/8/layout/cycle4#1"/>
    <dgm:cxn modelId="{C60248F7-18EC-48E8-AC7F-D99F346FEE5A}" srcId="{C13A32E7-3B18-4E9A-B1B7-15AB2516190D}" destId="{51027219-F1A3-4A90-BE9F-881D682EE543}" srcOrd="3" destOrd="0" parTransId="{60FE9C64-221B-4E31-8FE9-2CA33E0A3568}" sibTransId="{24C9E44B-D221-4223-AD8D-ED6A14DB5608}"/>
    <dgm:cxn modelId="{9C3D7320-B37B-431F-94E8-2F3626CC81F5}" type="presOf" srcId="{4A753114-BFD8-459E-A45B-00ECC241BFAD}" destId="{A66A8C3D-2275-4F00-BD0A-EE6BBA4D72D6}" srcOrd="0" destOrd="1" presId="urn:microsoft.com/office/officeart/2005/8/layout/cycle4#1"/>
    <dgm:cxn modelId="{D8381FFF-2217-F149-8CD0-322693658D2D}" type="presOf" srcId="{733EB80E-A3EB-194A-B9D2-FD5C75C49875}" destId="{2CA22743-E2B5-4FF1-8623-42F65B0BC2E3}" srcOrd="1" destOrd="0" presId="urn:microsoft.com/office/officeart/2005/8/layout/cycle4#1"/>
    <dgm:cxn modelId="{AC1E973C-58F9-4B85-AC0E-026E4F3406A5}" type="presOf" srcId="{C13A32E7-3B18-4E9A-B1B7-15AB2516190D}" destId="{4B9E681D-33FA-450C-B423-44DF5A30E596}" srcOrd="0" destOrd="0" presId="urn:microsoft.com/office/officeart/2005/8/layout/cycle4#1"/>
    <dgm:cxn modelId="{F4EA0A7A-786E-469A-82B9-8F49FA446A15}" srcId="{E4B0E17C-9F8A-47DF-ADEC-78F567D2A727}" destId="{2618F60B-CC0E-4580-B800-2B93C0A360B1}" srcOrd="0" destOrd="0" parTransId="{9C8EB153-35B4-4A25-B804-0C3C825A3BE3}" sibTransId="{53FE86D9-C343-47C2-9B7D-CEA367348CD4}"/>
    <dgm:cxn modelId="{749285E7-402A-43B8-9131-606E61CEB141}" srcId="{C13A32E7-3B18-4E9A-B1B7-15AB2516190D}" destId="{097BE8B6-BA15-4859-8260-34A8E3D867AD}" srcOrd="0" destOrd="0" parTransId="{AFB8A469-6B81-4F1F-847F-0F9B481D37A4}" sibTransId="{25149562-0A68-4231-8BDB-401EAE3B2FDF}"/>
    <dgm:cxn modelId="{B1BE2788-D279-4EC5-90B5-09FB0CA561F0}" type="presOf" srcId="{A542C3B9-84B4-4738-8B48-2996983AF641}" destId="{F010928B-0B02-432D-9A3F-9F24FB7C8E37}" srcOrd="1" destOrd="0" presId="urn:microsoft.com/office/officeart/2005/8/layout/cycle4#1"/>
    <dgm:cxn modelId="{750003FA-5A90-46F4-823B-79096983DDE8}" type="presOf" srcId="{3009513B-3C26-4144-8534-3D2128E364AF}" destId="{884A9202-CB6E-4E03-B58D-07E8C49B553B}" srcOrd="0" destOrd="1" presId="urn:microsoft.com/office/officeart/2005/8/layout/cycle4#1"/>
    <dgm:cxn modelId="{CAC73C18-95AB-42BF-B92A-89E408BF7DF0}" srcId="{E4B0E17C-9F8A-47DF-ADEC-78F567D2A727}" destId="{4A753114-BFD8-459E-A45B-00ECC241BFAD}" srcOrd="1" destOrd="0" parTransId="{C56951FA-198D-4F43-A5EB-A9A7CD3C1AA1}" sibTransId="{4454121C-BECB-4430-8BE3-6916100C1776}"/>
    <dgm:cxn modelId="{37FA669D-AED8-7F4D-9FCA-A43675C73A5E}" type="presOf" srcId="{733EB80E-A3EB-194A-B9D2-FD5C75C49875}" destId="{884A9202-CB6E-4E03-B58D-07E8C49B553B}" srcOrd="0" destOrd="0" presId="urn:microsoft.com/office/officeart/2005/8/layout/cycle4#1"/>
    <dgm:cxn modelId="{F572A6C3-30D1-4A58-B3FF-9D402846A3A4}" type="presOf" srcId="{3009513B-3C26-4144-8534-3D2128E364AF}" destId="{2CA22743-E2B5-4FF1-8623-42F65B0BC2E3}" srcOrd="1" destOrd="1" presId="urn:microsoft.com/office/officeart/2005/8/layout/cycle4#1"/>
    <dgm:cxn modelId="{EDFF1C37-113D-4A31-AD4B-F786E5B73051}" srcId="{097BE8B6-BA15-4859-8260-34A8E3D867AD}" destId="{3009513B-3C26-4144-8534-3D2128E364AF}" srcOrd="1" destOrd="0" parTransId="{F940EF11-42F7-4B97-8F50-425800A9F647}" sibTransId="{D5DA57DA-2773-46AC-B614-D49D87577231}"/>
    <dgm:cxn modelId="{566BBD8B-750A-4376-8009-3CBA0810F859}" type="presOf" srcId="{68E9671B-B134-4D27-A774-C5FF843BFF2A}" destId="{0560AB64-60DA-4102-A598-EA6E63364AB9}" srcOrd="0" destOrd="0" presId="urn:microsoft.com/office/officeart/2005/8/layout/cycle4#1"/>
    <dgm:cxn modelId="{51F80443-61FD-4651-9091-8F5F5CEE6994}" type="presOf" srcId="{51027219-F1A3-4A90-BE9F-881D682EE543}" destId="{F7A44C62-A68D-4208-A102-D96EC0787F25}" srcOrd="0" destOrd="0" presId="urn:microsoft.com/office/officeart/2005/8/layout/cycle4#1"/>
    <dgm:cxn modelId="{95970E3D-9B3D-4E4A-8112-313F61DEBFFC}" type="presOf" srcId="{F8804FC6-A0D8-4D55-93F1-0F94DD9436EF}" destId="{89EEC1BA-2B29-4CA7-90BC-B78058F00322}" srcOrd="1" destOrd="0" presId="urn:microsoft.com/office/officeart/2005/8/layout/cycle4#1"/>
    <dgm:cxn modelId="{91F7C1AB-D1C3-462C-A495-58F287FA5C34}" srcId="{C13A32E7-3B18-4E9A-B1B7-15AB2516190D}" destId="{68E9671B-B134-4D27-A774-C5FF843BFF2A}" srcOrd="2" destOrd="0" parTransId="{B69DED5B-CC3B-4924-AB2F-455575DF6B3B}" sibTransId="{3868A06A-7150-4EB2-920A-1CB0C3C51B8A}"/>
    <dgm:cxn modelId="{94B2BB61-6D47-4DA1-A45B-98D5E17855E1}" type="presParOf" srcId="{4B9E681D-33FA-450C-B423-44DF5A30E596}" destId="{7D945803-D4D1-4609-9225-0C25388138BC}" srcOrd="0" destOrd="0" presId="urn:microsoft.com/office/officeart/2005/8/layout/cycle4#1"/>
    <dgm:cxn modelId="{3C03075B-5E56-4FA7-8BCA-80029D5BFAB5}" type="presParOf" srcId="{7D945803-D4D1-4609-9225-0C25388138BC}" destId="{7FC9FED4-7572-4490-9FB2-887D097004CF}" srcOrd="0" destOrd="0" presId="urn:microsoft.com/office/officeart/2005/8/layout/cycle4#1"/>
    <dgm:cxn modelId="{E6242F40-CB41-4BED-ABA0-5EBF33E1282C}" type="presParOf" srcId="{7FC9FED4-7572-4490-9FB2-887D097004CF}" destId="{884A9202-CB6E-4E03-B58D-07E8C49B553B}" srcOrd="0" destOrd="0" presId="urn:microsoft.com/office/officeart/2005/8/layout/cycle4#1"/>
    <dgm:cxn modelId="{C7E27A89-20D8-4107-ACF7-D7A3636B428E}" type="presParOf" srcId="{7FC9FED4-7572-4490-9FB2-887D097004CF}" destId="{2CA22743-E2B5-4FF1-8623-42F65B0BC2E3}" srcOrd="1" destOrd="0" presId="urn:microsoft.com/office/officeart/2005/8/layout/cycle4#1"/>
    <dgm:cxn modelId="{39B2DAA9-F35A-47DB-9D58-421BE6D660B5}" type="presParOf" srcId="{7D945803-D4D1-4609-9225-0C25388138BC}" destId="{634CD648-B997-4ED8-A9F5-9FEF3E058F3B}" srcOrd="1" destOrd="0" presId="urn:microsoft.com/office/officeart/2005/8/layout/cycle4#1"/>
    <dgm:cxn modelId="{FEE28736-F964-4DAD-94E6-F2E09D67DE40}" type="presParOf" srcId="{634CD648-B997-4ED8-A9F5-9FEF3E058F3B}" destId="{A66A8C3D-2275-4F00-BD0A-EE6BBA4D72D6}" srcOrd="0" destOrd="0" presId="urn:microsoft.com/office/officeart/2005/8/layout/cycle4#1"/>
    <dgm:cxn modelId="{F6397454-8A80-4F1B-8FC3-49799A7D987C}" type="presParOf" srcId="{634CD648-B997-4ED8-A9F5-9FEF3E058F3B}" destId="{B3E7DA29-038A-41F2-9D5B-0CB34BD00D99}" srcOrd="1" destOrd="0" presId="urn:microsoft.com/office/officeart/2005/8/layout/cycle4#1"/>
    <dgm:cxn modelId="{27B7BFC6-58C4-4214-BE74-3C92E0C37EB9}" type="presParOf" srcId="{7D945803-D4D1-4609-9225-0C25388138BC}" destId="{142D7578-7CFA-4106-AFC0-88744205ABC3}" srcOrd="2" destOrd="0" presId="urn:microsoft.com/office/officeart/2005/8/layout/cycle4#1"/>
    <dgm:cxn modelId="{4AC61B7E-CC6F-4665-B2DA-49FEB89EB7BC}" type="presParOf" srcId="{142D7578-7CFA-4106-AFC0-88744205ABC3}" destId="{AEF3A73A-8640-41AC-9307-E5DECB5515A0}" srcOrd="0" destOrd="0" presId="urn:microsoft.com/office/officeart/2005/8/layout/cycle4#1"/>
    <dgm:cxn modelId="{97ED4B9B-FA30-41DD-AE1F-EEC6507A42A0}" type="presParOf" srcId="{142D7578-7CFA-4106-AFC0-88744205ABC3}" destId="{89EEC1BA-2B29-4CA7-90BC-B78058F00322}" srcOrd="1" destOrd="0" presId="urn:microsoft.com/office/officeart/2005/8/layout/cycle4#1"/>
    <dgm:cxn modelId="{3DAD6A64-6210-4AFB-A7C3-46F8598E9348}" type="presParOf" srcId="{7D945803-D4D1-4609-9225-0C25388138BC}" destId="{45F9CAE6-C4B7-470A-B2D7-ADF4F62A3FF3}" srcOrd="3" destOrd="0" presId="urn:microsoft.com/office/officeart/2005/8/layout/cycle4#1"/>
    <dgm:cxn modelId="{B41AAEE9-427B-4534-8463-636AD5E1F387}" type="presParOf" srcId="{45F9CAE6-C4B7-470A-B2D7-ADF4F62A3FF3}" destId="{710889AE-177B-40D8-A900-4898FB51E698}" srcOrd="0" destOrd="0" presId="urn:microsoft.com/office/officeart/2005/8/layout/cycle4#1"/>
    <dgm:cxn modelId="{4AFD3EE9-53B1-42BD-9CC7-BA7A38DB0CB5}" type="presParOf" srcId="{45F9CAE6-C4B7-470A-B2D7-ADF4F62A3FF3}" destId="{F010928B-0B02-432D-9A3F-9F24FB7C8E37}" srcOrd="1" destOrd="0" presId="urn:microsoft.com/office/officeart/2005/8/layout/cycle4#1"/>
    <dgm:cxn modelId="{B21E45AC-59F7-4ABB-9810-3F9BDEF07C98}" type="presParOf" srcId="{7D945803-D4D1-4609-9225-0C25388138BC}" destId="{7C900878-8B55-44C8-A448-02494B17FABC}" srcOrd="4" destOrd="0" presId="urn:microsoft.com/office/officeart/2005/8/layout/cycle4#1"/>
    <dgm:cxn modelId="{D0C6D163-C7A2-4ED9-B514-2DC2C678CA1B}" type="presParOf" srcId="{4B9E681D-33FA-450C-B423-44DF5A30E596}" destId="{D16351F1-33EF-4B9E-A8DA-DC13EC3B69B4}" srcOrd="1" destOrd="0" presId="urn:microsoft.com/office/officeart/2005/8/layout/cycle4#1"/>
    <dgm:cxn modelId="{A3533665-7A5B-488A-B985-59026A1FF22B}" type="presParOf" srcId="{D16351F1-33EF-4B9E-A8DA-DC13EC3B69B4}" destId="{D40AFB82-55A7-4C15-9BE4-DD0E441D3613}" srcOrd="0" destOrd="0" presId="urn:microsoft.com/office/officeart/2005/8/layout/cycle4#1"/>
    <dgm:cxn modelId="{0A0D9B28-2528-4817-80E6-2100E927D9A7}" type="presParOf" srcId="{D16351F1-33EF-4B9E-A8DA-DC13EC3B69B4}" destId="{37997205-74C5-4364-9C07-8D02F40A8277}" srcOrd="1" destOrd="0" presId="urn:microsoft.com/office/officeart/2005/8/layout/cycle4#1"/>
    <dgm:cxn modelId="{6CB56AED-ED73-4840-A5F4-7CCE66EFC130}" type="presParOf" srcId="{D16351F1-33EF-4B9E-A8DA-DC13EC3B69B4}" destId="{0560AB64-60DA-4102-A598-EA6E63364AB9}" srcOrd="2" destOrd="0" presId="urn:microsoft.com/office/officeart/2005/8/layout/cycle4#1"/>
    <dgm:cxn modelId="{3CA03727-3058-4564-A009-B0ADACCC83E9}" type="presParOf" srcId="{D16351F1-33EF-4B9E-A8DA-DC13EC3B69B4}" destId="{F7A44C62-A68D-4208-A102-D96EC0787F25}" srcOrd="3" destOrd="0" presId="urn:microsoft.com/office/officeart/2005/8/layout/cycle4#1"/>
    <dgm:cxn modelId="{82B43BA8-F5FD-4BFA-8F70-12E9E3399166}" type="presParOf" srcId="{D16351F1-33EF-4B9E-A8DA-DC13EC3B69B4}" destId="{9A31E635-6FED-42C1-8952-62E34C4F08C7}" srcOrd="4" destOrd="0" presId="urn:microsoft.com/office/officeart/2005/8/layout/cycle4#1"/>
    <dgm:cxn modelId="{49FB93F6-FE5A-42BD-AA71-1279D769F721}" type="presParOf" srcId="{4B9E681D-33FA-450C-B423-44DF5A30E596}" destId="{2960B9A1-41A3-4EBB-807A-540FCE09A7A1}" srcOrd="2" destOrd="0" presId="urn:microsoft.com/office/officeart/2005/8/layout/cycle4#1"/>
    <dgm:cxn modelId="{FF35A67D-FF48-4244-86E0-25F9FCEBD855}" type="presParOf" srcId="{4B9E681D-33FA-450C-B423-44DF5A30E596}" destId="{0F5C89E6-D8F6-4211-873C-2F0F3685B353}" srcOrd="3" destOrd="0" presId="urn:microsoft.com/office/officeart/2005/8/layout/cycle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C6E563-007B-4F5A-A35F-0A45D881DC74}" type="doc">
      <dgm:prSet loTypeId="urn:microsoft.com/office/officeart/2005/8/layout/lProcess2" loCatId="relationship" qsTypeId="urn:microsoft.com/office/officeart/2005/8/quickstyle/3d5" qsCatId="3D" csTypeId="urn:microsoft.com/office/officeart/2005/8/colors/accent1_2" csCatId="accent1" phldr="1"/>
      <dgm:spPr/>
      <dgm:t>
        <a:bodyPr/>
        <a:lstStyle/>
        <a:p>
          <a:endParaRPr lang="en-US"/>
        </a:p>
      </dgm:t>
    </dgm:pt>
    <dgm:pt modelId="{8586AF70-BD48-444B-9606-D62DC701BD1A}">
      <dgm:prSet phldrT="[Text]" custT="1"/>
      <dgm:spPr/>
      <dgm:t>
        <a:bodyPr/>
        <a:lstStyle/>
        <a:p>
          <a:r>
            <a:rPr lang="en-IN" sz="1200" b="1">
              <a:effectLst>
                <a:outerShdw blurRad="38100" dist="38100" dir="2700000" algn="tl">
                  <a:srgbClr val="000000">
                    <a:alpha val="43137"/>
                  </a:srgbClr>
                </a:outerShdw>
              </a:effectLst>
              <a:latin typeface="Times New Roman" pitchFamily="18" charset="0"/>
              <a:cs typeface="Times New Roman" pitchFamily="18" charset="0"/>
            </a:rPr>
            <a:t>Annual Economic  Benefit</a:t>
          </a:r>
          <a:endParaRPr lang="en-US" sz="1200" b="1">
            <a:effectLst>
              <a:outerShdw blurRad="38100" dist="38100" dir="2700000" algn="tl">
                <a:srgbClr val="000000">
                  <a:alpha val="43137"/>
                </a:srgbClr>
              </a:outerShdw>
            </a:effectLst>
            <a:latin typeface="Times New Roman" pitchFamily="18" charset="0"/>
            <a:cs typeface="Times New Roman" pitchFamily="18" charset="0"/>
          </a:endParaRPr>
        </a:p>
      </dgm:t>
    </dgm:pt>
    <dgm:pt modelId="{77430C16-E8B2-4C19-A31A-90C4C8B59B10}" type="parTrans" cxnId="{74922E8B-308D-414D-AF54-5A42BA15BCD0}">
      <dgm:prSet/>
      <dgm:spPr/>
      <dgm:t>
        <a:bodyPr/>
        <a:lstStyle/>
        <a:p>
          <a:endParaRPr lang="en-US" sz="1200">
            <a:solidFill>
              <a:schemeClr val="tx1"/>
            </a:solidFill>
            <a:latin typeface="Times New Roman" pitchFamily="18" charset="0"/>
            <a:cs typeface="Times New Roman" pitchFamily="18" charset="0"/>
          </a:endParaRPr>
        </a:p>
      </dgm:t>
    </dgm:pt>
    <dgm:pt modelId="{50B34F5B-55E2-4543-9778-A73EB93C09A9}" type="sibTrans" cxnId="{74922E8B-308D-414D-AF54-5A42BA15BCD0}">
      <dgm:prSet/>
      <dgm:spPr/>
      <dgm:t>
        <a:bodyPr/>
        <a:lstStyle/>
        <a:p>
          <a:endParaRPr lang="en-US" sz="1200">
            <a:solidFill>
              <a:schemeClr val="tx1"/>
            </a:solidFill>
            <a:latin typeface="Times New Roman" pitchFamily="18" charset="0"/>
            <a:cs typeface="Times New Roman" pitchFamily="18" charset="0"/>
          </a:endParaRPr>
        </a:p>
      </dgm:t>
    </dgm:pt>
    <dgm:pt modelId="{30A33014-54A6-460A-9093-4AB85FE9621F}">
      <dgm:prSet phldrT="[Text]" custT="1"/>
      <dgm:spPr/>
      <dgm:t>
        <a:bodyPr lIns="72000" rIns="72000"/>
        <a:lstStyle/>
        <a:p>
          <a:pPr algn="ctr"/>
          <a:r>
            <a:rPr lang="en-IN" sz="1100" b="1">
              <a:effectLst/>
              <a:latin typeface="Times New Roman" pitchFamily="18" charset="0"/>
              <a:cs typeface="Times New Roman" pitchFamily="18" charset="0"/>
            </a:rPr>
            <a:t>Rs. 34,000 to 50,000 </a:t>
          </a:r>
          <a:r>
            <a:rPr lang="en-IN" sz="1100" b="1" err="1">
              <a:effectLst/>
              <a:latin typeface="Times New Roman" pitchFamily="18" charset="0"/>
              <a:cs typeface="Times New Roman" pitchFamily="18" charset="0"/>
            </a:rPr>
            <a:t>Crore</a:t>
          </a:r>
          <a:endParaRPr lang="en-US" sz="1100" b="1">
            <a:effectLst/>
            <a:latin typeface="Times New Roman" pitchFamily="18" charset="0"/>
            <a:cs typeface="Times New Roman" pitchFamily="18" charset="0"/>
          </a:endParaRPr>
        </a:p>
      </dgm:t>
    </dgm:pt>
    <dgm:pt modelId="{EBA8AA92-D66F-432D-9477-504FA9EDA794}" type="parTrans" cxnId="{2FFD3961-AC7F-4B44-ACC7-7F1915A89ECD}">
      <dgm:prSet/>
      <dgm:spPr/>
      <dgm:t>
        <a:bodyPr/>
        <a:lstStyle/>
        <a:p>
          <a:endParaRPr lang="en-US" sz="1200">
            <a:solidFill>
              <a:schemeClr val="tx1"/>
            </a:solidFill>
            <a:latin typeface="Times New Roman" pitchFamily="18" charset="0"/>
            <a:cs typeface="Times New Roman" pitchFamily="18" charset="0"/>
          </a:endParaRPr>
        </a:p>
      </dgm:t>
    </dgm:pt>
    <dgm:pt modelId="{C47013BD-D948-46A0-B999-13FB6A9AFB70}" type="sibTrans" cxnId="{2FFD3961-AC7F-4B44-ACC7-7F1915A89ECD}">
      <dgm:prSet/>
      <dgm:spPr/>
      <dgm:t>
        <a:bodyPr/>
        <a:lstStyle/>
        <a:p>
          <a:endParaRPr lang="en-US" sz="1200">
            <a:solidFill>
              <a:schemeClr val="tx1"/>
            </a:solidFill>
            <a:latin typeface="Times New Roman" pitchFamily="18" charset="0"/>
            <a:cs typeface="Times New Roman" pitchFamily="18" charset="0"/>
          </a:endParaRPr>
        </a:p>
      </dgm:t>
    </dgm:pt>
    <dgm:pt modelId="{91117AA6-12C4-47AC-B610-3C2BDAE1CE54}">
      <dgm:prSet phldrT="[Text]" custT="1"/>
      <dgm:spPr/>
      <dgm:t>
        <a:bodyPr/>
        <a:lstStyle/>
        <a:p>
          <a:r>
            <a:rPr lang="en-IN" sz="1200" b="1">
              <a:effectLst>
                <a:outerShdw blurRad="38100" dist="38100" dir="2700000" algn="tl">
                  <a:srgbClr val="000000">
                    <a:alpha val="43137"/>
                  </a:srgbClr>
                </a:outerShdw>
              </a:effectLst>
              <a:latin typeface="Times New Roman" pitchFamily="18" charset="0"/>
              <a:cs typeface="Times New Roman" pitchFamily="18" charset="0"/>
            </a:rPr>
            <a:t>Additional profit in hands of fishers</a:t>
          </a:r>
          <a:endParaRPr lang="en-US" sz="1200" b="1">
            <a:effectLst>
              <a:outerShdw blurRad="38100" dist="38100" dir="2700000" algn="tl">
                <a:srgbClr val="000000">
                  <a:alpha val="43137"/>
                </a:srgbClr>
              </a:outerShdw>
            </a:effectLst>
            <a:latin typeface="Times New Roman" pitchFamily="18" charset="0"/>
            <a:cs typeface="Times New Roman" pitchFamily="18" charset="0"/>
          </a:endParaRPr>
        </a:p>
      </dgm:t>
    </dgm:pt>
    <dgm:pt modelId="{B59EE1A9-E372-4512-A324-556103D59FF9}" type="parTrans" cxnId="{98BD6512-47CF-4DAD-A1B0-F9C8615B5C46}">
      <dgm:prSet/>
      <dgm:spPr/>
      <dgm:t>
        <a:bodyPr/>
        <a:lstStyle/>
        <a:p>
          <a:endParaRPr lang="en-US" sz="1200">
            <a:solidFill>
              <a:schemeClr val="tx1"/>
            </a:solidFill>
            <a:latin typeface="Times New Roman" pitchFamily="18" charset="0"/>
            <a:cs typeface="Times New Roman" pitchFamily="18" charset="0"/>
          </a:endParaRPr>
        </a:p>
      </dgm:t>
    </dgm:pt>
    <dgm:pt modelId="{10E572DB-9B9F-4CC0-9416-A9B22617616A}" type="sibTrans" cxnId="{98BD6512-47CF-4DAD-A1B0-F9C8615B5C46}">
      <dgm:prSet/>
      <dgm:spPr/>
      <dgm:t>
        <a:bodyPr/>
        <a:lstStyle/>
        <a:p>
          <a:endParaRPr lang="en-US" sz="1200">
            <a:solidFill>
              <a:schemeClr val="tx1"/>
            </a:solidFill>
            <a:latin typeface="Times New Roman" pitchFamily="18" charset="0"/>
            <a:cs typeface="Times New Roman" pitchFamily="18" charset="0"/>
          </a:endParaRPr>
        </a:p>
      </dgm:t>
    </dgm:pt>
    <dgm:pt modelId="{60569BB4-1BED-4B34-A631-40025741BC27}">
      <dgm:prSet phldrT="[Text]" custT="1"/>
      <dgm:spPr/>
      <dgm:t>
        <a:bodyPr lIns="72000" rIns="72000"/>
        <a:lstStyle/>
        <a:p>
          <a:pPr algn="ctr"/>
          <a:r>
            <a:rPr lang="en-IN" sz="1050" b="1">
              <a:effectLst/>
              <a:latin typeface="Times New Roman" pitchFamily="18" charset="0"/>
              <a:cs typeface="Times New Roman" pitchFamily="18" charset="0"/>
            </a:rPr>
            <a:t>Rs 3,000 Cr annuity with investment of Rs.32 </a:t>
          </a:r>
          <a:r>
            <a:rPr lang="en-IN" sz="1050" b="1" err="1">
              <a:effectLst/>
              <a:latin typeface="Times New Roman" pitchFamily="18" charset="0"/>
              <a:cs typeface="Times New Roman" pitchFamily="18" charset="0"/>
            </a:rPr>
            <a:t>Crore</a:t>
          </a:r>
          <a:endParaRPr lang="en-US" sz="1050">
            <a:effectLst/>
            <a:latin typeface="Times New Roman" pitchFamily="18" charset="0"/>
            <a:cs typeface="Times New Roman" pitchFamily="18" charset="0"/>
          </a:endParaRPr>
        </a:p>
      </dgm:t>
    </dgm:pt>
    <dgm:pt modelId="{F3062D31-27F1-4A0E-A514-942B84F50FA7}" type="parTrans" cxnId="{97D989E8-8D26-491C-93EF-70035DCF5DEA}">
      <dgm:prSet/>
      <dgm:spPr/>
      <dgm:t>
        <a:bodyPr/>
        <a:lstStyle/>
        <a:p>
          <a:endParaRPr lang="en-US" sz="1200">
            <a:solidFill>
              <a:schemeClr val="tx1"/>
            </a:solidFill>
            <a:latin typeface="Times New Roman" pitchFamily="18" charset="0"/>
            <a:cs typeface="Times New Roman" pitchFamily="18" charset="0"/>
          </a:endParaRPr>
        </a:p>
      </dgm:t>
    </dgm:pt>
    <dgm:pt modelId="{E2C30EB4-3426-47B7-A042-6039CC30E490}" type="sibTrans" cxnId="{97D989E8-8D26-491C-93EF-70035DCF5DEA}">
      <dgm:prSet/>
      <dgm:spPr/>
      <dgm:t>
        <a:bodyPr/>
        <a:lstStyle/>
        <a:p>
          <a:endParaRPr lang="en-US" sz="1200">
            <a:solidFill>
              <a:schemeClr val="tx1"/>
            </a:solidFill>
            <a:latin typeface="Times New Roman" pitchFamily="18" charset="0"/>
            <a:cs typeface="Times New Roman" pitchFamily="18" charset="0"/>
          </a:endParaRPr>
        </a:p>
      </dgm:t>
    </dgm:pt>
    <dgm:pt modelId="{A56B1F59-5854-46B4-A27F-E132DA436683}">
      <dgm:prSet phldrT="[Text]" custT="1"/>
      <dgm:spPr/>
      <dgm:t>
        <a:bodyPr/>
        <a:lstStyle/>
        <a:p>
          <a:pPr defTabSz="711200">
            <a:lnSpc>
              <a:spcPct val="90000"/>
            </a:lnSpc>
            <a:spcBef>
              <a:spcPct val="0"/>
            </a:spcBef>
            <a:spcAft>
              <a:spcPct val="35000"/>
            </a:spcAft>
          </a:pPr>
          <a:r>
            <a:rPr lang="en-IN" sz="1200" b="1">
              <a:effectLst>
                <a:outerShdw blurRad="38100" dist="38100" dir="2700000" algn="tl">
                  <a:srgbClr val="000000">
                    <a:alpha val="43137"/>
                  </a:srgbClr>
                </a:outerShdw>
              </a:effectLst>
              <a:latin typeface="Times New Roman" pitchFamily="18" charset="0"/>
              <a:cs typeface="Times New Roman" pitchFamily="18" charset="0"/>
            </a:rPr>
            <a:t>Reaching entire fishermen community</a:t>
          </a:r>
          <a:endParaRPr lang="en-US" sz="1200" b="1">
            <a:effectLst>
              <a:outerShdw blurRad="38100" dist="38100" dir="2700000" algn="tl">
                <a:srgbClr val="000000">
                  <a:alpha val="43137"/>
                </a:srgbClr>
              </a:outerShdw>
            </a:effectLst>
            <a:latin typeface="Times New Roman" pitchFamily="18" charset="0"/>
            <a:cs typeface="Times New Roman" pitchFamily="18" charset="0"/>
          </a:endParaRPr>
        </a:p>
      </dgm:t>
    </dgm:pt>
    <dgm:pt modelId="{AD183696-4E44-41D7-BBBD-B17982D26441}" type="parTrans" cxnId="{54781C6B-1348-42B8-9C66-6220BF7CD235}">
      <dgm:prSet/>
      <dgm:spPr/>
      <dgm:t>
        <a:bodyPr/>
        <a:lstStyle/>
        <a:p>
          <a:endParaRPr lang="en-US" sz="1200">
            <a:solidFill>
              <a:schemeClr val="tx1"/>
            </a:solidFill>
            <a:latin typeface="Times New Roman" pitchFamily="18" charset="0"/>
            <a:cs typeface="Times New Roman" pitchFamily="18" charset="0"/>
          </a:endParaRPr>
        </a:p>
      </dgm:t>
    </dgm:pt>
    <dgm:pt modelId="{D0F69EA7-140A-4AA5-807B-FEB433E04807}" type="sibTrans" cxnId="{54781C6B-1348-42B8-9C66-6220BF7CD235}">
      <dgm:prSet/>
      <dgm:spPr/>
      <dgm:t>
        <a:bodyPr/>
        <a:lstStyle/>
        <a:p>
          <a:endParaRPr lang="en-US" sz="1200">
            <a:solidFill>
              <a:schemeClr val="tx1"/>
            </a:solidFill>
            <a:latin typeface="Times New Roman" pitchFamily="18" charset="0"/>
            <a:cs typeface="Times New Roman" pitchFamily="18" charset="0"/>
          </a:endParaRPr>
        </a:p>
      </dgm:t>
    </dgm:pt>
    <dgm:pt modelId="{92BE625B-2352-4DFC-81AA-7B7CF4F29CFB}">
      <dgm:prSet phldrT="[Text]" custT="1"/>
      <dgm:spPr/>
      <dgm:t>
        <a:bodyPr lIns="72000" rIns="72000"/>
        <a:lstStyle/>
        <a:p>
          <a:pPr algn="ctr"/>
          <a:r>
            <a:rPr lang="en-US" sz="1100" b="1">
              <a:effectLst/>
              <a:latin typeface="Times New Roman" pitchFamily="18" charset="0"/>
              <a:cs typeface="Times New Roman" pitchFamily="18" charset="0"/>
            </a:rPr>
            <a:t>Success : ~ 80% </a:t>
          </a:r>
          <a:endParaRPr lang="en-US" sz="1100">
            <a:effectLst/>
            <a:latin typeface="Times New Roman" pitchFamily="18" charset="0"/>
            <a:cs typeface="Times New Roman" pitchFamily="18" charset="0"/>
          </a:endParaRPr>
        </a:p>
      </dgm:t>
    </dgm:pt>
    <dgm:pt modelId="{FCF1069F-8CA4-46AF-84B7-76D90BE94344}">
      <dgm:prSet phldrT="[Text]" custT="1"/>
      <dgm:spPr/>
      <dgm:t>
        <a:bodyPr/>
        <a:lstStyle/>
        <a:p>
          <a:r>
            <a:rPr lang="en-GB" sz="1200" b="1">
              <a:effectLst>
                <a:outerShdw blurRad="38100" dist="38100" dir="2700000" algn="tl">
                  <a:srgbClr val="000000">
                    <a:alpha val="43137"/>
                  </a:srgbClr>
                </a:outerShdw>
              </a:effectLst>
              <a:latin typeface="Times New Roman" pitchFamily="18" charset="0"/>
              <a:cs typeface="Times New Roman" pitchFamily="18" charset="0"/>
            </a:rPr>
            <a:t>Per boat Profits</a:t>
          </a:r>
          <a:endParaRPr lang="en-US" sz="1200" b="1">
            <a:effectLst>
              <a:outerShdw blurRad="38100" dist="38100" dir="2700000" algn="tl">
                <a:srgbClr val="000000">
                  <a:alpha val="43137"/>
                </a:srgbClr>
              </a:outerShdw>
            </a:effectLst>
            <a:latin typeface="Times New Roman" pitchFamily="18" charset="0"/>
            <a:cs typeface="Times New Roman" pitchFamily="18" charset="0"/>
          </a:endParaRPr>
        </a:p>
      </dgm:t>
    </dgm:pt>
    <dgm:pt modelId="{996F9FAA-DCDD-4D6C-8C21-468DC7983AD6}" type="sibTrans" cxnId="{12FDE37F-5E64-4887-99E6-18AEADC996E9}">
      <dgm:prSet/>
      <dgm:spPr/>
      <dgm:t>
        <a:bodyPr/>
        <a:lstStyle/>
        <a:p>
          <a:endParaRPr lang="en-US" sz="1200">
            <a:solidFill>
              <a:schemeClr val="tx1"/>
            </a:solidFill>
            <a:latin typeface="Times New Roman" pitchFamily="18" charset="0"/>
            <a:cs typeface="Times New Roman" pitchFamily="18" charset="0"/>
          </a:endParaRPr>
        </a:p>
      </dgm:t>
    </dgm:pt>
    <dgm:pt modelId="{2E990B60-51B9-4FAA-8CA8-5A4584006399}" type="parTrans" cxnId="{12FDE37F-5E64-4887-99E6-18AEADC996E9}">
      <dgm:prSet/>
      <dgm:spPr/>
      <dgm:t>
        <a:bodyPr/>
        <a:lstStyle/>
        <a:p>
          <a:endParaRPr lang="en-US" sz="1200">
            <a:solidFill>
              <a:schemeClr val="tx1"/>
            </a:solidFill>
            <a:latin typeface="Times New Roman" pitchFamily="18" charset="0"/>
            <a:cs typeface="Times New Roman" pitchFamily="18" charset="0"/>
          </a:endParaRPr>
        </a:p>
      </dgm:t>
    </dgm:pt>
    <dgm:pt modelId="{AFE7F047-E2BE-49D7-8C58-3A8525A6A431}" type="sibTrans" cxnId="{C222EDE9-DBA9-4956-8E8D-64E38831B146}">
      <dgm:prSet/>
      <dgm:spPr/>
      <dgm:t>
        <a:bodyPr/>
        <a:lstStyle/>
        <a:p>
          <a:endParaRPr lang="en-US" sz="1200">
            <a:solidFill>
              <a:schemeClr val="tx1"/>
            </a:solidFill>
            <a:latin typeface="Times New Roman" pitchFamily="18" charset="0"/>
            <a:cs typeface="Times New Roman" pitchFamily="18" charset="0"/>
          </a:endParaRPr>
        </a:p>
      </dgm:t>
    </dgm:pt>
    <dgm:pt modelId="{2E9CD809-6C7F-4946-8465-1C83C80FCCE6}" type="parTrans" cxnId="{C222EDE9-DBA9-4956-8E8D-64E38831B146}">
      <dgm:prSet/>
      <dgm:spPr/>
      <dgm:t>
        <a:bodyPr/>
        <a:lstStyle/>
        <a:p>
          <a:endParaRPr lang="en-US" sz="1200">
            <a:solidFill>
              <a:schemeClr val="tx1"/>
            </a:solidFill>
            <a:latin typeface="Times New Roman" pitchFamily="18" charset="0"/>
            <a:cs typeface="Times New Roman" pitchFamily="18" charset="0"/>
          </a:endParaRPr>
        </a:p>
      </dgm:t>
    </dgm:pt>
    <dgm:pt modelId="{4D7251EB-BCC7-4027-AAED-EF1A334862D0}">
      <dgm:prSet phldrT="[Text]" custT="1"/>
      <dgm:spPr/>
      <dgm:t>
        <a:bodyPr lIns="72000" rIns="72000"/>
        <a:lstStyle/>
        <a:p>
          <a:pPr algn="ctr"/>
          <a:r>
            <a:rPr lang="en-IN" sz="1100" b="1">
              <a:effectLst/>
              <a:latin typeface="Times New Roman" pitchFamily="18" charset="0"/>
              <a:cs typeface="Times New Roman" pitchFamily="18" charset="0"/>
            </a:rPr>
            <a:t>Marine fisheries GDP increase from 3.9% - 7.8 % per annum</a:t>
          </a:r>
          <a:endParaRPr lang="en-US" sz="1100">
            <a:effectLst/>
            <a:latin typeface="Times New Roman" pitchFamily="18" charset="0"/>
            <a:cs typeface="Times New Roman" pitchFamily="18" charset="0"/>
          </a:endParaRPr>
        </a:p>
      </dgm:t>
    </dgm:pt>
    <dgm:pt modelId="{DCEF2EDE-2079-43B5-9FEC-1C48B6A8DE36}" type="parTrans" cxnId="{B5479C7B-61C1-4564-A138-10A2FC96F610}">
      <dgm:prSet/>
      <dgm:spPr/>
      <dgm:t>
        <a:bodyPr/>
        <a:lstStyle/>
        <a:p>
          <a:endParaRPr lang="en-US" sz="1200"/>
        </a:p>
      </dgm:t>
    </dgm:pt>
    <dgm:pt modelId="{85A656C7-B579-4D7C-9248-8CA2D4B68769}" type="sibTrans" cxnId="{B5479C7B-61C1-4564-A138-10A2FC96F610}">
      <dgm:prSet/>
      <dgm:spPr/>
      <dgm:t>
        <a:bodyPr/>
        <a:lstStyle/>
        <a:p>
          <a:endParaRPr lang="en-US" sz="1200"/>
        </a:p>
      </dgm:t>
    </dgm:pt>
    <dgm:pt modelId="{1B04E389-B4BE-4AEC-BB40-86440994F592}">
      <dgm:prSet custT="1"/>
      <dgm:spPr/>
      <dgm:t>
        <a:bodyPr lIns="72000" rIns="72000"/>
        <a:lstStyle/>
        <a:p>
          <a:pPr algn="ctr"/>
          <a:r>
            <a:rPr lang="en-US" sz="1100" b="1">
              <a:effectLst/>
              <a:latin typeface="Times New Roman" pitchFamily="18" charset="0"/>
              <a:cs typeface="Times New Roman" pitchFamily="18" charset="0"/>
            </a:rPr>
            <a:t>Profit: 03–04 times</a:t>
          </a:r>
        </a:p>
      </dgm:t>
    </dgm:pt>
    <dgm:pt modelId="{044ECE82-56A0-4C18-8327-6D17E35C18B7}" type="parTrans" cxnId="{6451298A-0729-4351-8E99-6360E5254392}">
      <dgm:prSet/>
      <dgm:spPr/>
      <dgm:t>
        <a:bodyPr/>
        <a:lstStyle/>
        <a:p>
          <a:endParaRPr lang="en-US" sz="1200"/>
        </a:p>
      </dgm:t>
    </dgm:pt>
    <dgm:pt modelId="{D0A79EAE-493C-42B2-A777-CDE137E5884D}" type="sibTrans" cxnId="{6451298A-0729-4351-8E99-6360E5254392}">
      <dgm:prSet/>
      <dgm:spPr/>
      <dgm:t>
        <a:bodyPr/>
        <a:lstStyle/>
        <a:p>
          <a:endParaRPr lang="en-US" sz="1200"/>
        </a:p>
      </dgm:t>
    </dgm:pt>
    <dgm:pt modelId="{6279E23D-6AEB-40EE-AE74-968889138A8E}">
      <dgm:prSet custT="1"/>
      <dgm:spPr/>
      <dgm:t>
        <a:bodyPr lIns="72000" rIns="72000"/>
        <a:lstStyle/>
        <a:p>
          <a:pPr algn="ctr"/>
          <a:r>
            <a:rPr lang="en-US" sz="1100" b="1">
              <a:effectLst/>
              <a:latin typeface="Times New Roman" pitchFamily="18" charset="0"/>
              <a:cs typeface="Times New Roman" pitchFamily="18" charset="0"/>
            </a:rPr>
            <a:t>Less Search Time:30 to 70%</a:t>
          </a:r>
        </a:p>
      </dgm:t>
    </dgm:pt>
    <dgm:pt modelId="{5443F44A-09FC-43B5-A697-B1F201F9226D}" type="parTrans" cxnId="{9E13A52E-356B-4C66-9590-297FB5F2A730}">
      <dgm:prSet/>
      <dgm:spPr/>
      <dgm:t>
        <a:bodyPr/>
        <a:lstStyle/>
        <a:p>
          <a:endParaRPr lang="en-US" sz="1200"/>
        </a:p>
      </dgm:t>
    </dgm:pt>
    <dgm:pt modelId="{771610A1-A699-4892-98ED-5644B33D9DC8}" type="sibTrans" cxnId="{9E13A52E-356B-4C66-9590-297FB5F2A730}">
      <dgm:prSet/>
      <dgm:spPr/>
      <dgm:t>
        <a:bodyPr/>
        <a:lstStyle/>
        <a:p>
          <a:endParaRPr lang="en-US" sz="1200"/>
        </a:p>
      </dgm:t>
    </dgm:pt>
    <dgm:pt modelId="{291B6651-C583-4CA8-B833-F12FEEE6E58F}" type="pres">
      <dgm:prSet presAssocID="{6BC6E563-007B-4F5A-A35F-0A45D881DC74}" presName="theList" presStyleCnt="0">
        <dgm:presLayoutVars>
          <dgm:dir/>
          <dgm:animLvl val="lvl"/>
          <dgm:resizeHandles val="exact"/>
        </dgm:presLayoutVars>
      </dgm:prSet>
      <dgm:spPr/>
      <dgm:t>
        <a:bodyPr/>
        <a:lstStyle/>
        <a:p>
          <a:endParaRPr lang="en-US"/>
        </a:p>
      </dgm:t>
    </dgm:pt>
    <dgm:pt modelId="{A3A03792-635D-41AA-B4D8-822C8715166E}" type="pres">
      <dgm:prSet presAssocID="{8586AF70-BD48-444B-9606-D62DC701BD1A}" presName="compNode" presStyleCnt="0"/>
      <dgm:spPr/>
    </dgm:pt>
    <dgm:pt modelId="{D937AD6E-BD8B-4B1E-B3D0-8802BC7C6792}" type="pres">
      <dgm:prSet presAssocID="{8586AF70-BD48-444B-9606-D62DC701BD1A}" presName="aNode" presStyleLbl="bgShp" presStyleIdx="0" presStyleCnt="4"/>
      <dgm:spPr/>
      <dgm:t>
        <a:bodyPr/>
        <a:lstStyle/>
        <a:p>
          <a:endParaRPr lang="en-US"/>
        </a:p>
      </dgm:t>
    </dgm:pt>
    <dgm:pt modelId="{E85E309D-F172-4FAA-9F5D-28578D4A6167}" type="pres">
      <dgm:prSet presAssocID="{8586AF70-BD48-444B-9606-D62DC701BD1A}" presName="textNode" presStyleLbl="bgShp" presStyleIdx="0" presStyleCnt="4"/>
      <dgm:spPr/>
      <dgm:t>
        <a:bodyPr/>
        <a:lstStyle/>
        <a:p>
          <a:endParaRPr lang="en-US"/>
        </a:p>
      </dgm:t>
    </dgm:pt>
    <dgm:pt modelId="{F735230B-CCFC-4DD8-92DA-E72344D964CF}" type="pres">
      <dgm:prSet presAssocID="{8586AF70-BD48-444B-9606-D62DC701BD1A}" presName="compChildNode" presStyleCnt="0"/>
      <dgm:spPr/>
    </dgm:pt>
    <dgm:pt modelId="{CDEAFEE9-1C87-4FE3-9DCE-109B84E29C31}" type="pres">
      <dgm:prSet presAssocID="{8586AF70-BD48-444B-9606-D62DC701BD1A}" presName="theInnerList" presStyleCnt="0"/>
      <dgm:spPr/>
    </dgm:pt>
    <dgm:pt modelId="{29018FB4-33FB-420C-A709-8F65AC1E982F}" type="pres">
      <dgm:prSet presAssocID="{30A33014-54A6-460A-9093-4AB85FE9621F}" presName="childNode" presStyleLbl="node1" presStyleIdx="0" presStyleCnt="6">
        <dgm:presLayoutVars>
          <dgm:bulletEnabled val="1"/>
        </dgm:presLayoutVars>
      </dgm:prSet>
      <dgm:spPr/>
      <dgm:t>
        <a:bodyPr/>
        <a:lstStyle/>
        <a:p>
          <a:endParaRPr lang="en-US"/>
        </a:p>
      </dgm:t>
    </dgm:pt>
    <dgm:pt modelId="{222DB246-2933-492F-AA6E-7D08263593E8}" type="pres">
      <dgm:prSet presAssocID="{8586AF70-BD48-444B-9606-D62DC701BD1A}" presName="aSpace" presStyleCnt="0"/>
      <dgm:spPr/>
    </dgm:pt>
    <dgm:pt modelId="{9394E82C-5E20-4034-8421-8D1C342F1D3B}" type="pres">
      <dgm:prSet presAssocID="{91117AA6-12C4-47AC-B610-3C2BDAE1CE54}" presName="compNode" presStyleCnt="0"/>
      <dgm:spPr/>
    </dgm:pt>
    <dgm:pt modelId="{3D715C60-5EF5-4C32-A2A9-6EA6955E2A07}" type="pres">
      <dgm:prSet presAssocID="{91117AA6-12C4-47AC-B610-3C2BDAE1CE54}" presName="aNode" presStyleLbl="bgShp" presStyleIdx="1" presStyleCnt="4" custLinFactNeighborX="2107"/>
      <dgm:spPr/>
      <dgm:t>
        <a:bodyPr/>
        <a:lstStyle/>
        <a:p>
          <a:endParaRPr lang="en-US"/>
        </a:p>
      </dgm:t>
    </dgm:pt>
    <dgm:pt modelId="{C4F17C75-DB40-4AB0-8883-071E49B4AE77}" type="pres">
      <dgm:prSet presAssocID="{91117AA6-12C4-47AC-B610-3C2BDAE1CE54}" presName="textNode" presStyleLbl="bgShp" presStyleIdx="1" presStyleCnt="4"/>
      <dgm:spPr/>
      <dgm:t>
        <a:bodyPr/>
        <a:lstStyle/>
        <a:p>
          <a:endParaRPr lang="en-US"/>
        </a:p>
      </dgm:t>
    </dgm:pt>
    <dgm:pt modelId="{69A5E765-F178-4246-8464-8CF3C57E59D8}" type="pres">
      <dgm:prSet presAssocID="{91117AA6-12C4-47AC-B610-3C2BDAE1CE54}" presName="compChildNode" presStyleCnt="0"/>
      <dgm:spPr/>
    </dgm:pt>
    <dgm:pt modelId="{BA92C5F1-D197-4515-B718-2692D1596D0F}" type="pres">
      <dgm:prSet presAssocID="{91117AA6-12C4-47AC-B610-3C2BDAE1CE54}" presName="theInnerList" presStyleCnt="0"/>
      <dgm:spPr/>
    </dgm:pt>
    <dgm:pt modelId="{B2A3C133-9884-48D2-ABE5-1881649168C6}" type="pres">
      <dgm:prSet presAssocID="{60569BB4-1BED-4B34-A631-40025741BC27}" presName="childNode" presStyleLbl="node1" presStyleIdx="1" presStyleCnt="6">
        <dgm:presLayoutVars>
          <dgm:bulletEnabled val="1"/>
        </dgm:presLayoutVars>
      </dgm:prSet>
      <dgm:spPr/>
      <dgm:t>
        <a:bodyPr/>
        <a:lstStyle/>
        <a:p>
          <a:endParaRPr lang="en-US"/>
        </a:p>
      </dgm:t>
    </dgm:pt>
    <dgm:pt modelId="{AC2F27F8-059A-42F0-A454-F88EE7160117}" type="pres">
      <dgm:prSet presAssocID="{91117AA6-12C4-47AC-B610-3C2BDAE1CE54}" presName="aSpace" presStyleCnt="0"/>
      <dgm:spPr/>
    </dgm:pt>
    <dgm:pt modelId="{A278221A-8C1C-42DF-AC26-34E14EAE65CB}" type="pres">
      <dgm:prSet presAssocID="{FCF1069F-8CA4-46AF-84B7-76D90BE94344}" presName="compNode" presStyleCnt="0"/>
      <dgm:spPr/>
    </dgm:pt>
    <dgm:pt modelId="{BE5A0913-2118-4C5D-97EC-0791B3C28E78}" type="pres">
      <dgm:prSet presAssocID="{FCF1069F-8CA4-46AF-84B7-76D90BE94344}" presName="aNode" presStyleLbl="bgShp" presStyleIdx="2" presStyleCnt="4"/>
      <dgm:spPr/>
      <dgm:t>
        <a:bodyPr/>
        <a:lstStyle/>
        <a:p>
          <a:endParaRPr lang="en-US"/>
        </a:p>
      </dgm:t>
    </dgm:pt>
    <dgm:pt modelId="{223BDCB0-D753-4DE1-9420-3CD5CAE98BA9}" type="pres">
      <dgm:prSet presAssocID="{FCF1069F-8CA4-46AF-84B7-76D90BE94344}" presName="textNode" presStyleLbl="bgShp" presStyleIdx="2" presStyleCnt="4"/>
      <dgm:spPr/>
      <dgm:t>
        <a:bodyPr/>
        <a:lstStyle/>
        <a:p>
          <a:endParaRPr lang="en-US"/>
        </a:p>
      </dgm:t>
    </dgm:pt>
    <dgm:pt modelId="{5A06D047-EC2E-4363-BAC1-2E95E851C11C}" type="pres">
      <dgm:prSet presAssocID="{FCF1069F-8CA4-46AF-84B7-76D90BE94344}" presName="compChildNode" presStyleCnt="0"/>
      <dgm:spPr/>
    </dgm:pt>
    <dgm:pt modelId="{CCA3EB77-4774-40CF-96E6-A4EC5DDF253C}" type="pres">
      <dgm:prSet presAssocID="{FCF1069F-8CA4-46AF-84B7-76D90BE94344}" presName="theInnerList" presStyleCnt="0"/>
      <dgm:spPr/>
    </dgm:pt>
    <dgm:pt modelId="{AF114F8F-E92D-4880-8F98-B78E0FB71EEC}" type="pres">
      <dgm:prSet presAssocID="{92BE625B-2352-4DFC-81AA-7B7CF4F29CFB}" presName="childNode" presStyleLbl="node1" presStyleIdx="2" presStyleCnt="6">
        <dgm:presLayoutVars>
          <dgm:bulletEnabled val="1"/>
        </dgm:presLayoutVars>
      </dgm:prSet>
      <dgm:spPr/>
      <dgm:t>
        <a:bodyPr/>
        <a:lstStyle/>
        <a:p>
          <a:endParaRPr lang="en-US"/>
        </a:p>
      </dgm:t>
    </dgm:pt>
    <dgm:pt modelId="{811A5AB6-E56D-4B4A-BF6E-97EC938D6FEF}" type="pres">
      <dgm:prSet presAssocID="{92BE625B-2352-4DFC-81AA-7B7CF4F29CFB}" presName="aSpace2" presStyleCnt="0"/>
      <dgm:spPr/>
    </dgm:pt>
    <dgm:pt modelId="{34F047C1-F6F3-44BE-875A-667BA36BA2F7}" type="pres">
      <dgm:prSet presAssocID="{1B04E389-B4BE-4AEC-BB40-86440994F592}" presName="childNode" presStyleLbl="node1" presStyleIdx="3" presStyleCnt="6">
        <dgm:presLayoutVars>
          <dgm:bulletEnabled val="1"/>
        </dgm:presLayoutVars>
      </dgm:prSet>
      <dgm:spPr/>
      <dgm:t>
        <a:bodyPr/>
        <a:lstStyle/>
        <a:p>
          <a:endParaRPr lang="en-US"/>
        </a:p>
      </dgm:t>
    </dgm:pt>
    <dgm:pt modelId="{47F29004-4200-4CC0-8B23-F37E5EE0F485}" type="pres">
      <dgm:prSet presAssocID="{1B04E389-B4BE-4AEC-BB40-86440994F592}" presName="aSpace2" presStyleCnt="0"/>
      <dgm:spPr/>
    </dgm:pt>
    <dgm:pt modelId="{75FD0803-EE33-481B-AF87-49403C8A7B8B}" type="pres">
      <dgm:prSet presAssocID="{6279E23D-6AEB-40EE-AE74-968889138A8E}" presName="childNode" presStyleLbl="node1" presStyleIdx="4" presStyleCnt="6">
        <dgm:presLayoutVars>
          <dgm:bulletEnabled val="1"/>
        </dgm:presLayoutVars>
      </dgm:prSet>
      <dgm:spPr/>
      <dgm:t>
        <a:bodyPr/>
        <a:lstStyle/>
        <a:p>
          <a:endParaRPr lang="en-US"/>
        </a:p>
      </dgm:t>
    </dgm:pt>
    <dgm:pt modelId="{98DDDB82-EAA9-4E2E-B822-CCA285E918D1}" type="pres">
      <dgm:prSet presAssocID="{FCF1069F-8CA4-46AF-84B7-76D90BE94344}" presName="aSpace" presStyleCnt="0"/>
      <dgm:spPr/>
    </dgm:pt>
    <dgm:pt modelId="{4E6FCA72-F98A-48CF-99CA-2A46666F3042}" type="pres">
      <dgm:prSet presAssocID="{A56B1F59-5854-46B4-A27F-E132DA436683}" presName="compNode" presStyleCnt="0"/>
      <dgm:spPr/>
    </dgm:pt>
    <dgm:pt modelId="{F05CF491-4B33-4CF8-8325-6AB052F5102B}" type="pres">
      <dgm:prSet presAssocID="{A56B1F59-5854-46B4-A27F-E132DA436683}" presName="aNode" presStyleLbl="bgShp" presStyleIdx="3" presStyleCnt="4"/>
      <dgm:spPr/>
      <dgm:t>
        <a:bodyPr/>
        <a:lstStyle/>
        <a:p>
          <a:endParaRPr lang="en-US"/>
        </a:p>
      </dgm:t>
    </dgm:pt>
    <dgm:pt modelId="{5AD9856A-A7C7-4DA2-81BE-523391D6B9E8}" type="pres">
      <dgm:prSet presAssocID="{A56B1F59-5854-46B4-A27F-E132DA436683}" presName="textNode" presStyleLbl="bgShp" presStyleIdx="3" presStyleCnt="4"/>
      <dgm:spPr/>
      <dgm:t>
        <a:bodyPr/>
        <a:lstStyle/>
        <a:p>
          <a:endParaRPr lang="en-US"/>
        </a:p>
      </dgm:t>
    </dgm:pt>
    <dgm:pt modelId="{4E137FBC-A062-492C-A292-1EF12E7B3BD0}" type="pres">
      <dgm:prSet presAssocID="{A56B1F59-5854-46B4-A27F-E132DA436683}" presName="compChildNode" presStyleCnt="0"/>
      <dgm:spPr/>
    </dgm:pt>
    <dgm:pt modelId="{01283178-7233-48F6-8E9D-1F283034A6E8}" type="pres">
      <dgm:prSet presAssocID="{A56B1F59-5854-46B4-A27F-E132DA436683}" presName="theInnerList" presStyleCnt="0"/>
      <dgm:spPr/>
    </dgm:pt>
    <dgm:pt modelId="{E367F215-0750-4E24-9BC1-5F68321A44B8}" type="pres">
      <dgm:prSet presAssocID="{4D7251EB-BCC7-4027-AAED-EF1A334862D0}" presName="childNode" presStyleLbl="node1" presStyleIdx="5" presStyleCnt="6">
        <dgm:presLayoutVars>
          <dgm:bulletEnabled val="1"/>
        </dgm:presLayoutVars>
      </dgm:prSet>
      <dgm:spPr/>
      <dgm:t>
        <a:bodyPr/>
        <a:lstStyle/>
        <a:p>
          <a:endParaRPr lang="en-US"/>
        </a:p>
      </dgm:t>
    </dgm:pt>
  </dgm:ptLst>
  <dgm:cxnLst>
    <dgm:cxn modelId="{12FDE37F-5E64-4887-99E6-18AEADC996E9}" srcId="{6BC6E563-007B-4F5A-A35F-0A45D881DC74}" destId="{FCF1069F-8CA4-46AF-84B7-76D90BE94344}" srcOrd="2" destOrd="0" parTransId="{2E990B60-51B9-4FAA-8CA8-5A4584006399}" sibTransId="{996F9FAA-DCDD-4D6C-8C21-468DC7983AD6}"/>
    <dgm:cxn modelId="{D1E18733-1324-4FB7-BA7D-9C80A4BC7E75}" type="presOf" srcId="{8586AF70-BD48-444B-9606-D62DC701BD1A}" destId="{E85E309D-F172-4FAA-9F5D-28578D4A6167}" srcOrd="1" destOrd="0" presId="urn:microsoft.com/office/officeart/2005/8/layout/lProcess2"/>
    <dgm:cxn modelId="{AD390F70-87CA-448C-9AD4-8A6A680688DB}" type="presOf" srcId="{A56B1F59-5854-46B4-A27F-E132DA436683}" destId="{5AD9856A-A7C7-4DA2-81BE-523391D6B9E8}" srcOrd="1" destOrd="0" presId="urn:microsoft.com/office/officeart/2005/8/layout/lProcess2"/>
    <dgm:cxn modelId="{98BD6512-47CF-4DAD-A1B0-F9C8615B5C46}" srcId="{6BC6E563-007B-4F5A-A35F-0A45D881DC74}" destId="{91117AA6-12C4-47AC-B610-3C2BDAE1CE54}" srcOrd="1" destOrd="0" parTransId="{B59EE1A9-E372-4512-A324-556103D59FF9}" sibTransId="{10E572DB-9B9F-4CC0-9416-A9B22617616A}"/>
    <dgm:cxn modelId="{2FFD3961-AC7F-4B44-ACC7-7F1915A89ECD}" srcId="{8586AF70-BD48-444B-9606-D62DC701BD1A}" destId="{30A33014-54A6-460A-9093-4AB85FE9621F}" srcOrd="0" destOrd="0" parTransId="{EBA8AA92-D66F-432D-9477-504FA9EDA794}" sibTransId="{C47013BD-D948-46A0-B999-13FB6A9AFB70}"/>
    <dgm:cxn modelId="{97D989E8-8D26-491C-93EF-70035DCF5DEA}" srcId="{91117AA6-12C4-47AC-B610-3C2BDAE1CE54}" destId="{60569BB4-1BED-4B34-A631-40025741BC27}" srcOrd="0" destOrd="0" parTransId="{F3062D31-27F1-4A0E-A514-942B84F50FA7}" sibTransId="{E2C30EB4-3426-47B7-A042-6039CC30E490}"/>
    <dgm:cxn modelId="{A5593B37-EFA8-49F4-83E1-07B182DC9795}" type="presOf" srcId="{A56B1F59-5854-46B4-A27F-E132DA436683}" destId="{F05CF491-4B33-4CF8-8325-6AB052F5102B}" srcOrd="0" destOrd="0" presId="urn:microsoft.com/office/officeart/2005/8/layout/lProcess2"/>
    <dgm:cxn modelId="{9E13A52E-356B-4C66-9590-297FB5F2A730}" srcId="{FCF1069F-8CA4-46AF-84B7-76D90BE94344}" destId="{6279E23D-6AEB-40EE-AE74-968889138A8E}" srcOrd="2" destOrd="0" parTransId="{5443F44A-09FC-43B5-A697-B1F201F9226D}" sibTransId="{771610A1-A699-4892-98ED-5644B33D9DC8}"/>
    <dgm:cxn modelId="{7D46355C-045D-4B28-9C0C-C79F7A337C3C}" type="presOf" srcId="{6BC6E563-007B-4F5A-A35F-0A45D881DC74}" destId="{291B6651-C583-4CA8-B833-F12FEEE6E58F}" srcOrd="0" destOrd="0" presId="urn:microsoft.com/office/officeart/2005/8/layout/lProcess2"/>
    <dgm:cxn modelId="{4965E9FC-D53B-411D-BA0B-9E6D689EF684}" type="presOf" srcId="{91117AA6-12C4-47AC-B610-3C2BDAE1CE54}" destId="{3D715C60-5EF5-4C32-A2A9-6EA6955E2A07}" srcOrd="0" destOrd="0" presId="urn:microsoft.com/office/officeart/2005/8/layout/lProcess2"/>
    <dgm:cxn modelId="{D61C1DE3-FA41-4095-B03B-A7E6E7D8D85D}" type="presOf" srcId="{8586AF70-BD48-444B-9606-D62DC701BD1A}" destId="{D937AD6E-BD8B-4B1E-B3D0-8802BC7C6792}" srcOrd="0" destOrd="0" presId="urn:microsoft.com/office/officeart/2005/8/layout/lProcess2"/>
    <dgm:cxn modelId="{22685005-4C31-4044-AF8A-A2AEF1457207}" type="presOf" srcId="{4D7251EB-BCC7-4027-AAED-EF1A334862D0}" destId="{E367F215-0750-4E24-9BC1-5F68321A44B8}" srcOrd="0" destOrd="0" presId="urn:microsoft.com/office/officeart/2005/8/layout/lProcess2"/>
    <dgm:cxn modelId="{D78E3939-6077-4620-8491-E0B1ABEB05AC}" type="presOf" srcId="{1B04E389-B4BE-4AEC-BB40-86440994F592}" destId="{34F047C1-F6F3-44BE-875A-667BA36BA2F7}" srcOrd="0" destOrd="0" presId="urn:microsoft.com/office/officeart/2005/8/layout/lProcess2"/>
    <dgm:cxn modelId="{5DF1C104-ED8A-4C33-8070-0DD575DED4C6}" type="presOf" srcId="{FCF1069F-8CA4-46AF-84B7-76D90BE94344}" destId="{223BDCB0-D753-4DE1-9420-3CD5CAE98BA9}" srcOrd="1" destOrd="0" presId="urn:microsoft.com/office/officeart/2005/8/layout/lProcess2"/>
    <dgm:cxn modelId="{74922E8B-308D-414D-AF54-5A42BA15BCD0}" srcId="{6BC6E563-007B-4F5A-A35F-0A45D881DC74}" destId="{8586AF70-BD48-444B-9606-D62DC701BD1A}" srcOrd="0" destOrd="0" parTransId="{77430C16-E8B2-4C19-A31A-90C4C8B59B10}" sibTransId="{50B34F5B-55E2-4543-9778-A73EB93C09A9}"/>
    <dgm:cxn modelId="{6EBAB926-2E00-46B7-9604-E3CFBC5DA7C8}" type="presOf" srcId="{6279E23D-6AEB-40EE-AE74-968889138A8E}" destId="{75FD0803-EE33-481B-AF87-49403C8A7B8B}" srcOrd="0" destOrd="0" presId="urn:microsoft.com/office/officeart/2005/8/layout/lProcess2"/>
    <dgm:cxn modelId="{347905DF-9D9A-46BF-9A92-24E86C0268D2}" type="presOf" srcId="{FCF1069F-8CA4-46AF-84B7-76D90BE94344}" destId="{BE5A0913-2118-4C5D-97EC-0791B3C28E78}" srcOrd="0" destOrd="0" presId="urn:microsoft.com/office/officeart/2005/8/layout/lProcess2"/>
    <dgm:cxn modelId="{C1DA4F55-9526-4EEB-97A0-4AF78F6A3C3D}" type="presOf" srcId="{30A33014-54A6-460A-9093-4AB85FE9621F}" destId="{29018FB4-33FB-420C-A709-8F65AC1E982F}" srcOrd="0" destOrd="0" presId="urn:microsoft.com/office/officeart/2005/8/layout/lProcess2"/>
    <dgm:cxn modelId="{54781C6B-1348-42B8-9C66-6220BF7CD235}" srcId="{6BC6E563-007B-4F5A-A35F-0A45D881DC74}" destId="{A56B1F59-5854-46B4-A27F-E132DA436683}" srcOrd="3" destOrd="0" parTransId="{AD183696-4E44-41D7-BBBD-B17982D26441}" sibTransId="{D0F69EA7-140A-4AA5-807B-FEB433E04807}"/>
    <dgm:cxn modelId="{B5479C7B-61C1-4564-A138-10A2FC96F610}" srcId="{A56B1F59-5854-46B4-A27F-E132DA436683}" destId="{4D7251EB-BCC7-4027-AAED-EF1A334862D0}" srcOrd="0" destOrd="0" parTransId="{DCEF2EDE-2079-43B5-9FEC-1C48B6A8DE36}" sibTransId="{85A656C7-B579-4D7C-9248-8CA2D4B68769}"/>
    <dgm:cxn modelId="{6451298A-0729-4351-8E99-6360E5254392}" srcId="{FCF1069F-8CA4-46AF-84B7-76D90BE94344}" destId="{1B04E389-B4BE-4AEC-BB40-86440994F592}" srcOrd="1" destOrd="0" parTransId="{044ECE82-56A0-4C18-8327-6D17E35C18B7}" sibTransId="{D0A79EAE-493C-42B2-A777-CDE137E5884D}"/>
    <dgm:cxn modelId="{70C4EF5A-DDCB-40A0-91E8-4E068373D0FA}" type="presOf" srcId="{91117AA6-12C4-47AC-B610-3C2BDAE1CE54}" destId="{C4F17C75-DB40-4AB0-8883-071E49B4AE77}" srcOrd="1" destOrd="0" presId="urn:microsoft.com/office/officeart/2005/8/layout/lProcess2"/>
    <dgm:cxn modelId="{C6F17F1A-8C69-4F8D-AECC-045A18F448C7}" type="presOf" srcId="{92BE625B-2352-4DFC-81AA-7B7CF4F29CFB}" destId="{AF114F8F-E92D-4880-8F98-B78E0FB71EEC}" srcOrd="0" destOrd="0" presId="urn:microsoft.com/office/officeart/2005/8/layout/lProcess2"/>
    <dgm:cxn modelId="{13453445-4C41-4F99-97CF-4FDC8C913A13}" type="presOf" srcId="{60569BB4-1BED-4B34-A631-40025741BC27}" destId="{B2A3C133-9884-48D2-ABE5-1881649168C6}" srcOrd="0" destOrd="0" presId="urn:microsoft.com/office/officeart/2005/8/layout/lProcess2"/>
    <dgm:cxn modelId="{C222EDE9-DBA9-4956-8E8D-64E38831B146}" srcId="{FCF1069F-8CA4-46AF-84B7-76D90BE94344}" destId="{92BE625B-2352-4DFC-81AA-7B7CF4F29CFB}" srcOrd="0" destOrd="0" parTransId="{2E9CD809-6C7F-4946-8465-1C83C80FCCE6}" sibTransId="{AFE7F047-E2BE-49D7-8C58-3A8525A6A431}"/>
    <dgm:cxn modelId="{7029A6B2-3596-4DB3-A349-9CB723D777A0}" type="presParOf" srcId="{291B6651-C583-4CA8-B833-F12FEEE6E58F}" destId="{A3A03792-635D-41AA-B4D8-822C8715166E}" srcOrd="0" destOrd="0" presId="urn:microsoft.com/office/officeart/2005/8/layout/lProcess2"/>
    <dgm:cxn modelId="{927970B5-1BD5-445C-949A-44092FF7673A}" type="presParOf" srcId="{A3A03792-635D-41AA-B4D8-822C8715166E}" destId="{D937AD6E-BD8B-4B1E-B3D0-8802BC7C6792}" srcOrd="0" destOrd="0" presId="urn:microsoft.com/office/officeart/2005/8/layout/lProcess2"/>
    <dgm:cxn modelId="{CC657942-C9CC-4E8E-B267-6F23D4479508}" type="presParOf" srcId="{A3A03792-635D-41AA-B4D8-822C8715166E}" destId="{E85E309D-F172-4FAA-9F5D-28578D4A6167}" srcOrd="1" destOrd="0" presId="urn:microsoft.com/office/officeart/2005/8/layout/lProcess2"/>
    <dgm:cxn modelId="{3854DCCE-BC9C-4968-B8C1-F7C81BFC5FE9}" type="presParOf" srcId="{A3A03792-635D-41AA-B4D8-822C8715166E}" destId="{F735230B-CCFC-4DD8-92DA-E72344D964CF}" srcOrd="2" destOrd="0" presId="urn:microsoft.com/office/officeart/2005/8/layout/lProcess2"/>
    <dgm:cxn modelId="{71C42227-4C04-40CD-BB4E-A9C03E5B89AC}" type="presParOf" srcId="{F735230B-CCFC-4DD8-92DA-E72344D964CF}" destId="{CDEAFEE9-1C87-4FE3-9DCE-109B84E29C31}" srcOrd="0" destOrd="0" presId="urn:microsoft.com/office/officeart/2005/8/layout/lProcess2"/>
    <dgm:cxn modelId="{71B43F0F-E19A-4B57-AB65-FEEE4EBE2101}" type="presParOf" srcId="{CDEAFEE9-1C87-4FE3-9DCE-109B84E29C31}" destId="{29018FB4-33FB-420C-A709-8F65AC1E982F}" srcOrd="0" destOrd="0" presId="urn:microsoft.com/office/officeart/2005/8/layout/lProcess2"/>
    <dgm:cxn modelId="{3FB5B1BD-938A-4F65-A4EB-C0F72CA83EA7}" type="presParOf" srcId="{291B6651-C583-4CA8-B833-F12FEEE6E58F}" destId="{222DB246-2933-492F-AA6E-7D08263593E8}" srcOrd="1" destOrd="0" presId="urn:microsoft.com/office/officeart/2005/8/layout/lProcess2"/>
    <dgm:cxn modelId="{D95B1E9C-4040-49F1-87B8-24DA817A751A}" type="presParOf" srcId="{291B6651-C583-4CA8-B833-F12FEEE6E58F}" destId="{9394E82C-5E20-4034-8421-8D1C342F1D3B}" srcOrd="2" destOrd="0" presId="urn:microsoft.com/office/officeart/2005/8/layout/lProcess2"/>
    <dgm:cxn modelId="{7C50E60A-C180-4656-A6A5-AA225B2D2E4F}" type="presParOf" srcId="{9394E82C-5E20-4034-8421-8D1C342F1D3B}" destId="{3D715C60-5EF5-4C32-A2A9-6EA6955E2A07}" srcOrd="0" destOrd="0" presId="urn:microsoft.com/office/officeart/2005/8/layout/lProcess2"/>
    <dgm:cxn modelId="{DF290A30-B19B-436B-A49C-015E0FE38431}" type="presParOf" srcId="{9394E82C-5E20-4034-8421-8D1C342F1D3B}" destId="{C4F17C75-DB40-4AB0-8883-071E49B4AE77}" srcOrd="1" destOrd="0" presId="urn:microsoft.com/office/officeart/2005/8/layout/lProcess2"/>
    <dgm:cxn modelId="{CE5D6369-5AD1-43EE-BEBF-F39576F1F65F}" type="presParOf" srcId="{9394E82C-5E20-4034-8421-8D1C342F1D3B}" destId="{69A5E765-F178-4246-8464-8CF3C57E59D8}" srcOrd="2" destOrd="0" presId="urn:microsoft.com/office/officeart/2005/8/layout/lProcess2"/>
    <dgm:cxn modelId="{79D1016D-C68D-4050-B3F5-E4F118EEB4FF}" type="presParOf" srcId="{69A5E765-F178-4246-8464-8CF3C57E59D8}" destId="{BA92C5F1-D197-4515-B718-2692D1596D0F}" srcOrd="0" destOrd="0" presId="urn:microsoft.com/office/officeart/2005/8/layout/lProcess2"/>
    <dgm:cxn modelId="{137BD56A-0260-466E-9661-97E769D21B56}" type="presParOf" srcId="{BA92C5F1-D197-4515-B718-2692D1596D0F}" destId="{B2A3C133-9884-48D2-ABE5-1881649168C6}" srcOrd="0" destOrd="0" presId="urn:microsoft.com/office/officeart/2005/8/layout/lProcess2"/>
    <dgm:cxn modelId="{5EBE7495-0431-4C4E-9CA5-84F60E8584BB}" type="presParOf" srcId="{291B6651-C583-4CA8-B833-F12FEEE6E58F}" destId="{AC2F27F8-059A-42F0-A454-F88EE7160117}" srcOrd="3" destOrd="0" presId="urn:microsoft.com/office/officeart/2005/8/layout/lProcess2"/>
    <dgm:cxn modelId="{18BD0B1F-58D7-46B8-9FDF-170EA1584E52}" type="presParOf" srcId="{291B6651-C583-4CA8-B833-F12FEEE6E58F}" destId="{A278221A-8C1C-42DF-AC26-34E14EAE65CB}" srcOrd="4" destOrd="0" presId="urn:microsoft.com/office/officeart/2005/8/layout/lProcess2"/>
    <dgm:cxn modelId="{FF24FFBA-C09F-4820-8AE9-0635B5B5B3DB}" type="presParOf" srcId="{A278221A-8C1C-42DF-AC26-34E14EAE65CB}" destId="{BE5A0913-2118-4C5D-97EC-0791B3C28E78}" srcOrd="0" destOrd="0" presId="urn:microsoft.com/office/officeart/2005/8/layout/lProcess2"/>
    <dgm:cxn modelId="{9B73C518-D6FD-4335-A0DC-6DB3EFA422E6}" type="presParOf" srcId="{A278221A-8C1C-42DF-AC26-34E14EAE65CB}" destId="{223BDCB0-D753-4DE1-9420-3CD5CAE98BA9}" srcOrd="1" destOrd="0" presId="urn:microsoft.com/office/officeart/2005/8/layout/lProcess2"/>
    <dgm:cxn modelId="{FCA23940-0F29-434E-A60C-E4451BECC89F}" type="presParOf" srcId="{A278221A-8C1C-42DF-AC26-34E14EAE65CB}" destId="{5A06D047-EC2E-4363-BAC1-2E95E851C11C}" srcOrd="2" destOrd="0" presId="urn:microsoft.com/office/officeart/2005/8/layout/lProcess2"/>
    <dgm:cxn modelId="{6F45DE2A-DDD5-4603-B4A6-59CD97C22136}" type="presParOf" srcId="{5A06D047-EC2E-4363-BAC1-2E95E851C11C}" destId="{CCA3EB77-4774-40CF-96E6-A4EC5DDF253C}" srcOrd="0" destOrd="0" presId="urn:microsoft.com/office/officeart/2005/8/layout/lProcess2"/>
    <dgm:cxn modelId="{23CAC9ED-0947-4F49-A06C-EB6E48EF65DE}" type="presParOf" srcId="{CCA3EB77-4774-40CF-96E6-A4EC5DDF253C}" destId="{AF114F8F-E92D-4880-8F98-B78E0FB71EEC}" srcOrd="0" destOrd="0" presId="urn:microsoft.com/office/officeart/2005/8/layout/lProcess2"/>
    <dgm:cxn modelId="{EFDCA38C-EF14-4938-A324-7955A8CEE0B1}" type="presParOf" srcId="{CCA3EB77-4774-40CF-96E6-A4EC5DDF253C}" destId="{811A5AB6-E56D-4B4A-BF6E-97EC938D6FEF}" srcOrd="1" destOrd="0" presId="urn:microsoft.com/office/officeart/2005/8/layout/lProcess2"/>
    <dgm:cxn modelId="{B9083596-36B4-48A4-9438-380E08E8D0A3}" type="presParOf" srcId="{CCA3EB77-4774-40CF-96E6-A4EC5DDF253C}" destId="{34F047C1-F6F3-44BE-875A-667BA36BA2F7}" srcOrd="2" destOrd="0" presId="urn:microsoft.com/office/officeart/2005/8/layout/lProcess2"/>
    <dgm:cxn modelId="{EDF20254-B90F-4FED-8677-6EC103FE4A89}" type="presParOf" srcId="{CCA3EB77-4774-40CF-96E6-A4EC5DDF253C}" destId="{47F29004-4200-4CC0-8B23-F37E5EE0F485}" srcOrd="3" destOrd="0" presId="urn:microsoft.com/office/officeart/2005/8/layout/lProcess2"/>
    <dgm:cxn modelId="{1031BE92-D61B-4888-AFA4-2EA3D9B5C369}" type="presParOf" srcId="{CCA3EB77-4774-40CF-96E6-A4EC5DDF253C}" destId="{75FD0803-EE33-481B-AF87-49403C8A7B8B}" srcOrd="4" destOrd="0" presId="urn:microsoft.com/office/officeart/2005/8/layout/lProcess2"/>
    <dgm:cxn modelId="{9BE423BE-3A13-4068-BE48-C88EAC5AC6B9}" type="presParOf" srcId="{291B6651-C583-4CA8-B833-F12FEEE6E58F}" destId="{98DDDB82-EAA9-4E2E-B822-CCA285E918D1}" srcOrd="5" destOrd="0" presId="urn:microsoft.com/office/officeart/2005/8/layout/lProcess2"/>
    <dgm:cxn modelId="{E7EADF32-BD03-4A43-B9E7-4C252382A225}" type="presParOf" srcId="{291B6651-C583-4CA8-B833-F12FEEE6E58F}" destId="{4E6FCA72-F98A-48CF-99CA-2A46666F3042}" srcOrd="6" destOrd="0" presId="urn:microsoft.com/office/officeart/2005/8/layout/lProcess2"/>
    <dgm:cxn modelId="{6979F6D7-92EF-4764-A560-36E1A2D9211E}" type="presParOf" srcId="{4E6FCA72-F98A-48CF-99CA-2A46666F3042}" destId="{F05CF491-4B33-4CF8-8325-6AB052F5102B}" srcOrd="0" destOrd="0" presId="urn:microsoft.com/office/officeart/2005/8/layout/lProcess2"/>
    <dgm:cxn modelId="{22A575EE-B6AE-4411-9A45-EDE484A52113}" type="presParOf" srcId="{4E6FCA72-F98A-48CF-99CA-2A46666F3042}" destId="{5AD9856A-A7C7-4DA2-81BE-523391D6B9E8}" srcOrd="1" destOrd="0" presId="urn:microsoft.com/office/officeart/2005/8/layout/lProcess2"/>
    <dgm:cxn modelId="{93A182A4-7828-4F0D-B0F9-31280F23E4F2}" type="presParOf" srcId="{4E6FCA72-F98A-48CF-99CA-2A46666F3042}" destId="{4E137FBC-A062-492C-A292-1EF12E7B3BD0}" srcOrd="2" destOrd="0" presId="urn:microsoft.com/office/officeart/2005/8/layout/lProcess2"/>
    <dgm:cxn modelId="{26DCAEFD-E157-47C1-B9CC-38C6C566E73A}" type="presParOf" srcId="{4E137FBC-A062-492C-A292-1EF12E7B3BD0}" destId="{01283178-7233-48F6-8E9D-1F283034A6E8}" srcOrd="0" destOrd="0" presId="urn:microsoft.com/office/officeart/2005/8/layout/lProcess2"/>
    <dgm:cxn modelId="{C9275929-FCE5-497A-B07C-AB3DB537FB0D}" type="presParOf" srcId="{01283178-7233-48F6-8E9D-1F283034A6E8}" destId="{E367F215-0750-4E24-9BC1-5F68321A44B8}" srcOrd="0" destOrd="0" presId="urn:microsoft.com/office/officeart/2005/8/layout/lProcess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116FD1-2738-4212-9B99-7DF7F03B8818}" type="doc">
      <dgm:prSet loTypeId="urn:microsoft.com/office/officeart/2005/8/layout/vList5" loCatId="list" qsTypeId="urn:microsoft.com/office/officeart/2005/8/quickstyle/3d1" qsCatId="3D" csTypeId="urn:microsoft.com/office/officeart/2005/8/colors/accent1_2" csCatId="accent1" phldr="1"/>
      <dgm:spPr/>
    </dgm:pt>
    <dgm:pt modelId="{F1699DDD-29C2-4220-8F85-C7A1DDE74452}">
      <dgm:prSet phldrT="[Text]" custT="1"/>
      <dgm:spPr/>
      <dgm:t>
        <a:bodyPr/>
        <a:lstStyle/>
        <a:p>
          <a:pPr algn="ctr"/>
          <a:r>
            <a:rPr lang="en-US" sz="1050" b="1">
              <a:latin typeface="Times New Roman" pitchFamily="18" charset="0"/>
              <a:cs typeface="Times New Roman" pitchFamily="18" charset="0"/>
            </a:rPr>
            <a:t>National Agricultural Innovation Project (NAIP)</a:t>
          </a:r>
        </a:p>
      </dgm:t>
    </dgm:pt>
    <dgm:pt modelId="{FA84EBD5-3FD8-44C1-A266-6B79E4876138}" type="parTrans" cxnId="{DAAB5873-A80E-4A94-AE9A-A881FC753822}">
      <dgm:prSet/>
      <dgm:spPr/>
      <dgm:t>
        <a:bodyPr/>
        <a:lstStyle/>
        <a:p>
          <a:endParaRPr lang="en-US" sz="1050" b="1">
            <a:latin typeface="Times New Roman" pitchFamily="18" charset="0"/>
            <a:cs typeface="Times New Roman" pitchFamily="18" charset="0"/>
          </a:endParaRPr>
        </a:p>
      </dgm:t>
    </dgm:pt>
    <dgm:pt modelId="{389EF534-74A4-4D3C-8F6C-1051B39E8F80}" type="sibTrans" cxnId="{DAAB5873-A80E-4A94-AE9A-A881FC753822}">
      <dgm:prSet/>
      <dgm:spPr/>
      <dgm:t>
        <a:bodyPr/>
        <a:lstStyle/>
        <a:p>
          <a:endParaRPr lang="en-US" sz="1050" b="1">
            <a:latin typeface="Times New Roman" pitchFamily="18" charset="0"/>
            <a:cs typeface="Times New Roman" pitchFamily="18" charset="0"/>
          </a:endParaRPr>
        </a:p>
      </dgm:t>
    </dgm:pt>
    <dgm:pt modelId="{F8681A7A-BB0D-49A4-9C59-076E964683B1}">
      <dgm:prSet phldrT="[Text]" custT="1"/>
      <dgm:spPr/>
      <dgm:t>
        <a:bodyPr/>
        <a:lstStyle/>
        <a:p>
          <a:r>
            <a:rPr lang="en-GB" sz="1050" b="1">
              <a:latin typeface="Times New Roman" pitchFamily="18" charset="0"/>
              <a:cs typeface="Times New Roman" pitchFamily="18" charset="0"/>
            </a:rPr>
            <a:t>Validation Experiments</a:t>
          </a:r>
          <a:endParaRPr lang="en-US" sz="1050" b="1">
            <a:latin typeface="Times New Roman" pitchFamily="18" charset="0"/>
            <a:cs typeface="Times New Roman" pitchFamily="18" charset="0"/>
          </a:endParaRPr>
        </a:p>
      </dgm:t>
    </dgm:pt>
    <dgm:pt modelId="{ED71794A-B6B9-423D-BEC4-1DB7170DC706}" type="parTrans" cxnId="{52C78E9F-650C-48D3-B0EF-C525C3D82747}">
      <dgm:prSet/>
      <dgm:spPr/>
      <dgm:t>
        <a:bodyPr/>
        <a:lstStyle/>
        <a:p>
          <a:endParaRPr lang="en-US" sz="1050" b="1">
            <a:latin typeface="Times New Roman" pitchFamily="18" charset="0"/>
            <a:cs typeface="Times New Roman" pitchFamily="18" charset="0"/>
          </a:endParaRPr>
        </a:p>
      </dgm:t>
    </dgm:pt>
    <dgm:pt modelId="{C82AD67D-54F4-4316-A167-BB55B8AAB7AC}" type="sibTrans" cxnId="{52C78E9F-650C-48D3-B0EF-C525C3D82747}">
      <dgm:prSet/>
      <dgm:spPr/>
      <dgm:t>
        <a:bodyPr/>
        <a:lstStyle/>
        <a:p>
          <a:endParaRPr lang="en-US" sz="1050" b="1">
            <a:latin typeface="Times New Roman" pitchFamily="18" charset="0"/>
            <a:cs typeface="Times New Roman" pitchFamily="18" charset="0"/>
          </a:endParaRPr>
        </a:p>
      </dgm:t>
    </dgm:pt>
    <dgm:pt modelId="{8D8D96E1-46D6-4C9C-9C17-E25663787138}">
      <dgm:prSet phldrT="[Text]" custT="1"/>
      <dgm:spPr/>
      <dgm:t>
        <a:bodyPr/>
        <a:lstStyle/>
        <a:p>
          <a:r>
            <a:rPr lang="en-IN" sz="1050" b="1">
              <a:latin typeface="Times New Roman" pitchFamily="18" charset="0"/>
              <a:cs typeface="Times New Roman" pitchFamily="18" charset="0"/>
            </a:rPr>
            <a:t>National Council for Applied Economic Research</a:t>
          </a:r>
          <a:endParaRPr lang="en-US" sz="1050" b="1">
            <a:latin typeface="Times New Roman" pitchFamily="18" charset="0"/>
            <a:cs typeface="Times New Roman" pitchFamily="18" charset="0"/>
          </a:endParaRPr>
        </a:p>
      </dgm:t>
    </dgm:pt>
    <dgm:pt modelId="{7C088EE1-9B50-4A78-8F89-431A7480406F}" type="parTrans" cxnId="{474404F2-99C5-4C37-B49E-A40BE98B0647}">
      <dgm:prSet/>
      <dgm:spPr/>
      <dgm:t>
        <a:bodyPr/>
        <a:lstStyle/>
        <a:p>
          <a:endParaRPr lang="en-US" sz="1050" b="1">
            <a:latin typeface="Times New Roman" pitchFamily="18" charset="0"/>
            <a:cs typeface="Times New Roman" pitchFamily="18" charset="0"/>
          </a:endParaRPr>
        </a:p>
      </dgm:t>
    </dgm:pt>
    <dgm:pt modelId="{E2E1F002-066C-4774-921E-36EFF2BE9753}" type="sibTrans" cxnId="{474404F2-99C5-4C37-B49E-A40BE98B0647}">
      <dgm:prSet/>
      <dgm:spPr/>
      <dgm:t>
        <a:bodyPr/>
        <a:lstStyle/>
        <a:p>
          <a:endParaRPr lang="en-US" sz="1050" b="1">
            <a:latin typeface="Times New Roman" pitchFamily="18" charset="0"/>
            <a:cs typeface="Times New Roman" pitchFamily="18" charset="0"/>
          </a:endParaRPr>
        </a:p>
      </dgm:t>
    </dgm:pt>
    <dgm:pt modelId="{D5A8189B-D765-41B4-885E-C696F6003FA3}">
      <dgm:prSet phldrT="[Text]" custT="1"/>
      <dgm:spPr/>
      <dgm:t>
        <a:bodyPr/>
        <a:lstStyle/>
        <a:p>
          <a:pPr algn="just"/>
          <a:r>
            <a:rPr lang="en-US" sz="1050" b="0">
              <a:latin typeface="Times New Roman" pitchFamily="18" charset="0"/>
              <a:cs typeface="Times New Roman" pitchFamily="18" charset="0"/>
            </a:rPr>
            <a:t>32 fishing boats in </a:t>
          </a:r>
          <a:r>
            <a:rPr lang="en-US" sz="1050" b="0" err="1">
              <a:latin typeface="Times New Roman" pitchFamily="18" charset="0"/>
              <a:cs typeface="Times New Roman" pitchFamily="18" charset="0"/>
            </a:rPr>
            <a:t>Raigad</a:t>
          </a:r>
          <a:r>
            <a:rPr lang="en-US" sz="1050" b="0">
              <a:latin typeface="Times New Roman" pitchFamily="18" charset="0"/>
              <a:cs typeface="Times New Roman" pitchFamily="18" charset="0"/>
            </a:rPr>
            <a:t> Dt., Maharashtra could save the diesel of 70,000 </a:t>
          </a:r>
          <a:r>
            <a:rPr lang="en-US" sz="1050" b="0" err="1">
              <a:latin typeface="Times New Roman" pitchFamily="18" charset="0"/>
              <a:cs typeface="Times New Roman" pitchFamily="18" charset="0"/>
            </a:rPr>
            <a:t>litres</a:t>
          </a:r>
          <a:r>
            <a:rPr lang="en-US" sz="1050" b="0">
              <a:latin typeface="Times New Roman" pitchFamily="18" charset="0"/>
              <a:cs typeface="Times New Roman" pitchFamily="18" charset="0"/>
            </a:rPr>
            <a:t> of diesel in a month </a:t>
          </a:r>
        </a:p>
      </dgm:t>
    </dgm:pt>
    <dgm:pt modelId="{596622FE-710B-464A-B7CC-E01E69291A33}" type="parTrans" cxnId="{3C2F7B01-89D8-4032-BE90-B29EA8977256}">
      <dgm:prSet/>
      <dgm:spPr/>
      <dgm:t>
        <a:bodyPr/>
        <a:lstStyle/>
        <a:p>
          <a:endParaRPr lang="en-US" sz="1050" b="1">
            <a:latin typeface="Times New Roman" pitchFamily="18" charset="0"/>
            <a:cs typeface="Times New Roman" pitchFamily="18" charset="0"/>
          </a:endParaRPr>
        </a:p>
      </dgm:t>
    </dgm:pt>
    <dgm:pt modelId="{89B66BBB-78BB-4295-A0EE-106823760DD1}" type="sibTrans" cxnId="{3C2F7B01-89D8-4032-BE90-B29EA8977256}">
      <dgm:prSet/>
      <dgm:spPr/>
      <dgm:t>
        <a:bodyPr/>
        <a:lstStyle/>
        <a:p>
          <a:endParaRPr lang="en-US" sz="1050" b="1">
            <a:latin typeface="Times New Roman" pitchFamily="18" charset="0"/>
            <a:cs typeface="Times New Roman" pitchFamily="18" charset="0"/>
          </a:endParaRPr>
        </a:p>
      </dgm:t>
    </dgm:pt>
    <dgm:pt modelId="{86A60D84-4A4E-4789-B1B8-88B12CD58458}">
      <dgm:prSet phldrT="[Text]" custT="1"/>
      <dgm:spPr/>
      <dgm:t>
        <a:bodyPr/>
        <a:lstStyle/>
        <a:p>
          <a:pPr algn="just"/>
          <a:r>
            <a:rPr lang="en-US" sz="1050" b="0">
              <a:latin typeface="Times New Roman" pitchFamily="18" charset="0"/>
              <a:cs typeface="Times New Roman" pitchFamily="18" charset="0"/>
            </a:rPr>
            <a:t>CO</a:t>
          </a:r>
          <a:r>
            <a:rPr lang="en-US" sz="1050" b="0" baseline="-25000">
              <a:latin typeface="Times New Roman" pitchFamily="18" charset="0"/>
              <a:cs typeface="Times New Roman" pitchFamily="18" charset="0"/>
            </a:rPr>
            <a:t>2 </a:t>
          </a:r>
          <a:r>
            <a:rPr lang="en-US" sz="1050" b="0">
              <a:latin typeface="Times New Roman" pitchFamily="18" charset="0"/>
              <a:cs typeface="Times New Roman" pitchFamily="18" charset="0"/>
            </a:rPr>
            <a:t>cutting down by 150000 kg</a:t>
          </a:r>
          <a:endParaRPr lang="en-US" sz="1050" b="0" baseline="-25000">
            <a:latin typeface="Times New Roman" pitchFamily="18" charset="0"/>
            <a:cs typeface="Times New Roman" pitchFamily="18" charset="0"/>
          </a:endParaRPr>
        </a:p>
      </dgm:t>
    </dgm:pt>
    <dgm:pt modelId="{36ADABF4-5DE3-4A02-99BD-540D992EC822}" type="parTrans" cxnId="{AEEC8541-477F-4B91-8C00-DC8B661CAD3B}">
      <dgm:prSet/>
      <dgm:spPr/>
      <dgm:t>
        <a:bodyPr/>
        <a:lstStyle/>
        <a:p>
          <a:endParaRPr lang="en-US" sz="1050" b="1">
            <a:latin typeface="Times New Roman" pitchFamily="18" charset="0"/>
            <a:cs typeface="Times New Roman" pitchFamily="18" charset="0"/>
          </a:endParaRPr>
        </a:p>
      </dgm:t>
    </dgm:pt>
    <dgm:pt modelId="{B22002B7-D5CD-49C5-A94A-7206B51E0C7D}" type="sibTrans" cxnId="{AEEC8541-477F-4B91-8C00-DC8B661CAD3B}">
      <dgm:prSet/>
      <dgm:spPr/>
      <dgm:t>
        <a:bodyPr/>
        <a:lstStyle/>
        <a:p>
          <a:endParaRPr lang="en-US" sz="1050" b="1">
            <a:latin typeface="Times New Roman" pitchFamily="18" charset="0"/>
            <a:cs typeface="Times New Roman" pitchFamily="18" charset="0"/>
          </a:endParaRPr>
        </a:p>
      </dgm:t>
    </dgm:pt>
    <dgm:pt modelId="{14C47EA8-11ED-45D1-A902-23F4A0BC004C}">
      <dgm:prSet phldrT="[Text]" custT="1"/>
      <dgm:spPr/>
      <dgm:t>
        <a:bodyPr/>
        <a:lstStyle/>
        <a:p>
          <a:pPr algn="just"/>
          <a:r>
            <a:rPr lang="en-IN" sz="1050" b="0">
              <a:latin typeface="Times New Roman" pitchFamily="18" charset="0"/>
              <a:cs typeface="Times New Roman" pitchFamily="18" charset="0"/>
            </a:rPr>
            <a:t>Saving of diesel varied from 21.47 </a:t>
          </a:r>
          <a:r>
            <a:rPr lang="en-IN" sz="1050" b="0" err="1">
              <a:latin typeface="Times New Roman" pitchFamily="18" charset="0"/>
              <a:cs typeface="Times New Roman" pitchFamily="18" charset="0"/>
            </a:rPr>
            <a:t>lt</a:t>
          </a:r>
          <a:r>
            <a:rPr lang="en-IN" sz="1050" b="0">
              <a:latin typeface="Times New Roman" pitchFamily="18" charset="0"/>
              <a:cs typeface="Times New Roman" pitchFamily="18" charset="0"/>
            </a:rPr>
            <a:t> to 1293.53 </a:t>
          </a:r>
          <a:r>
            <a:rPr lang="en-IN" sz="1050" b="0" err="1">
              <a:latin typeface="Times New Roman" pitchFamily="18" charset="0"/>
              <a:cs typeface="Times New Roman" pitchFamily="18" charset="0"/>
            </a:rPr>
            <a:t>lt</a:t>
          </a:r>
          <a:endParaRPr lang="en-US" sz="1050" b="0">
            <a:latin typeface="Times New Roman" pitchFamily="18" charset="0"/>
            <a:cs typeface="Times New Roman" pitchFamily="18" charset="0"/>
          </a:endParaRPr>
        </a:p>
      </dgm:t>
    </dgm:pt>
    <dgm:pt modelId="{5876B94D-C9A7-4621-8C58-355613483B11}" type="parTrans" cxnId="{F6ECCFAD-56CC-4F04-8D66-6DBE7CFCF65E}">
      <dgm:prSet/>
      <dgm:spPr/>
      <dgm:t>
        <a:bodyPr/>
        <a:lstStyle/>
        <a:p>
          <a:endParaRPr lang="en-US" sz="1050" b="1">
            <a:latin typeface="Times New Roman" pitchFamily="18" charset="0"/>
            <a:cs typeface="Times New Roman" pitchFamily="18" charset="0"/>
          </a:endParaRPr>
        </a:p>
      </dgm:t>
    </dgm:pt>
    <dgm:pt modelId="{C48161C4-1FAB-4238-A816-A2E14E67DCE4}" type="sibTrans" cxnId="{F6ECCFAD-56CC-4F04-8D66-6DBE7CFCF65E}">
      <dgm:prSet/>
      <dgm:spPr/>
      <dgm:t>
        <a:bodyPr/>
        <a:lstStyle/>
        <a:p>
          <a:endParaRPr lang="en-US" sz="1050" b="1">
            <a:latin typeface="Times New Roman" pitchFamily="18" charset="0"/>
            <a:cs typeface="Times New Roman" pitchFamily="18" charset="0"/>
          </a:endParaRPr>
        </a:p>
      </dgm:t>
    </dgm:pt>
    <dgm:pt modelId="{2A80EE54-8C83-444A-ADCE-886082D0A28D}">
      <dgm:prSet phldrT="[Text]" custT="1"/>
      <dgm:spPr/>
      <dgm:t>
        <a:bodyPr/>
        <a:lstStyle/>
        <a:p>
          <a:pPr algn="just"/>
          <a:r>
            <a:rPr lang="en-IN" sz="1050" b="0">
              <a:latin typeface="Times New Roman" pitchFamily="18" charset="0"/>
              <a:cs typeface="Times New Roman" pitchFamily="18" charset="0"/>
            </a:rPr>
            <a:t>Reduction of CO</a:t>
          </a:r>
          <a:r>
            <a:rPr lang="en-IN" sz="1050" b="0" baseline="-25000">
              <a:latin typeface="Times New Roman" pitchFamily="18" charset="0"/>
              <a:cs typeface="Times New Roman" pitchFamily="18" charset="0"/>
            </a:rPr>
            <a:t>2</a:t>
          </a:r>
          <a:r>
            <a:rPr lang="en-IN" sz="1050" b="0">
              <a:latin typeface="Times New Roman" pitchFamily="18" charset="0"/>
              <a:cs typeface="Times New Roman" pitchFamily="18" charset="0"/>
            </a:rPr>
            <a:t> emission from 3.45 t to 0.06 t</a:t>
          </a:r>
          <a:endParaRPr lang="en-US" sz="1050" b="0">
            <a:latin typeface="Times New Roman" pitchFamily="18" charset="0"/>
            <a:cs typeface="Times New Roman" pitchFamily="18" charset="0"/>
          </a:endParaRPr>
        </a:p>
      </dgm:t>
    </dgm:pt>
    <dgm:pt modelId="{56785000-1A94-4FBF-BB6E-0820E450C3CE}" type="parTrans" cxnId="{99771111-11D0-4074-9119-557F6398EAEC}">
      <dgm:prSet/>
      <dgm:spPr/>
      <dgm:t>
        <a:bodyPr/>
        <a:lstStyle/>
        <a:p>
          <a:endParaRPr lang="en-US" sz="1050" b="1">
            <a:latin typeface="Times New Roman" pitchFamily="18" charset="0"/>
            <a:cs typeface="Times New Roman" pitchFamily="18" charset="0"/>
          </a:endParaRPr>
        </a:p>
      </dgm:t>
    </dgm:pt>
    <dgm:pt modelId="{534BE384-ED95-4665-9D55-7D366C636A66}" type="sibTrans" cxnId="{99771111-11D0-4074-9119-557F6398EAEC}">
      <dgm:prSet/>
      <dgm:spPr/>
      <dgm:t>
        <a:bodyPr/>
        <a:lstStyle/>
        <a:p>
          <a:endParaRPr lang="en-US" sz="1050" b="1">
            <a:latin typeface="Times New Roman" pitchFamily="18" charset="0"/>
            <a:cs typeface="Times New Roman" pitchFamily="18" charset="0"/>
          </a:endParaRPr>
        </a:p>
      </dgm:t>
    </dgm:pt>
    <dgm:pt modelId="{28AC190E-F776-4982-B74B-3436BC9C00CE}">
      <dgm:prSet phldrT="[Text]" custT="1"/>
      <dgm:spPr/>
      <dgm:t>
        <a:bodyPr/>
        <a:lstStyle/>
        <a:p>
          <a:r>
            <a:rPr lang="en-GB" sz="1050" b="1">
              <a:latin typeface="Times New Roman" pitchFamily="18" charset="0"/>
              <a:cs typeface="Times New Roman" pitchFamily="18" charset="0"/>
            </a:rPr>
            <a:t>Central Marine Fisheries Research Institute (CMFRI)</a:t>
          </a:r>
          <a:endParaRPr lang="en-US" sz="1050" b="1">
            <a:latin typeface="Times New Roman" pitchFamily="18" charset="0"/>
            <a:cs typeface="Times New Roman" pitchFamily="18" charset="0"/>
          </a:endParaRPr>
        </a:p>
      </dgm:t>
    </dgm:pt>
    <dgm:pt modelId="{2D4A5621-60C8-4B73-9237-39B01CEFE846}" type="parTrans" cxnId="{8E97B9C5-2CE2-4405-BA32-EEF2544E6318}">
      <dgm:prSet/>
      <dgm:spPr/>
      <dgm:t>
        <a:bodyPr/>
        <a:lstStyle/>
        <a:p>
          <a:endParaRPr lang="en-US" sz="1050" b="1">
            <a:latin typeface="Times New Roman" pitchFamily="18" charset="0"/>
            <a:cs typeface="Times New Roman" pitchFamily="18" charset="0"/>
          </a:endParaRPr>
        </a:p>
      </dgm:t>
    </dgm:pt>
    <dgm:pt modelId="{11BF0BD3-2274-4D0B-8EBB-4C86C47584DF}" type="sibTrans" cxnId="{8E97B9C5-2CE2-4405-BA32-EEF2544E6318}">
      <dgm:prSet/>
      <dgm:spPr/>
      <dgm:t>
        <a:bodyPr/>
        <a:lstStyle/>
        <a:p>
          <a:endParaRPr lang="en-US" sz="1050" b="1">
            <a:latin typeface="Times New Roman" pitchFamily="18" charset="0"/>
            <a:cs typeface="Times New Roman" pitchFamily="18" charset="0"/>
          </a:endParaRPr>
        </a:p>
      </dgm:t>
    </dgm:pt>
    <dgm:pt modelId="{3F4D8C5D-F713-4FA9-941A-C17B05660BFA}">
      <dgm:prSet phldrT="[Text]" custT="1"/>
      <dgm:spPr/>
      <dgm:t>
        <a:bodyPr/>
        <a:lstStyle/>
        <a:p>
          <a:pPr algn="just"/>
          <a:r>
            <a:rPr lang="en-IN" sz="1050" b="1">
              <a:latin typeface="Times New Roman" pitchFamily="18" charset="0"/>
              <a:cs typeface="Times New Roman" pitchFamily="18" charset="0"/>
            </a:rPr>
            <a:t>Savings in diesel  consumption computed an annuity of Rs 36,200 </a:t>
          </a:r>
          <a:r>
            <a:rPr lang="en-IN" sz="1050" b="1" err="1">
              <a:latin typeface="Times New Roman" pitchFamily="18" charset="0"/>
              <a:cs typeface="Times New Roman" pitchFamily="18" charset="0"/>
            </a:rPr>
            <a:t>crore</a:t>
          </a:r>
          <a:r>
            <a:rPr lang="en-IN" sz="1050" b="1">
              <a:latin typeface="Times New Roman" pitchFamily="18" charset="0"/>
              <a:cs typeface="Times New Roman" pitchFamily="18" charset="0"/>
            </a:rPr>
            <a:t> or</a:t>
          </a:r>
          <a:endParaRPr lang="en-US" sz="1050" b="1">
            <a:latin typeface="Times New Roman" pitchFamily="18" charset="0"/>
            <a:cs typeface="Times New Roman" pitchFamily="18" charset="0"/>
          </a:endParaRPr>
        </a:p>
      </dgm:t>
    </dgm:pt>
    <dgm:pt modelId="{C91661AB-B47C-43EC-BE1E-0F878F89EBD0}" type="parTrans" cxnId="{630B5902-03FA-463E-96C9-35206B2F7338}">
      <dgm:prSet/>
      <dgm:spPr/>
      <dgm:t>
        <a:bodyPr/>
        <a:lstStyle/>
        <a:p>
          <a:endParaRPr lang="en-US" sz="1050" b="1">
            <a:latin typeface="Times New Roman" pitchFamily="18" charset="0"/>
            <a:cs typeface="Times New Roman" pitchFamily="18" charset="0"/>
          </a:endParaRPr>
        </a:p>
      </dgm:t>
    </dgm:pt>
    <dgm:pt modelId="{919BED63-97A9-4501-972A-EC1BE3F6D33F}" type="sibTrans" cxnId="{630B5902-03FA-463E-96C9-35206B2F7338}">
      <dgm:prSet/>
      <dgm:spPr/>
      <dgm:t>
        <a:bodyPr/>
        <a:lstStyle/>
        <a:p>
          <a:endParaRPr lang="en-US" sz="1050" b="1">
            <a:latin typeface="Times New Roman" pitchFamily="18" charset="0"/>
            <a:cs typeface="Times New Roman" pitchFamily="18" charset="0"/>
          </a:endParaRPr>
        </a:p>
      </dgm:t>
    </dgm:pt>
    <dgm:pt modelId="{835AD912-B821-412F-8B0D-CC7388974F53}">
      <dgm:prSet phldrT="[Text]" custT="1"/>
      <dgm:spPr/>
      <dgm:t>
        <a:bodyPr/>
        <a:lstStyle/>
        <a:p>
          <a:pPr algn="just"/>
          <a:r>
            <a:rPr lang="en-IN" sz="1050" b="1">
              <a:latin typeface="Times New Roman" pitchFamily="18" charset="0"/>
              <a:cs typeface="Times New Roman" pitchFamily="18" charset="0"/>
            </a:rPr>
            <a:t>Present value of around  Rs.2.84 trillion over the 25-year useful life</a:t>
          </a:r>
          <a:endParaRPr lang="en-US" sz="1050" b="1">
            <a:latin typeface="Times New Roman" pitchFamily="18" charset="0"/>
            <a:cs typeface="Times New Roman" pitchFamily="18" charset="0"/>
          </a:endParaRPr>
        </a:p>
      </dgm:t>
    </dgm:pt>
    <dgm:pt modelId="{3198CC96-977A-4DFB-9848-200D1C96D81E}" type="parTrans" cxnId="{105C468C-AF25-48CF-8CF1-8229AFA54B73}">
      <dgm:prSet/>
      <dgm:spPr/>
      <dgm:t>
        <a:bodyPr/>
        <a:lstStyle/>
        <a:p>
          <a:endParaRPr lang="en-US" sz="1050" b="1">
            <a:latin typeface="Times New Roman" pitchFamily="18" charset="0"/>
            <a:cs typeface="Times New Roman" pitchFamily="18" charset="0"/>
          </a:endParaRPr>
        </a:p>
      </dgm:t>
    </dgm:pt>
    <dgm:pt modelId="{C3C0B18F-D3A4-4813-B2E6-4BEB7C19BE7F}" type="sibTrans" cxnId="{105C468C-AF25-48CF-8CF1-8229AFA54B73}">
      <dgm:prSet/>
      <dgm:spPr/>
      <dgm:t>
        <a:bodyPr/>
        <a:lstStyle/>
        <a:p>
          <a:endParaRPr lang="en-US" sz="1050" b="1">
            <a:latin typeface="Times New Roman" pitchFamily="18" charset="0"/>
            <a:cs typeface="Times New Roman" pitchFamily="18" charset="0"/>
          </a:endParaRPr>
        </a:p>
      </dgm:t>
    </dgm:pt>
    <dgm:pt modelId="{AEA954DA-8F16-4FC8-A065-D2713ABF8997}">
      <dgm:prSet phldrT="[Text]" custT="1"/>
      <dgm:spPr/>
      <dgm:t>
        <a:bodyPr/>
        <a:lstStyle/>
        <a:p>
          <a:pPr algn="just"/>
          <a:r>
            <a:rPr lang="en-US" sz="1050" b="0">
              <a:latin typeface="Times New Roman" pitchFamily="18" charset="0"/>
              <a:cs typeface="Times New Roman" pitchFamily="18" charset="0"/>
            </a:rPr>
            <a:t>At 15% adoption level, fishermen can save up to 9,00,000 of </a:t>
          </a:r>
          <a:r>
            <a:rPr lang="en-US" sz="1050" b="0" err="1">
              <a:latin typeface="Times New Roman" pitchFamily="18" charset="0"/>
              <a:cs typeface="Times New Roman" pitchFamily="18" charset="0"/>
            </a:rPr>
            <a:t>litres</a:t>
          </a:r>
          <a:r>
            <a:rPr lang="en-US" sz="1050" b="0">
              <a:latin typeface="Times New Roman" pitchFamily="18" charset="0"/>
              <a:cs typeface="Times New Roman" pitchFamily="18" charset="0"/>
            </a:rPr>
            <a:t> of </a:t>
          </a:r>
          <a:r>
            <a:rPr lang="en-US" sz="1050" b="0" err="1">
              <a:latin typeface="Times New Roman" pitchFamily="18" charset="0"/>
              <a:cs typeface="Times New Roman" pitchFamily="18" charset="0"/>
            </a:rPr>
            <a:t>Disel</a:t>
          </a:r>
          <a:endParaRPr lang="en-US" sz="1050" b="0">
            <a:latin typeface="Times New Roman" pitchFamily="18" charset="0"/>
            <a:cs typeface="Times New Roman" pitchFamily="18" charset="0"/>
          </a:endParaRPr>
        </a:p>
      </dgm:t>
    </dgm:pt>
    <dgm:pt modelId="{DF7DD077-6825-4BF7-A7EE-FE7BD78A90D6}" type="parTrans" cxnId="{B30B1F56-73BB-4BAA-9CDB-AA1BE0BB960E}">
      <dgm:prSet/>
      <dgm:spPr/>
      <dgm:t>
        <a:bodyPr/>
        <a:lstStyle/>
        <a:p>
          <a:endParaRPr lang="en-US" sz="1050" b="1">
            <a:latin typeface="Times New Roman" pitchFamily="18" charset="0"/>
            <a:cs typeface="Times New Roman" pitchFamily="18" charset="0"/>
          </a:endParaRPr>
        </a:p>
      </dgm:t>
    </dgm:pt>
    <dgm:pt modelId="{78979D4E-6A67-47AF-A03B-B7994015775A}" type="sibTrans" cxnId="{B30B1F56-73BB-4BAA-9CDB-AA1BE0BB960E}">
      <dgm:prSet/>
      <dgm:spPr/>
      <dgm:t>
        <a:bodyPr/>
        <a:lstStyle/>
        <a:p>
          <a:endParaRPr lang="en-US" sz="1050" b="1">
            <a:latin typeface="Times New Roman" pitchFamily="18" charset="0"/>
            <a:cs typeface="Times New Roman" pitchFamily="18" charset="0"/>
          </a:endParaRPr>
        </a:p>
      </dgm:t>
    </dgm:pt>
    <dgm:pt modelId="{FD2772B8-E4F6-4E87-B77D-F99BA984913B}">
      <dgm:prSet phldrT="[Text]" custT="1"/>
      <dgm:spPr/>
      <dgm:t>
        <a:bodyPr/>
        <a:lstStyle/>
        <a:p>
          <a:pPr algn="just"/>
          <a:r>
            <a:rPr lang="en-US" sz="1050" b="0">
              <a:latin typeface="Times New Roman" pitchFamily="18" charset="0"/>
              <a:cs typeface="Times New Roman" pitchFamily="18" charset="0"/>
            </a:rPr>
            <a:t>Translates to savings of Rs.468 </a:t>
          </a:r>
          <a:r>
            <a:rPr lang="en-US" sz="1050" b="0" err="1">
              <a:latin typeface="Times New Roman" pitchFamily="18" charset="0"/>
              <a:cs typeface="Times New Roman" pitchFamily="18" charset="0"/>
            </a:rPr>
            <a:t>lakhs</a:t>
          </a:r>
          <a:endParaRPr lang="en-US" sz="1050" b="0">
            <a:latin typeface="Times New Roman" pitchFamily="18" charset="0"/>
            <a:cs typeface="Times New Roman" pitchFamily="18" charset="0"/>
          </a:endParaRPr>
        </a:p>
      </dgm:t>
    </dgm:pt>
    <dgm:pt modelId="{75EF2DF5-FCF5-4353-8B8A-EAEBED8FB6F5}" type="parTrans" cxnId="{A0DE98FB-F25D-4145-84F8-2FB1EF3365C8}">
      <dgm:prSet/>
      <dgm:spPr/>
      <dgm:t>
        <a:bodyPr/>
        <a:lstStyle/>
        <a:p>
          <a:endParaRPr lang="en-US" sz="1050" b="1">
            <a:latin typeface="Times New Roman" pitchFamily="18" charset="0"/>
            <a:cs typeface="Times New Roman" pitchFamily="18" charset="0"/>
          </a:endParaRPr>
        </a:p>
      </dgm:t>
    </dgm:pt>
    <dgm:pt modelId="{6774A5DD-A9AF-442F-A9C7-924455AD6A51}" type="sibTrans" cxnId="{A0DE98FB-F25D-4145-84F8-2FB1EF3365C8}">
      <dgm:prSet/>
      <dgm:spPr/>
      <dgm:t>
        <a:bodyPr/>
        <a:lstStyle/>
        <a:p>
          <a:endParaRPr lang="en-US" sz="1050" b="1">
            <a:latin typeface="Times New Roman" pitchFamily="18" charset="0"/>
            <a:cs typeface="Times New Roman" pitchFamily="18" charset="0"/>
          </a:endParaRPr>
        </a:p>
      </dgm:t>
    </dgm:pt>
    <dgm:pt modelId="{B967F30F-E21D-44B4-8903-8C6893D53E84}">
      <dgm:prSet phldrT="[Text]" custT="1"/>
      <dgm:spPr/>
      <dgm:t>
        <a:bodyPr/>
        <a:lstStyle/>
        <a:p>
          <a:pPr algn="just"/>
          <a:r>
            <a:rPr lang="en-US" sz="1050" b="0">
              <a:latin typeface="Times New Roman" pitchFamily="18" charset="0"/>
              <a:cs typeface="Times New Roman" pitchFamily="18" charset="0"/>
            </a:rPr>
            <a:t>Lesser GHG emission of approximately 2412 </a:t>
          </a:r>
          <a:r>
            <a:rPr lang="en-US" sz="1050" b="0" err="1">
              <a:latin typeface="Times New Roman" pitchFamily="18" charset="0"/>
              <a:cs typeface="Times New Roman" pitchFamily="18" charset="0"/>
            </a:rPr>
            <a:t>tonne</a:t>
          </a:r>
          <a:endParaRPr lang="en-US" sz="1050" b="0">
            <a:latin typeface="Times New Roman" pitchFamily="18" charset="0"/>
            <a:cs typeface="Times New Roman" pitchFamily="18" charset="0"/>
          </a:endParaRPr>
        </a:p>
      </dgm:t>
    </dgm:pt>
    <dgm:pt modelId="{543C70A7-1AAB-4AE2-AB82-66BB5D3FF97D}" type="parTrans" cxnId="{BBB3BCDD-8A7B-4242-92BA-F1E88B3611A1}">
      <dgm:prSet/>
      <dgm:spPr/>
      <dgm:t>
        <a:bodyPr/>
        <a:lstStyle/>
        <a:p>
          <a:endParaRPr lang="en-US" sz="1050" b="1">
            <a:latin typeface="Times New Roman" pitchFamily="18" charset="0"/>
            <a:cs typeface="Times New Roman" pitchFamily="18" charset="0"/>
          </a:endParaRPr>
        </a:p>
      </dgm:t>
    </dgm:pt>
    <dgm:pt modelId="{E231096A-EBE8-40A9-8CCC-C601538BD91B}" type="sibTrans" cxnId="{BBB3BCDD-8A7B-4242-92BA-F1E88B3611A1}">
      <dgm:prSet/>
      <dgm:spPr/>
      <dgm:t>
        <a:bodyPr/>
        <a:lstStyle/>
        <a:p>
          <a:endParaRPr lang="en-US" sz="1050" b="1">
            <a:latin typeface="Times New Roman" pitchFamily="18" charset="0"/>
            <a:cs typeface="Times New Roman" pitchFamily="18" charset="0"/>
          </a:endParaRPr>
        </a:p>
      </dgm:t>
    </dgm:pt>
    <dgm:pt modelId="{DF1B316D-C31F-4945-9A2A-8883763A722C}" type="pres">
      <dgm:prSet presAssocID="{B9116FD1-2738-4212-9B99-7DF7F03B8818}" presName="Name0" presStyleCnt="0">
        <dgm:presLayoutVars>
          <dgm:dir/>
          <dgm:animLvl val="lvl"/>
          <dgm:resizeHandles val="exact"/>
        </dgm:presLayoutVars>
      </dgm:prSet>
      <dgm:spPr/>
    </dgm:pt>
    <dgm:pt modelId="{90C4AAEB-541D-4C9B-8F60-56B8365D413B}" type="pres">
      <dgm:prSet presAssocID="{F1699DDD-29C2-4220-8F85-C7A1DDE74452}" presName="linNode" presStyleCnt="0"/>
      <dgm:spPr/>
    </dgm:pt>
    <dgm:pt modelId="{728C8AFA-2B39-4BF7-9C38-FEFA87DFE9FC}" type="pres">
      <dgm:prSet presAssocID="{F1699DDD-29C2-4220-8F85-C7A1DDE74452}" presName="parentText" presStyleLbl="node1" presStyleIdx="0" presStyleCnt="4">
        <dgm:presLayoutVars>
          <dgm:chMax val="1"/>
          <dgm:bulletEnabled val="1"/>
        </dgm:presLayoutVars>
      </dgm:prSet>
      <dgm:spPr/>
      <dgm:t>
        <a:bodyPr/>
        <a:lstStyle/>
        <a:p>
          <a:endParaRPr lang="en-US"/>
        </a:p>
      </dgm:t>
    </dgm:pt>
    <dgm:pt modelId="{2AB7267C-2926-4CA4-96BC-E00788D7F947}" type="pres">
      <dgm:prSet presAssocID="{F1699DDD-29C2-4220-8F85-C7A1DDE74452}" presName="descendantText" presStyleLbl="alignAccFollowNode1" presStyleIdx="0" presStyleCnt="4">
        <dgm:presLayoutVars>
          <dgm:bulletEnabled val="1"/>
        </dgm:presLayoutVars>
      </dgm:prSet>
      <dgm:spPr/>
      <dgm:t>
        <a:bodyPr/>
        <a:lstStyle/>
        <a:p>
          <a:endParaRPr lang="en-US"/>
        </a:p>
      </dgm:t>
    </dgm:pt>
    <dgm:pt modelId="{4C9C3DAD-CA25-48AB-8BBA-353CC6FFC480}" type="pres">
      <dgm:prSet presAssocID="{389EF534-74A4-4D3C-8F6C-1051B39E8F80}" presName="sp" presStyleCnt="0"/>
      <dgm:spPr/>
    </dgm:pt>
    <dgm:pt modelId="{3A1957DB-0972-4F09-8BDC-074BB6D36484}" type="pres">
      <dgm:prSet presAssocID="{F8681A7A-BB0D-49A4-9C59-076E964683B1}" presName="linNode" presStyleCnt="0"/>
      <dgm:spPr/>
    </dgm:pt>
    <dgm:pt modelId="{69100CD3-D2BE-477E-BCE8-B842A0F12869}" type="pres">
      <dgm:prSet presAssocID="{F8681A7A-BB0D-49A4-9C59-076E964683B1}" presName="parentText" presStyleLbl="node1" presStyleIdx="1" presStyleCnt="4">
        <dgm:presLayoutVars>
          <dgm:chMax val="1"/>
          <dgm:bulletEnabled val="1"/>
        </dgm:presLayoutVars>
      </dgm:prSet>
      <dgm:spPr/>
      <dgm:t>
        <a:bodyPr/>
        <a:lstStyle/>
        <a:p>
          <a:endParaRPr lang="en-US"/>
        </a:p>
      </dgm:t>
    </dgm:pt>
    <dgm:pt modelId="{A6EAF6CB-7030-4D61-9058-268997D48F2A}" type="pres">
      <dgm:prSet presAssocID="{F8681A7A-BB0D-49A4-9C59-076E964683B1}" presName="descendantText" presStyleLbl="alignAccFollowNode1" presStyleIdx="1" presStyleCnt="4">
        <dgm:presLayoutVars>
          <dgm:bulletEnabled val="1"/>
        </dgm:presLayoutVars>
      </dgm:prSet>
      <dgm:spPr/>
      <dgm:t>
        <a:bodyPr/>
        <a:lstStyle/>
        <a:p>
          <a:endParaRPr lang="en-US"/>
        </a:p>
      </dgm:t>
    </dgm:pt>
    <dgm:pt modelId="{AB3A64F0-126F-4498-B4BD-BA23475DAD6B}" type="pres">
      <dgm:prSet presAssocID="{C82AD67D-54F4-4316-A167-BB55B8AAB7AC}" presName="sp" presStyleCnt="0"/>
      <dgm:spPr/>
    </dgm:pt>
    <dgm:pt modelId="{6387B7F0-1F67-4F69-88E6-F0931E671561}" type="pres">
      <dgm:prSet presAssocID="{8D8D96E1-46D6-4C9C-9C17-E25663787138}" presName="linNode" presStyleCnt="0"/>
      <dgm:spPr/>
    </dgm:pt>
    <dgm:pt modelId="{A3CB66A1-A8BB-490E-91F5-06CD3C760515}" type="pres">
      <dgm:prSet presAssocID="{8D8D96E1-46D6-4C9C-9C17-E25663787138}" presName="parentText" presStyleLbl="node1" presStyleIdx="2" presStyleCnt="4">
        <dgm:presLayoutVars>
          <dgm:chMax val="1"/>
          <dgm:bulletEnabled val="1"/>
        </dgm:presLayoutVars>
      </dgm:prSet>
      <dgm:spPr/>
      <dgm:t>
        <a:bodyPr/>
        <a:lstStyle/>
        <a:p>
          <a:endParaRPr lang="en-US"/>
        </a:p>
      </dgm:t>
    </dgm:pt>
    <dgm:pt modelId="{5F5948E0-E18B-48C2-86D8-5FDC723F2698}" type="pres">
      <dgm:prSet presAssocID="{8D8D96E1-46D6-4C9C-9C17-E25663787138}" presName="descendantText" presStyleLbl="alignAccFollowNode1" presStyleIdx="2" presStyleCnt="4">
        <dgm:presLayoutVars>
          <dgm:bulletEnabled val="1"/>
        </dgm:presLayoutVars>
      </dgm:prSet>
      <dgm:spPr/>
      <dgm:t>
        <a:bodyPr/>
        <a:lstStyle/>
        <a:p>
          <a:endParaRPr lang="en-US"/>
        </a:p>
      </dgm:t>
    </dgm:pt>
    <dgm:pt modelId="{F1A8A569-25E4-4383-A37A-2EF726131135}" type="pres">
      <dgm:prSet presAssocID="{E2E1F002-066C-4774-921E-36EFF2BE9753}" presName="sp" presStyleCnt="0"/>
      <dgm:spPr/>
    </dgm:pt>
    <dgm:pt modelId="{885CB1ED-F5C5-41E4-9EF7-4583EB7E2A35}" type="pres">
      <dgm:prSet presAssocID="{28AC190E-F776-4982-B74B-3436BC9C00CE}" presName="linNode" presStyleCnt="0"/>
      <dgm:spPr/>
    </dgm:pt>
    <dgm:pt modelId="{DF6CF8E3-694D-47AF-A795-0F1969BAD5CA}" type="pres">
      <dgm:prSet presAssocID="{28AC190E-F776-4982-B74B-3436BC9C00CE}" presName="parentText" presStyleLbl="node1" presStyleIdx="3" presStyleCnt="4">
        <dgm:presLayoutVars>
          <dgm:chMax val="1"/>
          <dgm:bulletEnabled val="1"/>
        </dgm:presLayoutVars>
      </dgm:prSet>
      <dgm:spPr/>
      <dgm:t>
        <a:bodyPr/>
        <a:lstStyle/>
        <a:p>
          <a:endParaRPr lang="en-US"/>
        </a:p>
      </dgm:t>
    </dgm:pt>
    <dgm:pt modelId="{CC9A2489-61B8-42C8-83B6-72F6BC98BA71}" type="pres">
      <dgm:prSet presAssocID="{28AC190E-F776-4982-B74B-3436BC9C00CE}" presName="descendantText" presStyleLbl="alignAccFollowNode1" presStyleIdx="3" presStyleCnt="4" custScaleY="119914">
        <dgm:presLayoutVars>
          <dgm:bulletEnabled val="1"/>
        </dgm:presLayoutVars>
      </dgm:prSet>
      <dgm:spPr/>
      <dgm:t>
        <a:bodyPr/>
        <a:lstStyle/>
        <a:p>
          <a:endParaRPr lang="en-US"/>
        </a:p>
      </dgm:t>
    </dgm:pt>
  </dgm:ptLst>
  <dgm:cxnLst>
    <dgm:cxn modelId="{A6DF4020-2909-488B-BAA7-139F559CED6C}" type="presOf" srcId="{835AD912-B821-412F-8B0D-CC7388974F53}" destId="{5F5948E0-E18B-48C2-86D8-5FDC723F2698}" srcOrd="0" destOrd="1" presId="urn:microsoft.com/office/officeart/2005/8/layout/vList5"/>
    <dgm:cxn modelId="{3C2F7B01-89D8-4032-BE90-B29EA8977256}" srcId="{F1699DDD-29C2-4220-8F85-C7A1DDE74452}" destId="{D5A8189B-D765-41B4-885E-C696F6003FA3}" srcOrd="0" destOrd="0" parTransId="{596622FE-710B-464A-B7CC-E01E69291A33}" sibTransId="{89B66BBB-78BB-4295-A0EE-106823760DD1}"/>
    <dgm:cxn modelId="{A0DE98FB-F25D-4145-84F8-2FB1EF3365C8}" srcId="{28AC190E-F776-4982-B74B-3436BC9C00CE}" destId="{FD2772B8-E4F6-4E87-B77D-F99BA984913B}" srcOrd="1" destOrd="0" parTransId="{75EF2DF5-FCF5-4353-8B8A-EAEBED8FB6F5}" sibTransId="{6774A5DD-A9AF-442F-A9C7-924455AD6A51}"/>
    <dgm:cxn modelId="{105C468C-AF25-48CF-8CF1-8229AFA54B73}" srcId="{8D8D96E1-46D6-4C9C-9C17-E25663787138}" destId="{835AD912-B821-412F-8B0D-CC7388974F53}" srcOrd="1" destOrd="0" parTransId="{3198CC96-977A-4DFB-9848-200D1C96D81E}" sibTransId="{C3C0B18F-D3A4-4813-B2E6-4BEB7C19BE7F}"/>
    <dgm:cxn modelId="{2A5D95BB-0321-4B2E-A4D2-232F1025E9F3}" type="presOf" srcId="{14C47EA8-11ED-45D1-A902-23F4A0BC004C}" destId="{A6EAF6CB-7030-4D61-9058-268997D48F2A}" srcOrd="0" destOrd="0" presId="urn:microsoft.com/office/officeart/2005/8/layout/vList5"/>
    <dgm:cxn modelId="{340B56D0-98D3-4169-BE1D-83D0B7940111}" type="presOf" srcId="{2A80EE54-8C83-444A-ADCE-886082D0A28D}" destId="{A6EAF6CB-7030-4D61-9058-268997D48F2A}" srcOrd="0" destOrd="1" presId="urn:microsoft.com/office/officeart/2005/8/layout/vList5"/>
    <dgm:cxn modelId="{510382E4-F669-4E8F-90F8-4F60C441135E}" type="presOf" srcId="{D5A8189B-D765-41B4-885E-C696F6003FA3}" destId="{2AB7267C-2926-4CA4-96BC-E00788D7F947}" srcOrd="0" destOrd="0" presId="urn:microsoft.com/office/officeart/2005/8/layout/vList5"/>
    <dgm:cxn modelId="{630B5902-03FA-463E-96C9-35206B2F7338}" srcId="{8D8D96E1-46D6-4C9C-9C17-E25663787138}" destId="{3F4D8C5D-F713-4FA9-941A-C17B05660BFA}" srcOrd="0" destOrd="0" parTransId="{C91661AB-B47C-43EC-BE1E-0F878F89EBD0}" sibTransId="{919BED63-97A9-4501-972A-EC1BE3F6D33F}"/>
    <dgm:cxn modelId="{F6ECCFAD-56CC-4F04-8D66-6DBE7CFCF65E}" srcId="{F8681A7A-BB0D-49A4-9C59-076E964683B1}" destId="{14C47EA8-11ED-45D1-A902-23F4A0BC004C}" srcOrd="0" destOrd="0" parTransId="{5876B94D-C9A7-4621-8C58-355613483B11}" sibTransId="{C48161C4-1FAB-4238-A816-A2E14E67DCE4}"/>
    <dgm:cxn modelId="{B30B1F56-73BB-4BAA-9CDB-AA1BE0BB960E}" srcId="{28AC190E-F776-4982-B74B-3436BC9C00CE}" destId="{AEA954DA-8F16-4FC8-A065-D2713ABF8997}" srcOrd="0" destOrd="0" parTransId="{DF7DD077-6825-4BF7-A7EE-FE7BD78A90D6}" sibTransId="{78979D4E-6A67-47AF-A03B-B7994015775A}"/>
    <dgm:cxn modelId="{6023B419-6186-4907-AE59-4C2E645D6ABB}" type="presOf" srcId="{F8681A7A-BB0D-49A4-9C59-076E964683B1}" destId="{69100CD3-D2BE-477E-BCE8-B842A0F12869}" srcOrd="0" destOrd="0" presId="urn:microsoft.com/office/officeart/2005/8/layout/vList5"/>
    <dgm:cxn modelId="{886EE037-6760-4B18-B99E-D80A6961623B}" type="presOf" srcId="{FD2772B8-E4F6-4E87-B77D-F99BA984913B}" destId="{CC9A2489-61B8-42C8-83B6-72F6BC98BA71}" srcOrd="0" destOrd="1" presId="urn:microsoft.com/office/officeart/2005/8/layout/vList5"/>
    <dgm:cxn modelId="{5E5FD1A4-D9D1-43AB-A8E1-E8FEF60BDE59}" type="presOf" srcId="{AEA954DA-8F16-4FC8-A065-D2713ABF8997}" destId="{CC9A2489-61B8-42C8-83B6-72F6BC98BA71}" srcOrd="0" destOrd="0" presId="urn:microsoft.com/office/officeart/2005/8/layout/vList5"/>
    <dgm:cxn modelId="{DAAB5873-A80E-4A94-AE9A-A881FC753822}" srcId="{B9116FD1-2738-4212-9B99-7DF7F03B8818}" destId="{F1699DDD-29C2-4220-8F85-C7A1DDE74452}" srcOrd="0" destOrd="0" parTransId="{FA84EBD5-3FD8-44C1-A266-6B79E4876138}" sibTransId="{389EF534-74A4-4D3C-8F6C-1051B39E8F80}"/>
    <dgm:cxn modelId="{474404F2-99C5-4C37-B49E-A40BE98B0647}" srcId="{B9116FD1-2738-4212-9B99-7DF7F03B8818}" destId="{8D8D96E1-46D6-4C9C-9C17-E25663787138}" srcOrd="2" destOrd="0" parTransId="{7C088EE1-9B50-4A78-8F89-431A7480406F}" sibTransId="{E2E1F002-066C-4774-921E-36EFF2BE9753}"/>
    <dgm:cxn modelId="{935C0EB0-18E8-4EFE-8EA6-74010FE5C695}" type="presOf" srcId="{B967F30F-E21D-44B4-8903-8C6893D53E84}" destId="{CC9A2489-61B8-42C8-83B6-72F6BC98BA71}" srcOrd="0" destOrd="2" presId="urn:microsoft.com/office/officeart/2005/8/layout/vList5"/>
    <dgm:cxn modelId="{99771111-11D0-4074-9119-557F6398EAEC}" srcId="{F8681A7A-BB0D-49A4-9C59-076E964683B1}" destId="{2A80EE54-8C83-444A-ADCE-886082D0A28D}" srcOrd="1" destOrd="0" parTransId="{56785000-1A94-4FBF-BB6E-0820E450C3CE}" sibTransId="{534BE384-ED95-4665-9D55-7D366C636A66}"/>
    <dgm:cxn modelId="{AEEC8541-477F-4B91-8C00-DC8B661CAD3B}" srcId="{F1699DDD-29C2-4220-8F85-C7A1DDE74452}" destId="{86A60D84-4A4E-4789-B1B8-88B12CD58458}" srcOrd="1" destOrd="0" parTransId="{36ADABF4-5DE3-4A02-99BD-540D992EC822}" sibTransId="{B22002B7-D5CD-49C5-A94A-7206B51E0C7D}"/>
    <dgm:cxn modelId="{8E97B9C5-2CE2-4405-BA32-EEF2544E6318}" srcId="{B9116FD1-2738-4212-9B99-7DF7F03B8818}" destId="{28AC190E-F776-4982-B74B-3436BC9C00CE}" srcOrd="3" destOrd="0" parTransId="{2D4A5621-60C8-4B73-9237-39B01CEFE846}" sibTransId="{11BF0BD3-2274-4D0B-8EBB-4C86C47584DF}"/>
    <dgm:cxn modelId="{E38811D6-86B6-4A6E-955B-ABFB1BAA1718}" type="presOf" srcId="{3F4D8C5D-F713-4FA9-941A-C17B05660BFA}" destId="{5F5948E0-E18B-48C2-86D8-5FDC723F2698}" srcOrd="0" destOrd="0" presId="urn:microsoft.com/office/officeart/2005/8/layout/vList5"/>
    <dgm:cxn modelId="{06CDD9E0-8AD0-4D1C-B2E7-1A25648F602E}" type="presOf" srcId="{B9116FD1-2738-4212-9B99-7DF7F03B8818}" destId="{DF1B316D-C31F-4945-9A2A-8883763A722C}" srcOrd="0" destOrd="0" presId="urn:microsoft.com/office/officeart/2005/8/layout/vList5"/>
    <dgm:cxn modelId="{BF46A0E0-8DA1-41E3-B5C9-003FB4FBDF7D}" type="presOf" srcId="{8D8D96E1-46D6-4C9C-9C17-E25663787138}" destId="{A3CB66A1-A8BB-490E-91F5-06CD3C760515}" srcOrd="0" destOrd="0" presId="urn:microsoft.com/office/officeart/2005/8/layout/vList5"/>
    <dgm:cxn modelId="{BBB3BCDD-8A7B-4242-92BA-F1E88B3611A1}" srcId="{28AC190E-F776-4982-B74B-3436BC9C00CE}" destId="{B967F30F-E21D-44B4-8903-8C6893D53E84}" srcOrd="2" destOrd="0" parTransId="{543C70A7-1AAB-4AE2-AB82-66BB5D3FF97D}" sibTransId="{E231096A-EBE8-40A9-8CCC-C601538BD91B}"/>
    <dgm:cxn modelId="{A462D1F0-9FD7-458E-847B-01DFBAEB7473}" type="presOf" srcId="{86A60D84-4A4E-4789-B1B8-88B12CD58458}" destId="{2AB7267C-2926-4CA4-96BC-E00788D7F947}" srcOrd="0" destOrd="1" presId="urn:microsoft.com/office/officeart/2005/8/layout/vList5"/>
    <dgm:cxn modelId="{4B5CC64F-C416-45EA-9BD9-7405D1E68163}" type="presOf" srcId="{28AC190E-F776-4982-B74B-3436BC9C00CE}" destId="{DF6CF8E3-694D-47AF-A795-0F1969BAD5CA}" srcOrd="0" destOrd="0" presId="urn:microsoft.com/office/officeart/2005/8/layout/vList5"/>
    <dgm:cxn modelId="{52C78E9F-650C-48D3-B0EF-C525C3D82747}" srcId="{B9116FD1-2738-4212-9B99-7DF7F03B8818}" destId="{F8681A7A-BB0D-49A4-9C59-076E964683B1}" srcOrd="1" destOrd="0" parTransId="{ED71794A-B6B9-423D-BEC4-1DB7170DC706}" sibTransId="{C82AD67D-54F4-4316-A167-BB55B8AAB7AC}"/>
    <dgm:cxn modelId="{27E9E37E-3130-43A9-AF1B-183EBCB4FD18}" type="presOf" srcId="{F1699DDD-29C2-4220-8F85-C7A1DDE74452}" destId="{728C8AFA-2B39-4BF7-9C38-FEFA87DFE9FC}" srcOrd="0" destOrd="0" presId="urn:microsoft.com/office/officeart/2005/8/layout/vList5"/>
    <dgm:cxn modelId="{2025812E-FBF4-4D11-B213-E612987435A6}" type="presParOf" srcId="{DF1B316D-C31F-4945-9A2A-8883763A722C}" destId="{90C4AAEB-541D-4C9B-8F60-56B8365D413B}" srcOrd="0" destOrd="0" presId="urn:microsoft.com/office/officeart/2005/8/layout/vList5"/>
    <dgm:cxn modelId="{0197B453-FA35-4A3F-971D-680D884D6BC3}" type="presParOf" srcId="{90C4AAEB-541D-4C9B-8F60-56B8365D413B}" destId="{728C8AFA-2B39-4BF7-9C38-FEFA87DFE9FC}" srcOrd="0" destOrd="0" presId="urn:microsoft.com/office/officeart/2005/8/layout/vList5"/>
    <dgm:cxn modelId="{A6B213B9-038D-4A98-A23E-9003219EEE29}" type="presParOf" srcId="{90C4AAEB-541D-4C9B-8F60-56B8365D413B}" destId="{2AB7267C-2926-4CA4-96BC-E00788D7F947}" srcOrd="1" destOrd="0" presId="urn:microsoft.com/office/officeart/2005/8/layout/vList5"/>
    <dgm:cxn modelId="{D631E0A9-10AC-4D72-9785-3B4645930784}" type="presParOf" srcId="{DF1B316D-C31F-4945-9A2A-8883763A722C}" destId="{4C9C3DAD-CA25-48AB-8BBA-353CC6FFC480}" srcOrd="1" destOrd="0" presId="urn:microsoft.com/office/officeart/2005/8/layout/vList5"/>
    <dgm:cxn modelId="{49D094E7-6591-49C7-9C03-30014EF57D2E}" type="presParOf" srcId="{DF1B316D-C31F-4945-9A2A-8883763A722C}" destId="{3A1957DB-0972-4F09-8BDC-074BB6D36484}" srcOrd="2" destOrd="0" presId="urn:microsoft.com/office/officeart/2005/8/layout/vList5"/>
    <dgm:cxn modelId="{04BEB169-8C30-4435-A2C8-E241E7C7CAB5}" type="presParOf" srcId="{3A1957DB-0972-4F09-8BDC-074BB6D36484}" destId="{69100CD3-D2BE-477E-BCE8-B842A0F12869}" srcOrd="0" destOrd="0" presId="urn:microsoft.com/office/officeart/2005/8/layout/vList5"/>
    <dgm:cxn modelId="{43CE6480-ADB2-45CE-8127-5400792C32D2}" type="presParOf" srcId="{3A1957DB-0972-4F09-8BDC-074BB6D36484}" destId="{A6EAF6CB-7030-4D61-9058-268997D48F2A}" srcOrd="1" destOrd="0" presId="urn:microsoft.com/office/officeart/2005/8/layout/vList5"/>
    <dgm:cxn modelId="{F7580680-151D-4D1B-923B-7F8BB9939995}" type="presParOf" srcId="{DF1B316D-C31F-4945-9A2A-8883763A722C}" destId="{AB3A64F0-126F-4498-B4BD-BA23475DAD6B}" srcOrd="3" destOrd="0" presId="urn:microsoft.com/office/officeart/2005/8/layout/vList5"/>
    <dgm:cxn modelId="{C1B30DE0-FC94-4B97-B15C-2D4E96C23313}" type="presParOf" srcId="{DF1B316D-C31F-4945-9A2A-8883763A722C}" destId="{6387B7F0-1F67-4F69-88E6-F0931E671561}" srcOrd="4" destOrd="0" presId="urn:microsoft.com/office/officeart/2005/8/layout/vList5"/>
    <dgm:cxn modelId="{ED7E94AE-6135-494F-8C73-8A2AC2FFE23B}" type="presParOf" srcId="{6387B7F0-1F67-4F69-88E6-F0931E671561}" destId="{A3CB66A1-A8BB-490E-91F5-06CD3C760515}" srcOrd="0" destOrd="0" presId="urn:microsoft.com/office/officeart/2005/8/layout/vList5"/>
    <dgm:cxn modelId="{907F4579-033C-44B6-9B6D-BCD5A4082BD6}" type="presParOf" srcId="{6387B7F0-1F67-4F69-88E6-F0931E671561}" destId="{5F5948E0-E18B-48C2-86D8-5FDC723F2698}" srcOrd="1" destOrd="0" presId="urn:microsoft.com/office/officeart/2005/8/layout/vList5"/>
    <dgm:cxn modelId="{42FB1832-FD8A-409A-9D5F-6205961D3868}" type="presParOf" srcId="{DF1B316D-C31F-4945-9A2A-8883763A722C}" destId="{F1A8A569-25E4-4383-A37A-2EF726131135}" srcOrd="5" destOrd="0" presId="urn:microsoft.com/office/officeart/2005/8/layout/vList5"/>
    <dgm:cxn modelId="{9427E842-452A-4149-B0D1-434986F3F157}" type="presParOf" srcId="{DF1B316D-C31F-4945-9A2A-8883763A722C}" destId="{885CB1ED-F5C5-41E4-9EF7-4583EB7E2A35}" srcOrd="6" destOrd="0" presId="urn:microsoft.com/office/officeart/2005/8/layout/vList5"/>
    <dgm:cxn modelId="{6AAB02EE-68CB-4DA0-A368-E108D31428DC}" type="presParOf" srcId="{885CB1ED-F5C5-41E4-9EF7-4583EB7E2A35}" destId="{DF6CF8E3-694D-47AF-A795-0F1969BAD5CA}" srcOrd="0" destOrd="0" presId="urn:microsoft.com/office/officeart/2005/8/layout/vList5"/>
    <dgm:cxn modelId="{1F307AAC-9109-40E1-9334-DCE7495491F4}" type="presParOf" srcId="{885CB1ED-F5C5-41E4-9EF7-4583EB7E2A35}" destId="{CC9A2489-61B8-42C8-83B6-72F6BC98BA71}" srcOrd="1" destOrd="0" presId="urn:microsoft.com/office/officeart/2005/8/layout/vList5"/>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CD3D6-E00C-4BAE-ACFA-61B11BB8D8A2}">
      <dsp:nvSpPr>
        <dsp:cNvPr id="0" name=""/>
        <dsp:cNvSpPr/>
      </dsp:nvSpPr>
      <dsp:spPr>
        <a:xfrm>
          <a:off x="2773238" y="1204434"/>
          <a:ext cx="2241367" cy="302803"/>
        </a:xfrm>
        <a:custGeom>
          <a:avLst/>
          <a:gdLst/>
          <a:ahLst/>
          <a:cxnLst/>
          <a:rect l="0" t="0" r="0" b="0"/>
          <a:pathLst>
            <a:path>
              <a:moveTo>
                <a:pt x="0" y="0"/>
              </a:moveTo>
              <a:lnTo>
                <a:pt x="0" y="243555"/>
              </a:lnTo>
              <a:lnTo>
                <a:pt x="2241367" y="243555"/>
              </a:lnTo>
              <a:lnTo>
                <a:pt x="2241367" y="3028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76B5FA-423C-4F7B-BE0A-2665A98F645A}">
      <dsp:nvSpPr>
        <dsp:cNvPr id="0" name=""/>
        <dsp:cNvSpPr/>
      </dsp:nvSpPr>
      <dsp:spPr>
        <a:xfrm>
          <a:off x="2773238" y="1204434"/>
          <a:ext cx="1459688" cy="302803"/>
        </a:xfrm>
        <a:custGeom>
          <a:avLst/>
          <a:gdLst/>
          <a:ahLst/>
          <a:cxnLst/>
          <a:rect l="0" t="0" r="0" b="0"/>
          <a:pathLst>
            <a:path>
              <a:moveTo>
                <a:pt x="0" y="0"/>
              </a:moveTo>
              <a:lnTo>
                <a:pt x="0" y="243555"/>
              </a:lnTo>
              <a:lnTo>
                <a:pt x="1459688" y="243555"/>
              </a:lnTo>
              <a:lnTo>
                <a:pt x="1459688" y="3028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560552-C7D2-4243-B602-8C491D824C34}">
      <dsp:nvSpPr>
        <dsp:cNvPr id="0" name=""/>
        <dsp:cNvSpPr/>
      </dsp:nvSpPr>
      <dsp:spPr>
        <a:xfrm>
          <a:off x="3451247" y="1913355"/>
          <a:ext cx="781678" cy="186004"/>
        </a:xfrm>
        <a:custGeom>
          <a:avLst/>
          <a:gdLst/>
          <a:ahLst/>
          <a:cxnLst/>
          <a:rect l="0" t="0" r="0" b="0"/>
          <a:pathLst>
            <a:path>
              <a:moveTo>
                <a:pt x="0" y="0"/>
              </a:moveTo>
              <a:lnTo>
                <a:pt x="0" y="126756"/>
              </a:lnTo>
              <a:lnTo>
                <a:pt x="781678" y="126756"/>
              </a:lnTo>
              <a:lnTo>
                <a:pt x="781678" y="1860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08C585-D3D3-4E0E-A074-68923F896DCC}">
      <dsp:nvSpPr>
        <dsp:cNvPr id="0" name=""/>
        <dsp:cNvSpPr/>
      </dsp:nvSpPr>
      <dsp:spPr>
        <a:xfrm>
          <a:off x="3405527" y="1913355"/>
          <a:ext cx="91440" cy="186004"/>
        </a:xfrm>
        <a:custGeom>
          <a:avLst/>
          <a:gdLst/>
          <a:ahLst/>
          <a:cxnLst/>
          <a:rect l="0" t="0" r="0" b="0"/>
          <a:pathLst>
            <a:path>
              <a:moveTo>
                <a:pt x="45720" y="0"/>
              </a:moveTo>
              <a:lnTo>
                <a:pt x="45720" y="1860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A316AC-A0C3-4585-A26A-56098BA96A7D}">
      <dsp:nvSpPr>
        <dsp:cNvPr id="0" name=""/>
        <dsp:cNvSpPr/>
      </dsp:nvSpPr>
      <dsp:spPr>
        <a:xfrm>
          <a:off x="2669569" y="1913355"/>
          <a:ext cx="781678" cy="186004"/>
        </a:xfrm>
        <a:custGeom>
          <a:avLst/>
          <a:gdLst/>
          <a:ahLst/>
          <a:cxnLst/>
          <a:rect l="0" t="0" r="0" b="0"/>
          <a:pathLst>
            <a:path>
              <a:moveTo>
                <a:pt x="781678" y="0"/>
              </a:moveTo>
              <a:lnTo>
                <a:pt x="781678" y="126756"/>
              </a:lnTo>
              <a:lnTo>
                <a:pt x="0" y="126756"/>
              </a:lnTo>
              <a:lnTo>
                <a:pt x="0" y="1860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2C4031-70A3-4D7F-BDDF-F7F7D19B89FB}">
      <dsp:nvSpPr>
        <dsp:cNvPr id="0" name=""/>
        <dsp:cNvSpPr/>
      </dsp:nvSpPr>
      <dsp:spPr>
        <a:xfrm>
          <a:off x="2773238" y="1204434"/>
          <a:ext cx="678009" cy="302803"/>
        </a:xfrm>
        <a:custGeom>
          <a:avLst/>
          <a:gdLst/>
          <a:ahLst/>
          <a:cxnLst/>
          <a:rect l="0" t="0" r="0" b="0"/>
          <a:pathLst>
            <a:path>
              <a:moveTo>
                <a:pt x="0" y="0"/>
              </a:moveTo>
              <a:lnTo>
                <a:pt x="0" y="243555"/>
              </a:lnTo>
              <a:lnTo>
                <a:pt x="678009" y="243555"/>
              </a:lnTo>
              <a:lnTo>
                <a:pt x="678009" y="3028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FDE652-877D-40AD-80A4-3B9242420646}">
      <dsp:nvSpPr>
        <dsp:cNvPr id="0" name=""/>
        <dsp:cNvSpPr/>
      </dsp:nvSpPr>
      <dsp:spPr>
        <a:xfrm>
          <a:off x="1842170" y="1913355"/>
          <a:ext cx="91440" cy="186004"/>
        </a:xfrm>
        <a:custGeom>
          <a:avLst/>
          <a:gdLst/>
          <a:ahLst/>
          <a:cxnLst/>
          <a:rect l="0" t="0" r="0" b="0"/>
          <a:pathLst>
            <a:path>
              <a:moveTo>
                <a:pt x="45720" y="0"/>
              </a:moveTo>
              <a:lnTo>
                <a:pt x="45720" y="1860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CBBEDB-B6D6-4D00-9AD9-0E9DC62B5771}">
      <dsp:nvSpPr>
        <dsp:cNvPr id="0" name=""/>
        <dsp:cNvSpPr/>
      </dsp:nvSpPr>
      <dsp:spPr>
        <a:xfrm>
          <a:off x="1887890" y="1204434"/>
          <a:ext cx="885347" cy="302803"/>
        </a:xfrm>
        <a:custGeom>
          <a:avLst/>
          <a:gdLst/>
          <a:ahLst/>
          <a:cxnLst/>
          <a:rect l="0" t="0" r="0" b="0"/>
          <a:pathLst>
            <a:path>
              <a:moveTo>
                <a:pt x="885347" y="0"/>
              </a:moveTo>
              <a:lnTo>
                <a:pt x="885347" y="243555"/>
              </a:lnTo>
              <a:lnTo>
                <a:pt x="0" y="243555"/>
              </a:lnTo>
              <a:lnTo>
                <a:pt x="0" y="3028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7843A2-4772-42C7-82B5-85F8B737F1A9}">
      <dsp:nvSpPr>
        <dsp:cNvPr id="0" name=""/>
        <dsp:cNvSpPr/>
      </dsp:nvSpPr>
      <dsp:spPr>
        <a:xfrm>
          <a:off x="715372" y="1913355"/>
          <a:ext cx="390839" cy="186004"/>
        </a:xfrm>
        <a:custGeom>
          <a:avLst/>
          <a:gdLst/>
          <a:ahLst/>
          <a:cxnLst/>
          <a:rect l="0" t="0" r="0" b="0"/>
          <a:pathLst>
            <a:path>
              <a:moveTo>
                <a:pt x="0" y="0"/>
              </a:moveTo>
              <a:lnTo>
                <a:pt x="0" y="126756"/>
              </a:lnTo>
              <a:lnTo>
                <a:pt x="390839" y="126756"/>
              </a:lnTo>
              <a:lnTo>
                <a:pt x="390839" y="1860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B5336A-CA21-43C3-A0C3-2273AE562201}">
      <dsp:nvSpPr>
        <dsp:cNvPr id="0" name=""/>
        <dsp:cNvSpPr/>
      </dsp:nvSpPr>
      <dsp:spPr>
        <a:xfrm>
          <a:off x="324532" y="1913355"/>
          <a:ext cx="390839" cy="186004"/>
        </a:xfrm>
        <a:custGeom>
          <a:avLst/>
          <a:gdLst/>
          <a:ahLst/>
          <a:cxnLst/>
          <a:rect l="0" t="0" r="0" b="0"/>
          <a:pathLst>
            <a:path>
              <a:moveTo>
                <a:pt x="390839" y="0"/>
              </a:moveTo>
              <a:lnTo>
                <a:pt x="390839" y="126756"/>
              </a:lnTo>
              <a:lnTo>
                <a:pt x="0" y="126756"/>
              </a:lnTo>
              <a:lnTo>
                <a:pt x="0" y="1860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A43C4B-0807-40F0-866D-EDDC4AAA54D1}">
      <dsp:nvSpPr>
        <dsp:cNvPr id="0" name=""/>
        <dsp:cNvSpPr/>
      </dsp:nvSpPr>
      <dsp:spPr>
        <a:xfrm>
          <a:off x="715372" y="1204434"/>
          <a:ext cx="2057866" cy="302803"/>
        </a:xfrm>
        <a:custGeom>
          <a:avLst/>
          <a:gdLst/>
          <a:ahLst/>
          <a:cxnLst/>
          <a:rect l="0" t="0" r="0" b="0"/>
          <a:pathLst>
            <a:path>
              <a:moveTo>
                <a:pt x="2057866" y="0"/>
              </a:moveTo>
              <a:lnTo>
                <a:pt x="2057866" y="243555"/>
              </a:lnTo>
              <a:lnTo>
                <a:pt x="0" y="243555"/>
              </a:lnTo>
              <a:lnTo>
                <a:pt x="0" y="3028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F303E3-6296-4818-92A8-C2C922082262}">
      <dsp:nvSpPr>
        <dsp:cNvPr id="0" name=""/>
        <dsp:cNvSpPr/>
      </dsp:nvSpPr>
      <dsp:spPr>
        <a:xfrm>
          <a:off x="2341212" y="739214"/>
          <a:ext cx="864052" cy="465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14BE5-5D7C-41C9-84A1-0B414BF284CF}">
      <dsp:nvSpPr>
        <dsp:cNvPr id="0" name=""/>
        <dsp:cNvSpPr/>
      </dsp:nvSpPr>
      <dsp:spPr>
        <a:xfrm>
          <a:off x="2412273" y="806723"/>
          <a:ext cx="864052" cy="4652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IOGOOS</a:t>
          </a:r>
        </a:p>
      </dsp:txBody>
      <dsp:txXfrm>
        <a:off x="2425899" y="820349"/>
        <a:ext cx="836800" cy="437967"/>
      </dsp:txXfrm>
    </dsp:sp>
    <dsp:sp modelId="{7D1BEFA7-E6A3-4D26-AA55-66BFB4FE7B7E}">
      <dsp:nvSpPr>
        <dsp:cNvPr id="0" name=""/>
        <dsp:cNvSpPr/>
      </dsp:nvSpPr>
      <dsp:spPr>
        <a:xfrm>
          <a:off x="395594" y="1507238"/>
          <a:ext cx="639555" cy="406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CD4C2B-6D87-4042-A213-369973455E92}">
      <dsp:nvSpPr>
        <dsp:cNvPr id="0" name=""/>
        <dsp:cNvSpPr/>
      </dsp:nvSpPr>
      <dsp:spPr>
        <a:xfrm>
          <a:off x="466656" y="1574746"/>
          <a:ext cx="639555" cy="406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Coastal Projects</a:t>
          </a:r>
        </a:p>
      </dsp:txBody>
      <dsp:txXfrm>
        <a:off x="478551" y="1586641"/>
        <a:ext cx="615765" cy="382327"/>
      </dsp:txXfrm>
    </dsp:sp>
    <dsp:sp modelId="{D49728FF-F76F-4BA2-96A8-B15F0F1401FB}">
      <dsp:nvSpPr>
        <dsp:cNvPr id="0" name=""/>
        <dsp:cNvSpPr/>
      </dsp:nvSpPr>
      <dsp:spPr>
        <a:xfrm>
          <a:off x="4755" y="2099359"/>
          <a:ext cx="639555" cy="406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B03ADF-D814-403D-838F-7E00834B4266}">
      <dsp:nvSpPr>
        <dsp:cNvPr id="0" name=""/>
        <dsp:cNvSpPr/>
      </dsp:nvSpPr>
      <dsp:spPr>
        <a:xfrm>
          <a:off x="75816" y="2166868"/>
          <a:ext cx="639555" cy="406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err="1"/>
            <a:t>Modelling</a:t>
          </a:r>
          <a:endParaRPr lang="en-US" sz="1000" kern="1200"/>
        </a:p>
      </dsp:txBody>
      <dsp:txXfrm>
        <a:off x="87711" y="2178763"/>
        <a:ext cx="615765" cy="382327"/>
      </dsp:txXfrm>
    </dsp:sp>
    <dsp:sp modelId="{1AAF132F-F24C-47C8-B566-DBD2B05CA8B3}">
      <dsp:nvSpPr>
        <dsp:cNvPr id="0" name=""/>
        <dsp:cNvSpPr/>
      </dsp:nvSpPr>
      <dsp:spPr>
        <a:xfrm>
          <a:off x="786433" y="2099359"/>
          <a:ext cx="639555" cy="406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5E2753-CB3A-4F43-9BE4-79E3C611E30D}">
      <dsp:nvSpPr>
        <dsp:cNvPr id="0" name=""/>
        <dsp:cNvSpPr/>
      </dsp:nvSpPr>
      <dsp:spPr>
        <a:xfrm>
          <a:off x="857495" y="2166868"/>
          <a:ext cx="639555" cy="406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Remote Sensing</a:t>
          </a:r>
        </a:p>
      </dsp:txBody>
      <dsp:txXfrm>
        <a:off x="869390" y="2178763"/>
        <a:ext cx="615765" cy="382327"/>
      </dsp:txXfrm>
    </dsp:sp>
    <dsp:sp modelId="{51288924-C1F4-4050-864C-797EB859FFDE}">
      <dsp:nvSpPr>
        <dsp:cNvPr id="0" name=""/>
        <dsp:cNvSpPr/>
      </dsp:nvSpPr>
      <dsp:spPr>
        <a:xfrm>
          <a:off x="1568112" y="1507238"/>
          <a:ext cx="639555" cy="406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CEE9C6-668B-4E8F-AB29-239C6A1A9D43}">
      <dsp:nvSpPr>
        <dsp:cNvPr id="0" name=""/>
        <dsp:cNvSpPr/>
      </dsp:nvSpPr>
      <dsp:spPr>
        <a:xfrm>
          <a:off x="1639174" y="1574746"/>
          <a:ext cx="639555" cy="406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IORP</a:t>
          </a:r>
        </a:p>
      </dsp:txBody>
      <dsp:txXfrm>
        <a:off x="1651069" y="1586641"/>
        <a:ext cx="615765" cy="382327"/>
      </dsp:txXfrm>
    </dsp:sp>
    <dsp:sp modelId="{08AF3ACC-9BC9-48F2-A042-67C6F290CBDE}">
      <dsp:nvSpPr>
        <dsp:cNvPr id="0" name=""/>
        <dsp:cNvSpPr/>
      </dsp:nvSpPr>
      <dsp:spPr>
        <a:xfrm>
          <a:off x="1568112" y="2099359"/>
          <a:ext cx="639555" cy="406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BBCA06-EE89-4635-BA2B-D377A0D093DC}">
      <dsp:nvSpPr>
        <dsp:cNvPr id="0" name=""/>
        <dsp:cNvSpPr/>
      </dsp:nvSpPr>
      <dsp:spPr>
        <a:xfrm>
          <a:off x="1639174" y="2166868"/>
          <a:ext cx="639555" cy="406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err="1"/>
            <a:t>IndOOS</a:t>
          </a:r>
          <a:r>
            <a:rPr lang="en-US" sz="1000" kern="1200"/>
            <a:t> (RAMA)</a:t>
          </a:r>
        </a:p>
      </dsp:txBody>
      <dsp:txXfrm>
        <a:off x="1651069" y="2178763"/>
        <a:ext cx="615765" cy="382327"/>
      </dsp:txXfrm>
    </dsp:sp>
    <dsp:sp modelId="{419EF55B-C2C7-41E8-B28C-8015D55F1C96}">
      <dsp:nvSpPr>
        <dsp:cNvPr id="0" name=""/>
        <dsp:cNvSpPr/>
      </dsp:nvSpPr>
      <dsp:spPr>
        <a:xfrm>
          <a:off x="3131470" y="1507238"/>
          <a:ext cx="639555" cy="406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8A5C-1753-42C1-8B69-443BF38316A2}">
      <dsp:nvSpPr>
        <dsp:cNvPr id="0" name=""/>
        <dsp:cNvSpPr/>
      </dsp:nvSpPr>
      <dsp:spPr>
        <a:xfrm>
          <a:off x="3202531" y="1574746"/>
          <a:ext cx="639555" cy="406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SIBER</a:t>
          </a:r>
          <a:endParaRPr lang="en-US" sz="1000" b="1" kern="1200"/>
        </a:p>
      </dsp:txBody>
      <dsp:txXfrm>
        <a:off x="3214426" y="1586641"/>
        <a:ext cx="615765" cy="382327"/>
      </dsp:txXfrm>
    </dsp:sp>
    <dsp:sp modelId="{29D27FC7-D682-46E0-8F56-6BD827672CA0}">
      <dsp:nvSpPr>
        <dsp:cNvPr id="0" name=""/>
        <dsp:cNvSpPr/>
      </dsp:nvSpPr>
      <dsp:spPr>
        <a:xfrm>
          <a:off x="2349791" y="2099359"/>
          <a:ext cx="639555" cy="406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5867C6-4BCA-40DC-BA24-D3FB63097E80}">
      <dsp:nvSpPr>
        <dsp:cNvPr id="0" name=""/>
        <dsp:cNvSpPr/>
      </dsp:nvSpPr>
      <dsp:spPr>
        <a:xfrm>
          <a:off x="2420853" y="2166868"/>
          <a:ext cx="639555" cy="406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Remote Sensing</a:t>
          </a:r>
        </a:p>
      </dsp:txBody>
      <dsp:txXfrm>
        <a:off x="2432748" y="2178763"/>
        <a:ext cx="615765" cy="382327"/>
      </dsp:txXfrm>
    </dsp:sp>
    <dsp:sp modelId="{58E20983-C161-483B-9172-3850205F612D}">
      <dsp:nvSpPr>
        <dsp:cNvPr id="0" name=""/>
        <dsp:cNvSpPr/>
      </dsp:nvSpPr>
      <dsp:spPr>
        <a:xfrm>
          <a:off x="3131470" y="2099359"/>
          <a:ext cx="639555" cy="406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82BC4-CB62-429D-88D7-C9D1371230AF}">
      <dsp:nvSpPr>
        <dsp:cNvPr id="0" name=""/>
        <dsp:cNvSpPr/>
      </dsp:nvSpPr>
      <dsp:spPr>
        <a:xfrm>
          <a:off x="3202531" y="2166868"/>
          <a:ext cx="639555" cy="406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err="1"/>
            <a:t>Modelling</a:t>
          </a:r>
          <a:endParaRPr lang="en-US" sz="1000" kern="1200"/>
        </a:p>
      </dsp:txBody>
      <dsp:txXfrm>
        <a:off x="3214426" y="2178763"/>
        <a:ext cx="615765" cy="382327"/>
      </dsp:txXfrm>
    </dsp:sp>
    <dsp:sp modelId="{119D6FEF-69CE-4BE0-98CA-1365DF1BCBBE}">
      <dsp:nvSpPr>
        <dsp:cNvPr id="0" name=""/>
        <dsp:cNvSpPr/>
      </dsp:nvSpPr>
      <dsp:spPr>
        <a:xfrm>
          <a:off x="3913149" y="2099359"/>
          <a:ext cx="639555" cy="406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5A9DA5-4077-445F-87AE-0A05C38C2840}">
      <dsp:nvSpPr>
        <dsp:cNvPr id="0" name=""/>
        <dsp:cNvSpPr/>
      </dsp:nvSpPr>
      <dsp:spPr>
        <a:xfrm>
          <a:off x="3984210" y="2166868"/>
          <a:ext cx="639555" cy="406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In-situ</a:t>
          </a:r>
        </a:p>
      </dsp:txBody>
      <dsp:txXfrm>
        <a:off x="3996105" y="2178763"/>
        <a:ext cx="615765" cy="382327"/>
      </dsp:txXfrm>
    </dsp:sp>
    <dsp:sp modelId="{B7B94735-AAA5-4C69-8A9A-A7E2025984C8}">
      <dsp:nvSpPr>
        <dsp:cNvPr id="0" name=""/>
        <dsp:cNvSpPr/>
      </dsp:nvSpPr>
      <dsp:spPr>
        <a:xfrm>
          <a:off x="3913149" y="1507238"/>
          <a:ext cx="639555" cy="406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ECD423-A406-492C-9E86-D521027E25AA}">
      <dsp:nvSpPr>
        <dsp:cNvPr id="0" name=""/>
        <dsp:cNvSpPr/>
      </dsp:nvSpPr>
      <dsp:spPr>
        <a:xfrm>
          <a:off x="3984210" y="1574746"/>
          <a:ext cx="639555" cy="406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IRF</a:t>
          </a:r>
        </a:p>
      </dsp:txBody>
      <dsp:txXfrm>
        <a:off x="3996105" y="1586641"/>
        <a:ext cx="615765" cy="382327"/>
      </dsp:txXfrm>
    </dsp:sp>
    <dsp:sp modelId="{0C5D897C-6EC3-47FD-A137-BE7D8E065871}">
      <dsp:nvSpPr>
        <dsp:cNvPr id="0" name=""/>
        <dsp:cNvSpPr/>
      </dsp:nvSpPr>
      <dsp:spPr>
        <a:xfrm>
          <a:off x="4694827" y="1507238"/>
          <a:ext cx="639555" cy="4061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769FFB-9783-4B53-B302-E8E5E369A4D3}">
      <dsp:nvSpPr>
        <dsp:cNvPr id="0" name=""/>
        <dsp:cNvSpPr/>
      </dsp:nvSpPr>
      <dsp:spPr>
        <a:xfrm>
          <a:off x="4765889" y="1574746"/>
          <a:ext cx="639555" cy="4061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IIOE-2</a:t>
          </a:r>
        </a:p>
      </dsp:txBody>
      <dsp:txXfrm>
        <a:off x="4777784" y="1586641"/>
        <a:ext cx="615765" cy="382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AEF10-5714-4FC8-844D-349EEFF2465D}">
      <dsp:nvSpPr>
        <dsp:cNvPr id="0" name=""/>
        <dsp:cNvSpPr/>
      </dsp:nvSpPr>
      <dsp:spPr>
        <a:xfrm>
          <a:off x="2530675" y="1596509"/>
          <a:ext cx="525143" cy="249920"/>
        </a:xfrm>
        <a:custGeom>
          <a:avLst/>
          <a:gdLst/>
          <a:ahLst/>
          <a:cxnLst/>
          <a:rect l="0" t="0" r="0" b="0"/>
          <a:pathLst>
            <a:path>
              <a:moveTo>
                <a:pt x="0" y="0"/>
              </a:moveTo>
              <a:lnTo>
                <a:pt x="0" y="170313"/>
              </a:lnTo>
              <a:lnTo>
                <a:pt x="525143" y="170313"/>
              </a:lnTo>
              <a:lnTo>
                <a:pt x="525143" y="2499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465E45-7C3F-4722-BE65-CD2786DDD768}">
      <dsp:nvSpPr>
        <dsp:cNvPr id="0" name=""/>
        <dsp:cNvSpPr/>
      </dsp:nvSpPr>
      <dsp:spPr>
        <a:xfrm>
          <a:off x="2005531" y="1596509"/>
          <a:ext cx="525143" cy="249920"/>
        </a:xfrm>
        <a:custGeom>
          <a:avLst/>
          <a:gdLst/>
          <a:ahLst/>
          <a:cxnLst/>
          <a:rect l="0" t="0" r="0" b="0"/>
          <a:pathLst>
            <a:path>
              <a:moveTo>
                <a:pt x="525143" y="0"/>
              </a:moveTo>
              <a:lnTo>
                <a:pt x="525143" y="170313"/>
              </a:lnTo>
              <a:lnTo>
                <a:pt x="0" y="170313"/>
              </a:lnTo>
              <a:lnTo>
                <a:pt x="0" y="2499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BB926B-97CC-4667-AFAF-E56D6F4FD06D}">
      <dsp:nvSpPr>
        <dsp:cNvPr id="0" name=""/>
        <dsp:cNvSpPr/>
      </dsp:nvSpPr>
      <dsp:spPr>
        <a:xfrm>
          <a:off x="1480387" y="800916"/>
          <a:ext cx="1050287" cy="249920"/>
        </a:xfrm>
        <a:custGeom>
          <a:avLst/>
          <a:gdLst/>
          <a:ahLst/>
          <a:cxnLst/>
          <a:rect l="0" t="0" r="0" b="0"/>
          <a:pathLst>
            <a:path>
              <a:moveTo>
                <a:pt x="0" y="0"/>
              </a:moveTo>
              <a:lnTo>
                <a:pt x="0" y="170313"/>
              </a:lnTo>
              <a:lnTo>
                <a:pt x="1050287" y="170313"/>
              </a:lnTo>
              <a:lnTo>
                <a:pt x="1050287" y="2499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5BA5AF-0318-4969-876A-01489B4D9EE7}">
      <dsp:nvSpPr>
        <dsp:cNvPr id="0" name=""/>
        <dsp:cNvSpPr/>
      </dsp:nvSpPr>
      <dsp:spPr>
        <a:xfrm>
          <a:off x="1434667" y="800916"/>
          <a:ext cx="91440" cy="249920"/>
        </a:xfrm>
        <a:custGeom>
          <a:avLst/>
          <a:gdLst/>
          <a:ahLst/>
          <a:cxnLst/>
          <a:rect l="0" t="0" r="0" b="0"/>
          <a:pathLst>
            <a:path>
              <a:moveTo>
                <a:pt x="45720" y="0"/>
              </a:moveTo>
              <a:lnTo>
                <a:pt x="45720" y="2499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1210B5-4266-4027-B1A4-85393CAECC99}">
      <dsp:nvSpPr>
        <dsp:cNvPr id="0" name=""/>
        <dsp:cNvSpPr/>
      </dsp:nvSpPr>
      <dsp:spPr>
        <a:xfrm>
          <a:off x="430100" y="800916"/>
          <a:ext cx="1050287" cy="249920"/>
        </a:xfrm>
        <a:custGeom>
          <a:avLst/>
          <a:gdLst/>
          <a:ahLst/>
          <a:cxnLst/>
          <a:rect l="0" t="0" r="0" b="0"/>
          <a:pathLst>
            <a:path>
              <a:moveTo>
                <a:pt x="1050287" y="0"/>
              </a:moveTo>
              <a:lnTo>
                <a:pt x="1050287" y="170313"/>
              </a:lnTo>
              <a:lnTo>
                <a:pt x="0" y="170313"/>
              </a:lnTo>
              <a:lnTo>
                <a:pt x="0" y="2499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2281ED-4164-4A76-8D94-D7794C69B6C4}">
      <dsp:nvSpPr>
        <dsp:cNvPr id="0" name=""/>
        <dsp:cNvSpPr/>
      </dsp:nvSpPr>
      <dsp:spPr>
        <a:xfrm>
          <a:off x="895117" y="255244"/>
          <a:ext cx="1170539" cy="5456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AEFF27-C7C9-4858-9151-E63EDFBF47C7}">
      <dsp:nvSpPr>
        <dsp:cNvPr id="0" name=""/>
        <dsp:cNvSpPr/>
      </dsp:nvSpPr>
      <dsp:spPr>
        <a:xfrm>
          <a:off x="990598" y="345950"/>
          <a:ext cx="1170539" cy="5456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Ocean Data</a:t>
          </a:r>
        </a:p>
      </dsp:txBody>
      <dsp:txXfrm>
        <a:off x="1006580" y="361932"/>
        <a:ext cx="1138575" cy="513708"/>
      </dsp:txXfrm>
    </dsp:sp>
    <dsp:sp modelId="{3A72B9C0-A146-4803-9ECD-F0C1AB7B944F}">
      <dsp:nvSpPr>
        <dsp:cNvPr id="0" name=""/>
        <dsp:cNvSpPr/>
      </dsp:nvSpPr>
      <dsp:spPr>
        <a:xfrm>
          <a:off x="437" y="1050837"/>
          <a:ext cx="859326" cy="5456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74B22-2A57-488B-9335-E1A1086FC547}">
      <dsp:nvSpPr>
        <dsp:cNvPr id="0" name=""/>
        <dsp:cNvSpPr/>
      </dsp:nvSpPr>
      <dsp:spPr>
        <a:xfrm>
          <a:off x="95917" y="1141543"/>
          <a:ext cx="859326" cy="5456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NODC (IODE/IOC)</a:t>
          </a:r>
        </a:p>
      </dsp:txBody>
      <dsp:txXfrm>
        <a:off x="111899" y="1157525"/>
        <a:ext cx="827362" cy="513708"/>
      </dsp:txXfrm>
    </dsp:sp>
    <dsp:sp modelId="{588DDFCD-7490-46E7-9B60-3C33E7DC2779}">
      <dsp:nvSpPr>
        <dsp:cNvPr id="0" name=""/>
        <dsp:cNvSpPr/>
      </dsp:nvSpPr>
      <dsp:spPr>
        <a:xfrm>
          <a:off x="1050724" y="1050837"/>
          <a:ext cx="859326" cy="5456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2163D-80B9-47F9-8053-088D4A80F6D5}">
      <dsp:nvSpPr>
        <dsp:cNvPr id="0" name=""/>
        <dsp:cNvSpPr/>
      </dsp:nvSpPr>
      <dsp:spPr>
        <a:xfrm>
          <a:off x="1146205" y="1141543"/>
          <a:ext cx="859326" cy="5456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err="1"/>
            <a:t>OceanSites</a:t>
          </a:r>
          <a:r>
            <a:rPr lang="en-US" sz="1200" b="1" kern="1200"/>
            <a:t> (JCOMM)</a:t>
          </a:r>
        </a:p>
      </dsp:txBody>
      <dsp:txXfrm>
        <a:off x="1162187" y="1157525"/>
        <a:ext cx="827362" cy="513708"/>
      </dsp:txXfrm>
    </dsp:sp>
    <dsp:sp modelId="{3813D90D-EA0F-43EC-B939-5D8776319886}">
      <dsp:nvSpPr>
        <dsp:cNvPr id="0" name=""/>
        <dsp:cNvSpPr/>
      </dsp:nvSpPr>
      <dsp:spPr>
        <a:xfrm>
          <a:off x="2101012" y="1050837"/>
          <a:ext cx="859326" cy="5456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2E7F1-161A-4B65-A1A6-B0E8E2C2D805}">
      <dsp:nvSpPr>
        <dsp:cNvPr id="0" name=""/>
        <dsp:cNvSpPr/>
      </dsp:nvSpPr>
      <dsp:spPr>
        <a:xfrm>
          <a:off x="2196492" y="1141543"/>
          <a:ext cx="859326" cy="5456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ARGO</a:t>
          </a:r>
        </a:p>
      </dsp:txBody>
      <dsp:txXfrm>
        <a:off x="2212474" y="1157525"/>
        <a:ext cx="827362" cy="513708"/>
      </dsp:txXfrm>
    </dsp:sp>
    <dsp:sp modelId="{A187E556-4F2C-49E4-A0E1-7565D799AD9C}">
      <dsp:nvSpPr>
        <dsp:cNvPr id="0" name=""/>
        <dsp:cNvSpPr/>
      </dsp:nvSpPr>
      <dsp:spPr>
        <a:xfrm>
          <a:off x="1575868" y="1846429"/>
          <a:ext cx="859326" cy="5456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7FD1AD-3F3A-42AE-823A-68ED9ABE34A1}">
      <dsp:nvSpPr>
        <dsp:cNvPr id="0" name=""/>
        <dsp:cNvSpPr/>
      </dsp:nvSpPr>
      <dsp:spPr>
        <a:xfrm>
          <a:off x="1671349" y="1937136"/>
          <a:ext cx="859326" cy="5456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Regional DC</a:t>
          </a:r>
        </a:p>
      </dsp:txBody>
      <dsp:txXfrm>
        <a:off x="1687331" y="1953118"/>
        <a:ext cx="827362" cy="513708"/>
      </dsp:txXfrm>
    </dsp:sp>
    <dsp:sp modelId="{006B375D-7A30-4C99-B3E9-10A077686C49}">
      <dsp:nvSpPr>
        <dsp:cNvPr id="0" name=""/>
        <dsp:cNvSpPr/>
      </dsp:nvSpPr>
      <dsp:spPr>
        <a:xfrm>
          <a:off x="2626155" y="1846429"/>
          <a:ext cx="859326" cy="5456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31CEBC-C449-43A2-B591-D6DBA85F90DA}">
      <dsp:nvSpPr>
        <dsp:cNvPr id="0" name=""/>
        <dsp:cNvSpPr/>
      </dsp:nvSpPr>
      <dsp:spPr>
        <a:xfrm>
          <a:off x="2721636" y="1937136"/>
          <a:ext cx="859326" cy="5456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National DC</a:t>
          </a:r>
        </a:p>
      </dsp:txBody>
      <dsp:txXfrm>
        <a:off x="2737618" y="1953118"/>
        <a:ext cx="827362" cy="5137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AB98F-37F8-4BCE-8892-1729EA971AF3}">
      <dsp:nvSpPr>
        <dsp:cNvPr id="0" name=""/>
        <dsp:cNvSpPr/>
      </dsp:nvSpPr>
      <dsp:spPr>
        <a:xfrm>
          <a:off x="1829063" y="1084144"/>
          <a:ext cx="91440" cy="230123"/>
        </a:xfrm>
        <a:custGeom>
          <a:avLst/>
          <a:gdLst/>
          <a:ahLst/>
          <a:cxnLst/>
          <a:rect l="0" t="0" r="0" b="0"/>
          <a:pathLst>
            <a:path>
              <a:moveTo>
                <a:pt x="45864" y="0"/>
              </a:moveTo>
              <a:lnTo>
                <a:pt x="45864" y="172113"/>
              </a:lnTo>
              <a:lnTo>
                <a:pt x="45720" y="172113"/>
              </a:lnTo>
              <a:lnTo>
                <a:pt x="45720" y="2301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5BA5AF-0318-4969-876A-01489B4D9EE7}">
      <dsp:nvSpPr>
        <dsp:cNvPr id="0" name=""/>
        <dsp:cNvSpPr/>
      </dsp:nvSpPr>
      <dsp:spPr>
        <a:xfrm>
          <a:off x="1620798" y="550062"/>
          <a:ext cx="254129" cy="208281"/>
        </a:xfrm>
        <a:custGeom>
          <a:avLst/>
          <a:gdLst/>
          <a:ahLst/>
          <a:cxnLst/>
          <a:rect l="0" t="0" r="0" b="0"/>
          <a:pathLst>
            <a:path>
              <a:moveTo>
                <a:pt x="0" y="0"/>
              </a:moveTo>
              <a:lnTo>
                <a:pt x="0" y="150271"/>
              </a:lnTo>
              <a:lnTo>
                <a:pt x="254129" y="150271"/>
              </a:lnTo>
              <a:lnTo>
                <a:pt x="254129" y="2082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1210B5-4266-4027-B1A4-85393CAECC99}">
      <dsp:nvSpPr>
        <dsp:cNvPr id="0" name=""/>
        <dsp:cNvSpPr/>
      </dsp:nvSpPr>
      <dsp:spPr>
        <a:xfrm>
          <a:off x="578171" y="550062"/>
          <a:ext cx="1042626" cy="203076"/>
        </a:xfrm>
        <a:custGeom>
          <a:avLst/>
          <a:gdLst/>
          <a:ahLst/>
          <a:cxnLst/>
          <a:rect l="0" t="0" r="0" b="0"/>
          <a:pathLst>
            <a:path>
              <a:moveTo>
                <a:pt x="1042626" y="0"/>
              </a:moveTo>
              <a:lnTo>
                <a:pt x="1042626" y="145066"/>
              </a:lnTo>
              <a:lnTo>
                <a:pt x="0" y="145066"/>
              </a:lnTo>
              <a:lnTo>
                <a:pt x="0" y="2030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2281ED-4164-4A76-8D94-D7794C69B6C4}">
      <dsp:nvSpPr>
        <dsp:cNvPr id="0" name=""/>
        <dsp:cNvSpPr/>
      </dsp:nvSpPr>
      <dsp:spPr>
        <a:xfrm>
          <a:off x="766086" y="-66098"/>
          <a:ext cx="1709422" cy="6161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AEFF27-C7C9-4858-9151-E63EDFBF47C7}">
      <dsp:nvSpPr>
        <dsp:cNvPr id="0" name=""/>
        <dsp:cNvSpPr/>
      </dsp:nvSpPr>
      <dsp:spPr>
        <a:xfrm>
          <a:off x="835664" y="0"/>
          <a:ext cx="1709422" cy="6161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Tsunami Warning</a:t>
          </a:r>
          <a:r>
            <a:rPr lang="en-US" sz="1200" b="1" kern="1200"/>
            <a:t> </a:t>
          </a:r>
          <a:r>
            <a:rPr lang="en-US" sz="800" b="1" kern="1200"/>
            <a:t>(Regional Operations)</a:t>
          </a:r>
          <a:endParaRPr lang="en-US" sz="1200" b="1" kern="1200"/>
        </a:p>
      </dsp:txBody>
      <dsp:txXfrm>
        <a:off x="853711" y="18047"/>
        <a:ext cx="1673328" cy="580066"/>
      </dsp:txXfrm>
    </dsp:sp>
    <dsp:sp modelId="{3A72B9C0-A146-4803-9ECD-F0C1AB7B944F}">
      <dsp:nvSpPr>
        <dsp:cNvPr id="0" name=""/>
        <dsp:cNvSpPr/>
      </dsp:nvSpPr>
      <dsp:spPr>
        <a:xfrm>
          <a:off x="33576" y="753138"/>
          <a:ext cx="1089189" cy="3096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74B22-2A57-488B-9335-E1A1086FC547}">
      <dsp:nvSpPr>
        <dsp:cNvPr id="0" name=""/>
        <dsp:cNvSpPr/>
      </dsp:nvSpPr>
      <dsp:spPr>
        <a:xfrm>
          <a:off x="103153" y="819237"/>
          <a:ext cx="1089189" cy="3096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a:t>ICG/IOTWS</a:t>
          </a:r>
        </a:p>
      </dsp:txBody>
      <dsp:txXfrm>
        <a:off x="112224" y="828308"/>
        <a:ext cx="1071047" cy="291550"/>
      </dsp:txXfrm>
    </dsp:sp>
    <dsp:sp modelId="{588DDFCD-7490-46E7-9B60-3C33E7DC2779}">
      <dsp:nvSpPr>
        <dsp:cNvPr id="0" name=""/>
        <dsp:cNvSpPr/>
      </dsp:nvSpPr>
      <dsp:spPr>
        <a:xfrm>
          <a:off x="1228632" y="758343"/>
          <a:ext cx="1292590" cy="325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2163D-80B9-47F9-8053-088D4A80F6D5}">
      <dsp:nvSpPr>
        <dsp:cNvPr id="0" name=""/>
        <dsp:cNvSpPr/>
      </dsp:nvSpPr>
      <dsp:spPr>
        <a:xfrm>
          <a:off x="1298209" y="824442"/>
          <a:ext cx="1292590" cy="325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kern="1200"/>
            <a:t>Bilateral Arrangements</a:t>
          </a:r>
          <a:endParaRPr lang="en-US" sz="1050" b="0" kern="1200"/>
        </a:p>
      </dsp:txBody>
      <dsp:txXfrm>
        <a:off x="1307751" y="833984"/>
        <a:ext cx="1273506" cy="306716"/>
      </dsp:txXfrm>
    </dsp:sp>
    <dsp:sp modelId="{B2058BDE-B52C-4290-AE94-FD3E00730529}">
      <dsp:nvSpPr>
        <dsp:cNvPr id="0" name=""/>
        <dsp:cNvSpPr/>
      </dsp:nvSpPr>
      <dsp:spPr>
        <a:xfrm>
          <a:off x="1561686" y="1314268"/>
          <a:ext cx="626194" cy="3976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D3776-0FB2-4CFC-814E-B2F9F1BDBCB3}">
      <dsp:nvSpPr>
        <dsp:cNvPr id="0" name=""/>
        <dsp:cNvSpPr/>
      </dsp:nvSpPr>
      <dsp:spPr>
        <a:xfrm>
          <a:off x="1631263" y="1380366"/>
          <a:ext cx="626194" cy="3976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RIMES</a:t>
          </a:r>
        </a:p>
      </dsp:txBody>
      <dsp:txXfrm>
        <a:off x="1642909" y="1392012"/>
        <a:ext cx="602902" cy="3743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E8FF9-AD4B-4A91-9686-8D20261AFF1B}">
      <dsp:nvSpPr>
        <dsp:cNvPr id="0" name=""/>
        <dsp:cNvSpPr/>
      </dsp:nvSpPr>
      <dsp:spPr>
        <a:xfrm>
          <a:off x="1002381" y="211957"/>
          <a:ext cx="1502761" cy="1502761"/>
        </a:xfrm>
        <a:prstGeom prst="blockArc">
          <a:avLst>
            <a:gd name="adj1" fmla="val 11880000"/>
            <a:gd name="adj2" fmla="val 16200000"/>
            <a:gd name="adj3" fmla="val 4644"/>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3D347E8-AD29-4767-99B0-6FE56A0EA6C2}">
      <dsp:nvSpPr>
        <dsp:cNvPr id="0" name=""/>
        <dsp:cNvSpPr/>
      </dsp:nvSpPr>
      <dsp:spPr>
        <a:xfrm>
          <a:off x="1002381" y="211957"/>
          <a:ext cx="1502761" cy="1502761"/>
        </a:xfrm>
        <a:prstGeom prst="blockArc">
          <a:avLst>
            <a:gd name="adj1" fmla="val 7560000"/>
            <a:gd name="adj2" fmla="val 11880000"/>
            <a:gd name="adj3" fmla="val 4644"/>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7B7BEC1-CD6A-4CF9-8F0E-C728743D1A8B}">
      <dsp:nvSpPr>
        <dsp:cNvPr id="0" name=""/>
        <dsp:cNvSpPr/>
      </dsp:nvSpPr>
      <dsp:spPr>
        <a:xfrm>
          <a:off x="1002381" y="211957"/>
          <a:ext cx="1502761" cy="1502761"/>
        </a:xfrm>
        <a:prstGeom prst="blockArc">
          <a:avLst>
            <a:gd name="adj1" fmla="val 3240000"/>
            <a:gd name="adj2" fmla="val 7560000"/>
            <a:gd name="adj3" fmla="val 4644"/>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DCBCECE-2ED2-493A-8A3A-4AB8681AAE1B}">
      <dsp:nvSpPr>
        <dsp:cNvPr id="0" name=""/>
        <dsp:cNvSpPr/>
      </dsp:nvSpPr>
      <dsp:spPr>
        <a:xfrm>
          <a:off x="1002381" y="211957"/>
          <a:ext cx="1502761" cy="1502761"/>
        </a:xfrm>
        <a:prstGeom prst="blockArc">
          <a:avLst>
            <a:gd name="adj1" fmla="val 20520000"/>
            <a:gd name="adj2" fmla="val 3240000"/>
            <a:gd name="adj3" fmla="val 4644"/>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398FCDF-1AD0-405D-BFCF-D432850F8217}">
      <dsp:nvSpPr>
        <dsp:cNvPr id="0" name=""/>
        <dsp:cNvSpPr/>
      </dsp:nvSpPr>
      <dsp:spPr>
        <a:xfrm>
          <a:off x="1002381" y="211957"/>
          <a:ext cx="1502761" cy="1502761"/>
        </a:xfrm>
        <a:prstGeom prst="blockArc">
          <a:avLst>
            <a:gd name="adj1" fmla="val 16200000"/>
            <a:gd name="adj2" fmla="val 20520000"/>
            <a:gd name="adj3" fmla="val 4644"/>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3E09677-CD79-49F4-B5F7-83A1A4AECA26}">
      <dsp:nvSpPr>
        <dsp:cNvPr id="0" name=""/>
        <dsp:cNvSpPr/>
      </dsp:nvSpPr>
      <dsp:spPr>
        <a:xfrm>
          <a:off x="1407620" y="617197"/>
          <a:ext cx="692282" cy="692282"/>
        </a:xfrm>
        <a:prstGeom prst="ellipse">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a:solidFill>
                <a:schemeClr val="tx1"/>
              </a:solidFill>
              <a:latin typeface="Times New Roman" pitchFamily="18" charset="0"/>
              <a:cs typeface="Times New Roman" pitchFamily="18" charset="0"/>
            </a:rPr>
            <a:t>With PFZ Advisories</a:t>
          </a:r>
          <a:endParaRPr lang="en-US" sz="800" b="1" kern="1200">
            <a:solidFill>
              <a:schemeClr val="tx1"/>
            </a:solidFill>
            <a:latin typeface="Times New Roman" pitchFamily="18" charset="0"/>
            <a:cs typeface="Times New Roman" pitchFamily="18" charset="0"/>
          </a:endParaRPr>
        </a:p>
      </dsp:txBody>
      <dsp:txXfrm>
        <a:off x="1509002" y="718579"/>
        <a:ext cx="489518" cy="489518"/>
      </dsp:txXfrm>
    </dsp:sp>
    <dsp:sp modelId="{0CE9EDED-346E-4E27-B247-4225EBFDA1CE}">
      <dsp:nvSpPr>
        <dsp:cNvPr id="0" name=""/>
        <dsp:cNvSpPr/>
      </dsp:nvSpPr>
      <dsp:spPr>
        <a:xfrm>
          <a:off x="1456763" y="-34433"/>
          <a:ext cx="593995" cy="52767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a:solidFill>
                <a:schemeClr val="tx1"/>
              </a:solidFill>
              <a:latin typeface="Times New Roman" pitchFamily="18" charset="0"/>
              <a:cs typeface="Times New Roman" pitchFamily="18" charset="0"/>
            </a:rPr>
            <a:t>2-4 times Higher Catch &amp; Profit</a:t>
          </a:r>
          <a:endParaRPr lang="en-US" sz="600" b="1" kern="1200">
            <a:solidFill>
              <a:schemeClr val="tx1"/>
            </a:solidFill>
            <a:latin typeface="Times New Roman" pitchFamily="18" charset="0"/>
            <a:cs typeface="Times New Roman" pitchFamily="18" charset="0"/>
          </a:endParaRPr>
        </a:p>
      </dsp:txBody>
      <dsp:txXfrm>
        <a:off x="1543752" y="42843"/>
        <a:ext cx="420017" cy="373121"/>
      </dsp:txXfrm>
    </dsp:sp>
    <dsp:sp modelId="{FC189BBA-83DA-487E-959A-BB6DFA9A0989}">
      <dsp:nvSpPr>
        <dsp:cNvPr id="0" name=""/>
        <dsp:cNvSpPr/>
      </dsp:nvSpPr>
      <dsp:spPr>
        <a:xfrm>
          <a:off x="2167822" y="462160"/>
          <a:ext cx="567905" cy="548758"/>
        </a:xfrm>
        <a:prstGeom prst="ellipse">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a:solidFill>
                <a:schemeClr val="tx1"/>
              </a:solidFill>
              <a:latin typeface="Times New Roman" pitchFamily="18" charset="0"/>
              <a:cs typeface="Times New Roman" pitchFamily="18" charset="0"/>
            </a:rPr>
            <a:t>30- 70 % reduction in Search Time</a:t>
          </a:r>
          <a:endParaRPr lang="en-US" sz="600" b="1" kern="1200">
            <a:solidFill>
              <a:schemeClr val="tx1"/>
            </a:solidFill>
            <a:latin typeface="Times New Roman" pitchFamily="18" charset="0"/>
            <a:cs typeface="Times New Roman" pitchFamily="18" charset="0"/>
          </a:endParaRPr>
        </a:p>
      </dsp:txBody>
      <dsp:txXfrm>
        <a:off x="2250990" y="542524"/>
        <a:ext cx="401569" cy="388030"/>
      </dsp:txXfrm>
    </dsp:sp>
    <dsp:sp modelId="{C935E8E4-E1DD-4694-9E91-B7301BC62406}">
      <dsp:nvSpPr>
        <dsp:cNvPr id="0" name=""/>
        <dsp:cNvSpPr/>
      </dsp:nvSpPr>
      <dsp:spPr>
        <a:xfrm>
          <a:off x="1891726" y="1256021"/>
          <a:ext cx="586862" cy="602166"/>
        </a:xfrm>
        <a:prstGeom prst="ellips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N" sz="600" b="1" kern="1200">
              <a:solidFill>
                <a:schemeClr val="tx1"/>
              </a:solidFill>
              <a:latin typeface="Times New Roman" pitchFamily="18" charset="0"/>
              <a:cs typeface="Times New Roman" pitchFamily="18" charset="0"/>
            </a:rPr>
            <a:t>Savings range from 21.47 </a:t>
          </a:r>
          <a:r>
            <a:rPr lang="en-IN" sz="600" b="1" kern="1200" err="1">
              <a:solidFill>
                <a:schemeClr val="tx1"/>
              </a:solidFill>
              <a:latin typeface="Times New Roman" pitchFamily="18" charset="0"/>
              <a:cs typeface="Times New Roman" pitchFamily="18" charset="0"/>
            </a:rPr>
            <a:t>lt</a:t>
          </a:r>
          <a:r>
            <a:rPr lang="en-IN" sz="600" b="1" kern="1200">
              <a:solidFill>
                <a:schemeClr val="tx1"/>
              </a:solidFill>
              <a:latin typeface="Times New Roman" pitchFamily="18" charset="0"/>
              <a:cs typeface="Times New Roman" pitchFamily="18" charset="0"/>
            </a:rPr>
            <a:t> to 1293.53 </a:t>
          </a:r>
          <a:r>
            <a:rPr lang="en-IN" sz="600" b="1" kern="1200" err="1">
              <a:solidFill>
                <a:schemeClr val="tx1"/>
              </a:solidFill>
              <a:latin typeface="Times New Roman" pitchFamily="18" charset="0"/>
              <a:cs typeface="Times New Roman" pitchFamily="18" charset="0"/>
            </a:rPr>
            <a:t>lt</a:t>
          </a:r>
          <a:endParaRPr lang="en-US" sz="600" b="1" kern="1200">
            <a:solidFill>
              <a:schemeClr val="tx1"/>
            </a:solidFill>
            <a:latin typeface="Times New Roman" pitchFamily="18" charset="0"/>
            <a:cs typeface="Times New Roman" pitchFamily="18" charset="0"/>
          </a:endParaRPr>
        </a:p>
      </dsp:txBody>
      <dsp:txXfrm>
        <a:off x="1977670" y="1344206"/>
        <a:ext cx="414974" cy="425796"/>
      </dsp:txXfrm>
    </dsp:sp>
    <dsp:sp modelId="{111ACEC3-F8E3-4E4B-BEB7-BF9C30A79F0A}">
      <dsp:nvSpPr>
        <dsp:cNvPr id="0" name=""/>
        <dsp:cNvSpPr/>
      </dsp:nvSpPr>
      <dsp:spPr>
        <a:xfrm>
          <a:off x="1028931" y="1263394"/>
          <a:ext cx="586867" cy="587419"/>
        </a:xfrm>
        <a:prstGeom prst="ellipse">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600" b="1" kern="1200">
              <a:solidFill>
                <a:schemeClr val="tx1"/>
              </a:solidFill>
              <a:latin typeface="Times New Roman" pitchFamily="18" charset="0"/>
              <a:cs typeface="Times New Roman" pitchFamily="18" charset="0"/>
            </a:rPr>
            <a:t>Reduction Ranges from </a:t>
          </a:r>
          <a:r>
            <a:rPr lang="en-IN" sz="600" b="1" kern="1200">
              <a:solidFill>
                <a:schemeClr val="tx1"/>
              </a:solidFill>
              <a:latin typeface="Times New Roman" pitchFamily="18" charset="0"/>
              <a:cs typeface="Times New Roman" pitchFamily="18" charset="0"/>
            </a:rPr>
            <a:t>3.45 t to 0.06 t</a:t>
          </a:r>
          <a:endParaRPr lang="en-US" sz="600" b="1" kern="1200">
            <a:solidFill>
              <a:schemeClr val="tx1"/>
            </a:solidFill>
            <a:latin typeface="Times New Roman" pitchFamily="18" charset="0"/>
            <a:cs typeface="Times New Roman" pitchFamily="18" charset="0"/>
          </a:endParaRPr>
        </a:p>
      </dsp:txBody>
      <dsp:txXfrm>
        <a:off x="1114876" y="1349420"/>
        <a:ext cx="414977" cy="415367"/>
      </dsp:txXfrm>
    </dsp:sp>
    <dsp:sp modelId="{33228FF5-0775-4AB3-9585-2EB048EBCDFC}">
      <dsp:nvSpPr>
        <dsp:cNvPr id="0" name=""/>
        <dsp:cNvSpPr/>
      </dsp:nvSpPr>
      <dsp:spPr>
        <a:xfrm>
          <a:off x="773665" y="447806"/>
          <a:ext cx="564164" cy="577466"/>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933450">
            <a:lnSpc>
              <a:spcPct val="90000"/>
            </a:lnSpc>
            <a:spcBef>
              <a:spcPct val="0"/>
            </a:spcBef>
            <a:spcAft>
              <a:spcPct val="35000"/>
            </a:spcAft>
            <a:buNone/>
          </a:pPr>
          <a:r>
            <a:rPr lang="en-GB" sz="600" b="1" kern="1200">
              <a:solidFill>
                <a:schemeClr val="tx1"/>
              </a:solidFill>
              <a:latin typeface="Times New Roman" pitchFamily="18" charset="0"/>
              <a:cs typeface="Times New Roman" pitchFamily="18" charset="0"/>
            </a:rPr>
            <a:t>Direct Navigation to Shoal</a:t>
          </a:r>
          <a:endParaRPr lang="en-US" sz="600" b="1" kern="1200">
            <a:solidFill>
              <a:schemeClr val="tx1"/>
            </a:solidFill>
            <a:latin typeface="Times New Roman" pitchFamily="18" charset="0"/>
            <a:cs typeface="Times New Roman" pitchFamily="18" charset="0"/>
          </a:endParaRPr>
        </a:p>
      </dsp:txBody>
      <dsp:txXfrm>
        <a:off x="856285" y="532374"/>
        <a:ext cx="398924" cy="4083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56E0D-5EC7-48D8-B79B-699853958267}">
      <dsp:nvSpPr>
        <dsp:cNvPr id="0" name=""/>
        <dsp:cNvSpPr/>
      </dsp:nvSpPr>
      <dsp:spPr>
        <a:xfrm>
          <a:off x="1647611" y="231362"/>
          <a:ext cx="1547468" cy="1547468"/>
        </a:xfrm>
        <a:prstGeom prst="blockArc">
          <a:avLst>
            <a:gd name="adj1" fmla="val 11880000"/>
            <a:gd name="adj2" fmla="val 16200000"/>
            <a:gd name="adj3" fmla="val 4636"/>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5C801E6-EDCF-4755-A1AA-FC89653B4E6A}">
      <dsp:nvSpPr>
        <dsp:cNvPr id="0" name=""/>
        <dsp:cNvSpPr/>
      </dsp:nvSpPr>
      <dsp:spPr>
        <a:xfrm>
          <a:off x="1647611" y="231362"/>
          <a:ext cx="1547468" cy="1547468"/>
        </a:xfrm>
        <a:prstGeom prst="blockArc">
          <a:avLst>
            <a:gd name="adj1" fmla="val 7560000"/>
            <a:gd name="adj2" fmla="val 11880000"/>
            <a:gd name="adj3" fmla="val 4636"/>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093BD5C-D0DF-47C0-8A5C-29AACD3C41A5}">
      <dsp:nvSpPr>
        <dsp:cNvPr id="0" name=""/>
        <dsp:cNvSpPr/>
      </dsp:nvSpPr>
      <dsp:spPr>
        <a:xfrm>
          <a:off x="1647611" y="231362"/>
          <a:ext cx="1547468" cy="1547468"/>
        </a:xfrm>
        <a:prstGeom prst="blockArc">
          <a:avLst>
            <a:gd name="adj1" fmla="val 3240000"/>
            <a:gd name="adj2" fmla="val 7560000"/>
            <a:gd name="adj3" fmla="val 4636"/>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5370DBC-AE7D-4773-B4C0-5211E273878C}">
      <dsp:nvSpPr>
        <dsp:cNvPr id="0" name=""/>
        <dsp:cNvSpPr/>
      </dsp:nvSpPr>
      <dsp:spPr>
        <a:xfrm>
          <a:off x="1647611" y="231362"/>
          <a:ext cx="1547468" cy="1547468"/>
        </a:xfrm>
        <a:prstGeom prst="blockArc">
          <a:avLst>
            <a:gd name="adj1" fmla="val 20520000"/>
            <a:gd name="adj2" fmla="val 3240000"/>
            <a:gd name="adj3" fmla="val 4636"/>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D4FD0C1-B0FA-41C7-A11E-893EF6E4DE4B}">
      <dsp:nvSpPr>
        <dsp:cNvPr id="0" name=""/>
        <dsp:cNvSpPr/>
      </dsp:nvSpPr>
      <dsp:spPr>
        <a:xfrm>
          <a:off x="1647611" y="231362"/>
          <a:ext cx="1547468" cy="1547468"/>
        </a:xfrm>
        <a:prstGeom prst="blockArc">
          <a:avLst>
            <a:gd name="adj1" fmla="val 16200000"/>
            <a:gd name="adj2" fmla="val 20520000"/>
            <a:gd name="adj3" fmla="val 4636"/>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D0A64A9-63CD-4140-B1F1-23828059E8EF}">
      <dsp:nvSpPr>
        <dsp:cNvPr id="0" name=""/>
        <dsp:cNvSpPr/>
      </dsp:nvSpPr>
      <dsp:spPr>
        <a:xfrm>
          <a:off x="2065473" y="649225"/>
          <a:ext cx="711743" cy="71174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a:solidFill>
                <a:schemeClr val="tx1"/>
              </a:solidFill>
              <a:latin typeface="Times New Roman" pitchFamily="18" charset="0"/>
              <a:cs typeface="Times New Roman" pitchFamily="18" charset="0"/>
            </a:rPr>
            <a:t>Without PFZ Advisories</a:t>
          </a:r>
          <a:endParaRPr lang="en-US" sz="800" b="1" kern="1200">
            <a:solidFill>
              <a:schemeClr val="tx1"/>
            </a:solidFill>
            <a:latin typeface="Times New Roman" pitchFamily="18" charset="0"/>
            <a:cs typeface="Times New Roman" pitchFamily="18" charset="0"/>
          </a:endParaRPr>
        </a:p>
      </dsp:txBody>
      <dsp:txXfrm>
        <a:off x="2169705" y="753457"/>
        <a:ext cx="503279" cy="503279"/>
      </dsp:txXfrm>
    </dsp:sp>
    <dsp:sp modelId="{3BB2DEAB-1175-4EDF-83CE-E68C28C42D81}">
      <dsp:nvSpPr>
        <dsp:cNvPr id="0" name=""/>
        <dsp:cNvSpPr/>
      </dsp:nvSpPr>
      <dsp:spPr>
        <a:xfrm>
          <a:off x="2172235" y="188"/>
          <a:ext cx="498220" cy="49822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a:solidFill>
                <a:schemeClr val="tx1"/>
              </a:solidFill>
              <a:latin typeface="Times New Roman" pitchFamily="18" charset="0"/>
              <a:cs typeface="Times New Roman" pitchFamily="18" charset="0"/>
            </a:rPr>
            <a:t>Less Catch &amp; Profit </a:t>
          </a:r>
          <a:endParaRPr lang="en-US" sz="600" b="1" kern="1200">
            <a:solidFill>
              <a:schemeClr val="tx1"/>
            </a:solidFill>
            <a:latin typeface="Times New Roman" pitchFamily="18" charset="0"/>
            <a:cs typeface="Times New Roman" pitchFamily="18" charset="0"/>
          </a:endParaRPr>
        </a:p>
      </dsp:txBody>
      <dsp:txXfrm>
        <a:off x="2245198" y="73151"/>
        <a:ext cx="352294" cy="352294"/>
      </dsp:txXfrm>
    </dsp:sp>
    <dsp:sp modelId="{84188CEE-B661-4EC7-B674-F94C86675AFF}">
      <dsp:nvSpPr>
        <dsp:cNvPr id="0" name=""/>
        <dsp:cNvSpPr/>
      </dsp:nvSpPr>
      <dsp:spPr>
        <a:xfrm>
          <a:off x="2891042" y="522432"/>
          <a:ext cx="498220" cy="498220"/>
        </a:xfrm>
        <a:prstGeom prst="ellipse">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a:solidFill>
                <a:schemeClr val="tx1"/>
              </a:solidFill>
              <a:latin typeface="Times New Roman" pitchFamily="18" charset="0"/>
              <a:cs typeface="Times New Roman" pitchFamily="18" charset="0"/>
            </a:rPr>
            <a:t>Higher Search Time</a:t>
          </a:r>
          <a:endParaRPr lang="en-US" sz="600" b="1" kern="1200">
            <a:solidFill>
              <a:schemeClr val="tx1"/>
            </a:solidFill>
            <a:latin typeface="Times New Roman" pitchFamily="18" charset="0"/>
            <a:cs typeface="Times New Roman" pitchFamily="18" charset="0"/>
          </a:endParaRPr>
        </a:p>
      </dsp:txBody>
      <dsp:txXfrm>
        <a:off x="2964005" y="595395"/>
        <a:ext cx="352294" cy="352294"/>
      </dsp:txXfrm>
    </dsp:sp>
    <dsp:sp modelId="{C19522F3-3ABB-4915-8CB3-A08B6E408B20}">
      <dsp:nvSpPr>
        <dsp:cNvPr id="0" name=""/>
        <dsp:cNvSpPr/>
      </dsp:nvSpPr>
      <dsp:spPr>
        <a:xfrm>
          <a:off x="2616482" y="1367440"/>
          <a:ext cx="498220" cy="498220"/>
        </a:xfrm>
        <a:prstGeom prst="ellips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a:solidFill>
                <a:schemeClr val="tx1"/>
              </a:solidFill>
              <a:latin typeface="Times New Roman" pitchFamily="18" charset="0"/>
              <a:cs typeface="Times New Roman" pitchFamily="18" charset="0"/>
            </a:rPr>
            <a:t>More Fuel</a:t>
          </a:r>
          <a:endParaRPr lang="en-US" sz="600" b="1" kern="1200">
            <a:solidFill>
              <a:schemeClr val="tx1"/>
            </a:solidFill>
            <a:latin typeface="Times New Roman" pitchFamily="18" charset="0"/>
            <a:cs typeface="Times New Roman" pitchFamily="18" charset="0"/>
          </a:endParaRPr>
        </a:p>
      </dsp:txBody>
      <dsp:txXfrm>
        <a:off x="2689445" y="1440403"/>
        <a:ext cx="352294" cy="352294"/>
      </dsp:txXfrm>
    </dsp:sp>
    <dsp:sp modelId="{B45945A1-8EBC-4DDA-BA59-E91755F0F6E5}">
      <dsp:nvSpPr>
        <dsp:cNvPr id="0" name=""/>
        <dsp:cNvSpPr/>
      </dsp:nvSpPr>
      <dsp:spPr>
        <a:xfrm>
          <a:off x="1727988" y="1367440"/>
          <a:ext cx="498220" cy="498220"/>
        </a:xfrm>
        <a:prstGeom prst="ellipse">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600" b="1" kern="1200">
              <a:solidFill>
                <a:schemeClr val="tx1"/>
              </a:solidFill>
              <a:latin typeface="Times New Roman" pitchFamily="18" charset="0"/>
              <a:cs typeface="Times New Roman" pitchFamily="18" charset="0"/>
            </a:rPr>
            <a:t>Increased </a:t>
          </a:r>
        </a:p>
        <a:p>
          <a:pPr marL="0" marR="0" lvl="0" indent="0" algn="ctr" defTabSz="914400" eaLnBrk="1" fontAlgn="auto" latinLnBrk="0" hangingPunct="1">
            <a:lnSpc>
              <a:spcPct val="100000"/>
            </a:lnSpc>
            <a:spcBef>
              <a:spcPct val="0"/>
            </a:spcBef>
            <a:spcAft>
              <a:spcPts val="0"/>
            </a:spcAft>
            <a:buClrTx/>
            <a:buSzTx/>
            <a:buFontTx/>
            <a:buNone/>
            <a:tabLst/>
            <a:defRPr/>
          </a:pPr>
          <a:r>
            <a:rPr lang="en-GB" sz="600" b="1" kern="1200">
              <a:solidFill>
                <a:schemeClr val="tx1"/>
              </a:solidFill>
              <a:latin typeface="Times New Roman" pitchFamily="18" charset="0"/>
              <a:cs typeface="Times New Roman" pitchFamily="18" charset="0"/>
            </a:rPr>
            <a:t>C0</a:t>
          </a:r>
          <a:r>
            <a:rPr lang="en-GB" sz="600" b="1" kern="1200" baseline="-25000">
              <a:solidFill>
                <a:schemeClr val="tx1"/>
              </a:solidFill>
              <a:latin typeface="Times New Roman" pitchFamily="18" charset="0"/>
              <a:cs typeface="Times New Roman" pitchFamily="18" charset="0"/>
            </a:rPr>
            <a:t>2</a:t>
          </a:r>
          <a:r>
            <a:rPr lang="en-GB" sz="600" b="1" kern="1200">
              <a:solidFill>
                <a:schemeClr val="tx1"/>
              </a:solidFill>
              <a:latin typeface="Times New Roman" pitchFamily="18" charset="0"/>
              <a:cs typeface="Times New Roman" pitchFamily="18" charset="0"/>
            </a:rPr>
            <a:t> emission</a:t>
          </a:r>
          <a:endParaRPr lang="en-US" sz="600" b="1" kern="1200">
            <a:solidFill>
              <a:schemeClr val="tx1"/>
            </a:solidFill>
            <a:latin typeface="Times New Roman" pitchFamily="18" charset="0"/>
            <a:cs typeface="Times New Roman" pitchFamily="18" charset="0"/>
          </a:endParaRPr>
        </a:p>
      </dsp:txBody>
      <dsp:txXfrm>
        <a:off x="1800951" y="1440403"/>
        <a:ext cx="352294" cy="352294"/>
      </dsp:txXfrm>
    </dsp:sp>
    <dsp:sp modelId="{2D3CD102-233D-42A8-89DD-5BE2ACDDF9FD}">
      <dsp:nvSpPr>
        <dsp:cNvPr id="0" name=""/>
        <dsp:cNvSpPr/>
      </dsp:nvSpPr>
      <dsp:spPr>
        <a:xfrm>
          <a:off x="1453428" y="522432"/>
          <a:ext cx="498220" cy="498220"/>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933450">
            <a:lnSpc>
              <a:spcPct val="90000"/>
            </a:lnSpc>
            <a:spcBef>
              <a:spcPct val="0"/>
            </a:spcBef>
            <a:spcAft>
              <a:spcPct val="35000"/>
            </a:spcAft>
            <a:buNone/>
          </a:pPr>
          <a:r>
            <a:rPr lang="en-GB" sz="600" b="1" kern="1200">
              <a:solidFill>
                <a:schemeClr val="tx1"/>
              </a:solidFill>
              <a:latin typeface="Times New Roman" pitchFamily="18" charset="0"/>
              <a:cs typeface="Times New Roman" pitchFamily="18" charset="0"/>
            </a:rPr>
            <a:t>Huge Effort</a:t>
          </a:r>
          <a:endParaRPr lang="en-US" sz="600" b="1" kern="1200">
            <a:solidFill>
              <a:schemeClr val="tx1"/>
            </a:solidFill>
            <a:latin typeface="Times New Roman" pitchFamily="18" charset="0"/>
            <a:cs typeface="Times New Roman" pitchFamily="18" charset="0"/>
          </a:endParaRPr>
        </a:p>
      </dsp:txBody>
      <dsp:txXfrm>
        <a:off x="1526391" y="595395"/>
        <a:ext cx="352294" cy="3522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3A73A-8640-41AC-9307-E5DECB5515A0}">
      <dsp:nvSpPr>
        <dsp:cNvPr id="0" name=""/>
        <dsp:cNvSpPr/>
      </dsp:nvSpPr>
      <dsp:spPr>
        <a:xfrm>
          <a:off x="3208251" y="2275973"/>
          <a:ext cx="1639962" cy="1062324"/>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b="1" kern="1200">
              <a:effectLst/>
              <a:latin typeface="Times New Roman" pitchFamily="18" charset="0"/>
              <a:cs typeface="Times New Roman" pitchFamily="18" charset="0"/>
            </a:rPr>
            <a:t>Rs 3.74 Trillion at 12% social discount rate</a:t>
          </a:r>
        </a:p>
      </dsp:txBody>
      <dsp:txXfrm>
        <a:off x="3723576" y="2564890"/>
        <a:ext cx="1101302" cy="750071"/>
      </dsp:txXfrm>
    </dsp:sp>
    <dsp:sp modelId="{710889AE-177B-40D8-A900-4898FB51E698}">
      <dsp:nvSpPr>
        <dsp:cNvPr id="0" name=""/>
        <dsp:cNvSpPr/>
      </dsp:nvSpPr>
      <dsp:spPr>
        <a:xfrm>
          <a:off x="388910" y="2216081"/>
          <a:ext cx="1931253" cy="1129824"/>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1162050">
            <a:lnSpc>
              <a:spcPct val="90000"/>
            </a:lnSpc>
            <a:spcBef>
              <a:spcPct val="0"/>
            </a:spcBef>
            <a:spcAft>
              <a:spcPct val="15000"/>
            </a:spcAft>
            <a:buChar char="•"/>
          </a:pPr>
          <a:r>
            <a:rPr lang="en-US" sz="1100" b="1" kern="1200">
              <a:effectLst/>
              <a:latin typeface="Times New Roman" pitchFamily="18" charset="0"/>
              <a:cs typeface="Times New Roman" pitchFamily="18" charset="0"/>
            </a:rPr>
            <a:t>Spill of 15,211 </a:t>
          </a:r>
          <a:r>
            <a:rPr lang="en-US" sz="1100" b="1" kern="1200" err="1">
              <a:effectLst/>
              <a:latin typeface="Times New Roman" pitchFamily="18" charset="0"/>
              <a:cs typeface="Times New Roman" pitchFamily="18" charset="0"/>
            </a:rPr>
            <a:t>tonne</a:t>
          </a:r>
          <a:r>
            <a:rPr lang="en-US" sz="1100" b="1" kern="1200">
              <a:effectLst/>
              <a:latin typeface="Times New Roman" pitchFamily="18" charset="0"/>
              <a:cs typeface="Times New Roman" pitchFamily="18" charset="0"/>
            </a:rPr>
            <a:t>, cost to be Rs 89 Cr during 2015</a:t>
          </a:r>
        </a:p>
      </dsp:txBody>
      <dsp:txXfrm>
        <a:off x="413729" y="2523356"/>
        <a:ext cx="1302239" cy="797730"/>
      </dsp:txXfrm>
    </dsp:sp>
    <dsp:sp modelId="{A66A8C3D-2275-4F00-BD0A-EE6BBA4D72D6}">
      <dsp:nvSpPr>
        <dsp:cNvPr id="0" name=""/>
        <dsp:cNvSpPr/>
      </dsp:nvSpPr>
      <dsp:spPr>
        <a:xfrm>
          <a:off x="3210285" y="-7607"/>
          <a:ext cx="1639962" cy="1062324"/>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endParaRPr lang="en-US" sz="1100" b="1" kern="1200">
            <a:effectLst/>
            <a:latin typeface="Times New Roman" pitchFamily="18" charset="0"/>
            <a:cs typeface="Times New Roman" pitchFamily="18" charset="0"/>
          </a:endParaRPr>
        </a:p>
        <a:p>
          <a:pPr marL="57150" lvl="1" indent="-57150" algn="l" defTabSz="488950">
            <a:lnSpc>
              <a:spcPct val="90000"/>
            </a:lnSpc>
            <a:spcBef>
              <a:spcPct val="0"/>
            </a:spcBef>
            <a:spcAft>
              <a:spcPct val="15000"/>
            </a:spcAft>
            <a:buChar char="•"/>
          </a:pPr>
          <a:r>
            <a:rPr lang="en-US" sz="1100" b="1" kern="1200">
              <a:effectLst/>
              <a:latin typeface="Times New Roman" pitchFamily="18" charset="0"/>
              <a:cs typeface="Times New Roman" pitchFamily="18" charset="0"/>
            </a:rPr>
            <a:t>Rs 3.7 Trillion</a:t>
          </a:r>
        </a:p>
      </dsp:txBody>
      <dsp:txXfrm>
        <a:off x="3725609" y="15729"/>
        <a:ext cx="1101302" cy="750071"/>
      </dsp:txXfrm>
    </dsp:sp>
    <dsp:sp modelId="{884A9202-CB6E-4E03-B58D-07E8C49B553B}">
      <dsp:nvSpPr>
        <dsp:cNvPr id="0" name=""/>
        <dsp:cNvSpPr/>
      </dsp:nvSpPr>
      <dsp:spPr>
        <a:xfrm>
          <a:off x="402899" y="-7607"/>
          <a:ext cx="1903275" cy="1062324"/>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endParaRPr lang="en-US" sz="1100" b="1" kern="1200">
            <a:effectLst/>
            <a:latin typeface="Times New Roman" pitchFamily="18" charset="0"/>
            <a:cs typeface="Times New Roman" pitchFamily="18" charset="0"/>
          </a:endParaRPr>
        </a:p>
        <a:p>
          <a:pPr marL="57150" lvl="1" indent="-57150" algn="l" defTabSz="488950">
            <a:lnSpc>
              <a:spcPct val="90000"/>
            </a:lnSpc>
            <a:spcBef>
              <a:spcPct val="0"/>
            </a:spcBef>
            <a:spcAft>
              <a:spcPct val="15000"/>
            </a:spcAft>
            <a:buChar char="•"/>
          </a:pPr>
          <a:r>
            <a:rPr lang="en-GB" sz="1100" b="1" kern="1200">
              <a:effectLst/>
              <a:latin typeface="Times New Roman" pitchFamily="18" charset="0"/>
              <a:cs typeface="Times New Roman" pitchFamily="18" charset="0"/>
            </a:rPr>
            <a:t>Benefit by </a:t>
          </a:r>
          <a:r>
            <a:rPr lang="en-US" sz="1100" b="1" kern="1200">
              <a:effectLst/>
              <a:latin typeface="Times New Roman" pitchFamily="18" charset="0"/>
              <a:cs typeface="Times New Roman" pitchFamily="18" charset="0"/>
            </a:rPr>
            <a:t>Rs 4161 Cr during 2013-15</a:t>
          </a:r>
        </a:p>
      </dsp:txBody>
      <dsp:txXfrm>
        <a:off x="426235" y="15729"/>
        <a:ext cx="1285620" cy="750071"/>
      </dsp:txXfrm>
    </dsp:sp>
    <dsp:sp modelId="{D40AFB82-55A7-4C15-9BE4-DD0E441D3613}">
      <dsp:nvSpPr>
        <dsp:cNvPr id="0" name=""/>
        <dsp:cNvSpPr/>
      </dsp:nvSpPr>
      <dsp:spPr>
        <a:xfrm>
          <a:off x="1141507" y="205135"/>
          <a:ext cx="1437457" cy="1437457"/>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effectLst>
                <a:outerShdw blurRad="38100" dist="38100" dir="2700000" algn="tl">
                  <a:srgbClr val="000000">
                    <a:alpha val="43137"/>
                  </a:srgbClr>
                </a:outerShdw>
              </a:effectLst>
              <a:latin typeface="Times New Roman" pitchFamily="18" charset="0"/>
              <a:cs typeface="Times New Roman" pitchFamily="18" charset="0"/>
            </a:rPr>
            <a:t>“No go ahead mission” advisories to Navy</a:t>
          </a:r>
        </a:p>
      </dsp:txBody>
      <dsp:txXfrm>
        <a:off x="1562528" y="626156"/>
        <a:ext cx="1016436" cy="1016436"/>
      </dsp:txXfrm>
    </dsp:sp>
    <dsp:sp modelId="{37997205-74C5-4364-9C07-8D02F40A8277}">
      <dsp:nvSpPr>
        <dsp:cNvPr id="0" name=""/>
        <dsp:cNvSpPr/>
      </dsp:nvSpPr>
      <dsp:spPr>
        <a:xfrm rot="5400000">
          <a:off x="2652777" y="198493"/>
          <a:ext cx="1437457" cy="1437457"/>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effectLst>
                <a:outerShdw blurRad="38100" dist="38100" dir="2700000" algn="tl">
                  <a:srgbClr val="000000">
                    <a:alpha val="43137"/>
                  </a:srgbClr>
                </a:outerShdw>
              </a:effectLst>
              <a:latin typeface="Times New Roman" pitchFamily="18" charset="0"/>
              <a:cs typeface="Times New Roman" pitchFamily="18" charset="0"/>
            </a:rPr>
            <a:t>The overall economic benefits to all industries</a:t>
          </a:r>
        </a:p>
      </dsp:txBody>
      <dsp:txXfrm rot="-5400000">
        <a:off x="2652777" y="619514"/>
        <a:ext cx="1016436" cy="1016436"/>
      </dsp:txXfrm>
    </dsp:sp>
    <dsp:sp modelId="{0560AB64-60DA-4102-A598-EA6E63364AB9}">
      <dsp:nvSpPr>
        <dsp:cNvPr id="0" name=""/>
        <dsp:cNvSpPr/>
      </dsp:nvSpPr>
      <dsp:spPr>
        <a:xfrm rot="10800000">
          <a:off x="2652777" y="1702346"/>
          <a:ext cx="1437457" cy="1437457"/>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effectLst>
                <a:outerShdw blurRad="38100" dist="38100" dir="2700000" algn="tl">
                  <a:srgbClr val="000000">
                    <a:alpha val="43137"/>
                  </a:srgbClr>
                </a:outerShdw>
              </a:effectLst>
              <a:latin typeface="Times New Roman" pitchFamily="18" charset="0"/>
              <a:cs typeface="Times New Roman" pitchFamily="18" charset="0"/>
            </a:rPr>
            <a:t>Value addition for ONGC </a:t>
          </a:r>
        </a:p>
      </dsp:txBody>
      <dsp:txXfrm rot="10800000">
        <a:off x="2652777" y="1702346"/>
        <a:ext cx="1016436" cy="1016436"/>
      </dsp:txXfrm>
    </dsp:sp>
    <dsp:sp modelId="{F7A44C62-A68D-4208-A102-D96EC0787F25}">
      <dsp:nvSpPr>
        <dsp:cNvPr id="0" name=""/>
        <dsp:cNvSpPr/>
      </dsp:nvSpPr>
      <dsp:spPr>
        <a:xfrm rot="16200000">
          <a:off x="1148924" y="1702346"/>
          <a:ext cx="1437457" cy="1437457"/>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effectLst>
                <a:outerShdw blurRad="38100" dist="38100" dir="2700000" algn="tl">
                  <a:srgbClr val="000000">
                    <a:alpha val="43137"/>
                  </a:srgbClr>
                </a:outerShdw>
              </a:effectLst>
              <a:latin typeface="Times New Roman" pitchFamily="18" charset="0"/>
              <a:cs typeface="Times New Roman" pitchFamily="18" charset="0"/>
            </a:rPr>
            <a:t>Oil-spill advisory services to Coast Guard</a:t>
          </a:r>
        </a:p>
      </dsp:txBody>
      <dsp:txXfrm rot="5400000">
        <a:off x="1569945" y="1702346"/>
        <a:ext cx="1016436" cy="1016436"/>
      </dsp:txXfrm>
    </dsp:sp>
    <dsp:sp modelId="{2960B9A1-41A3-4EBB-807A-540FCE09A7A1}">
      <dsp:nvSpPr>
        <dsp:cNvPr id="0" name=""/>
        <dsp:cNvSpPr/>
      </dsp:nvSpPr>
      <dsp:spPr>
        <a:xfrm>
          <a:off x="2371427" y="1370370"/>
          <a:ext cx="496304" cy="431569"/>
        </a:xfrm>
        <a:prstGeom prst="circular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F5C89E6-D8F6-4211-873C-2F0F3685B353}">
      <dsp:nvSpPr>
        <dsp:cNvPr id="0" name=""/>
        <dsp:cNvSpPr/>
      </dsp:nvSpPr>
      <dsp:spPr>
        <a:xfrm rot="10800000">
          <a:off x="2371427" y="1536358"/>
          <a:ext cx="496304" cy="431569"/>
        </a:xfrm>
        <a:prstGeom prst="circular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7AD6E-BD8B-4B1E-B3D0-8802BC7C6792}">
      <dsp:nvSpPr>
        <dsp:cNvPr id="0" name=""/>
        <dsp:cNvSpPr/>
      </dsp:nvSpPr>
      <dsp:spPr>
        <a:xfrm>
          <a:off x="1066" y="0"/>
          <a:ext cx="1046557" cy="3929090"/>
        </a:xfrm>
        <a:prstGeom prst="roundRect">
          <a:avLst>
            <a:gd name="adj" fmla="val 10000"/>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b="1" kern="1200">
              <a:effectLst>
                <a:outerShdw blurRad="38100" dist="38100" dir="2700000" algn="tl">
                  <a:srgbClr val="000000">
                    <a:alpha val="43137"/>
                  </a:srgbClr>
                </a:outerShdw>
              </a:effectLst>
              <a:latin typeface="Times New Roman" pitchFamily="18" charset="0"/>
              <a:cs typeface="Times New Roman" pitchFamily="18" charset="0"/>
            </a:rPr>
            <a:t>Annual Economic  Benefit</a:t>
          </a:r>
          <a:endParaRPr lang="en-US" sz="1200" b="1" kern="1200">
            <a:effectLst>
              <a:outerShdw blurRad="38100" dist="38100" dir="2700000" algn="tl">
                <a:srgbClr val="000000">
                  <a:alpha val="43137"/>
                </a:srgbClr>
              </a:outerShdw>
            </a:effectLst>
            <a:latin typeface="Times New Roman" pitchFamily="18" charset="0"/>
            <a:cs typeface="Times New Roman" pitchFamily="18" charset="0"/>
          </a:endParaRPr>
        </a:p>
      </dsp:txBody>
      <dsp:txXfrm>
        <a:off x="1066" y="0"/>
        <a:ext cx="1046557" cy="1178727"/>
      </dsp:txXfrm>
    </dsp:sp>
    <dsp:sp modelId="{29018FB4-33FB-420C-A709-8F65AC1E982F}">
      <dsp:nvSpPr>
        <dsp:cNvPr id="0" name=""/>
        <dsp:cNvSpPr/>
      </dsp:nvSpPr>
      <dsp:spPr>
        <a:xfrm>
          <a:off x="105722" y="1178727"/>
          <a:ext cx="837245" cy="2553908"/>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0" tIns="20955" rIns="72000" bIns="20955" numCol="1" spcCol="1270" anchor="ctr" anchorCtr="0">
          <a:noAutofit/>
        </a:bodyPr>
        <a:lstStyle/>
        <a:p>
          <a:pPr marL="0" lvl="0" indent="0" algn="ctr" defTabSz="488950">
            <a:lnSpc>
              <a:spcPct val="90000"/>
            </a:lnSpc>
            <a:spcBef>
              <a:spcPct val="0"/>
            </a:spcBef>
            <a:spcAft>
              <a:spcPct val="35000"/>
            </a:spcAft>
            <a:buNone/>
          </a:pPr>
          <a:r>
            <a:rPr lang="en-IN" sz="1100" b="1" kern="1200">
              <a:effectLst/>
              <a:latin typeface="Times New Roman" pitchFamily="18" charset="0"/>
              <a:cs typeface="Times New Roman" pitchFamily="18" charset="0"/>
            </a:rPr>
            <a:t>Rs. 34,000 to 50,000 </a:t>
          </a:r>
          <a:r>
            <a:rPr lang="en-IN" sz="1100" b="1" kern="1200" err="1">
              <a:effectLst/>
              <a:latin typeface="Times New Roman" pitchFamily="18" charset="0"/>
              <a:cs typeface="Times New Roman" pitchFamily="18" charset="0"/>
            </a:rPr>
            <a:t>Crore</a:t>
          </a:r>
          <a:endParaRPr lang="en-US" sz="1100" b="1" kern="1200">
            <a:effectLst/>
            <a:latin typeface="Times New Roman" pitchFamily="18" charset="0"/>
            <a:cs typeface="Times New Roman" pitchFamily="18" charset="0"/>
          </a:endParaRPr>
        </a:p>
      </dsp:txBody>
      <dsp:txXfrm>
        <a:off x="130244" y="1203249"/>
        <a:ext cx="788201" cy="2504864"/>
      </dsp:txXfrm>
    </dsp:sp>
    <dsp:sp modelId="{3D715C60-5EF5-4C32-A2A9-6EA6955E2A07}">
      <dsp:nvSpPr>
        <dsp:cNvPr id="0" name=""/>
        <dsp:cNvSpPr/>
      </dsp:nvSpPr>
      <dsp:spPr>
        <a:xfrm>
          <a:off x="1148166" y="0"/>
          <a:ext cx="1046557" cy="3929090"/>
        </a:xfrm>
        <a:prstGeom prst="roundRect">
          <a:avLst>
            <a:gd name="adj" fmla="val 10000"/>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b="1" kern="1200">
              <a:effectLst>
                <a:outerShdw blurRad="38100" dist="38100" dir="2700000" algn="tl">
                  <a:srgbClr val="000000">
                    <a:alpha val="43137"/>
                  </a:srgbClr>
                </a:outerShdw>
              </a:effectLst>
              <a:latin typeface="Times New Roman" pitchFamily="18" charset="0"/>
              <a:cs typeface="Times New Roman" pitchFamily="18" charset="0"/>
            </a:rPr>
            <a:t>Additional profit in hands of fishers</a:t>
          </a:r>
          <a:endParaRPr lang="en-US" sz="1200" b="1" kern="1200">
            <a:effectLst>
              <a:outerShdw blurRad="38100" dist="38100" dir="2700000" algn="tl">
                <a:srgbClr val="000000">
                  <a:alpha val="43137"/>
                </a:srgbClr>
              </a:outerShdw>
            </a:effectLst>
            <a:latin typeface="Times New Roman" pitchFamily="18" charset="0"/>
            <a:cs typeface="Times New Roman" pitchFamily="18" charset="0"/>
          </a:endParaRPr>
        </a:p>
      </dsp:txBody>
      <dsp:txXfrm>
        <a:off x="1148166" y="0"/>
        <a:ext cx="1046557" cy="1178727"/>
      </dsp:txXfrm>
    </dsp:sp>
    <dsp:sp modelId="{B2A3C133-9884-48D2-ABE5-1881649168C6}">
      <dsp:nvSpPr>
        <dsp:cNvPr id="0" name=""/>
        <dsp:cNvSpPr/>
      </dsp:nvSpPr>
      <dsp:spPr>
        <a:xfrm>
          <a:off x="1230771" y="1178727"/>
          <a:ext cx="837245" cy="2553908"/>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0" tIns="20955" rIns="72000" bIns="20955" numCol="1" spcCol="1270" anchor="ctr" anchorCtr="0">
          <a:noAutofit/>
        </a:bodyPr>
        <a:lstStyle/>
        <a:p>
          <a:pPr marL="0" lvl="0" indent="0" algn="ctr" defTabSz="466725">
            <a:lnSpc>
              <a:spcPct val="90000"/>
            </a:lnSpc>
            <a:spcBef>
              <a:spcPct val="0"/>
            </a:spcBef>
            <a:spcAft>
              <a:spcPct val="35000"/>
            </a:spcAft>
            <a:buNone/>
          </a:pPr>
          <a:r>
            <a:rPr lang="en-IN" sz="1050" b="1" kern="1200">
              <a:effectLst/>
              <a:latin typeface="Times New Roman" pitchFamily="18" charset="0"/>
              <a:cs typeface="Times New Roman" pitchFamily="18" charset="0"/>
            </a:rPr>
            <a:t>Rs 3,000 Cr annuity with investment of Rs.32 </a:t>
          </a:r>
          <a:r>
            <a:rPr lang="en-IN" sz="1050" b="1" kern="1200" err="1">
              <a:effectLst/>
              <a:latin typeface="Times New Roman" pitchFamily="18" charset="0"/>
              <a:cs typeface="Times New Roman" pitchFamily="18" charset="0"/>
            </a:rPr>
            <a:t>Crore</a:t>
          </a:r>
          <a:endParaRPr lang="en-US" sz="1050" kern="1200">
            <a:effectLst/>
            <a:latin typeface="Times New Roman" pitchFamily="18" charset="0"/>
            <a:cs typeface="Times New Roman" pitchFamily="18" charset="0"/>
          </a:endParaRPr>
        </a:p>
      </dsp:txBody>
      <dsp:txXfrm>
        <a:off x="1255293" y="1203249"/>
        <a:ext cx="788201" cy="2504864"/>
      </dsp:txXfrm>
    </dsp:sp>
    <dsp:sp modelId="{BE5A0913-2118-4C5D-97EC-0791B3C28E78}">
      <dsp:nvSpPr>
        <dsp:cNvPr id="0" name=""/>
        <dsp:cNvSpPr/>
      </dsp:nvSpPr>
      <dsp:spPr>
        <a:xfrm>
          <a:off x="2251164" y="0"/>
          <a:ext cx="1046557" cy="3929090"/>
        </a:xfrm>
        <a:prstGeom prst="roundRect">
          <a:avLst>
            <a:gd name="adj" fmla="val 10000"/>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effectLst>
                <a:outerShdw blurRad="38100" dist="38100" dir="2700000" algn="tl">
                  <a:srgbClr val="000000">
                    <a:alpha val="43137"/>
                  </a:srgbClr>
                </a:outerShdw>
              </a:effectLst>
              <a:latin typeface="Times New Roman" pitchFamily="18" charset="0"/>
              <a:cs typeface="Times New Roman" pitchFamily="18" charset="0"/>
            </a:rPr>
            <a:t>Per boat Profits</a:t>
          </a:r>
          <a:endParaRPr lang="en-US" sz="1200" b="1" kern="1200">
            <a:effectLst>
              <a:outerShdw blurRad="38100" dist="38100" dir="2700000" algn="tl">
                <a:srgbClr val="000000">
                  <a:alpha val="43137"/>
                </a:srgbClr>
              </a:outerShdw>
            </a:effectLst>
            <a:latin typeface="Times New Roman" pitchFamily="18" charset="0"/>
            <a:cs typeface="Times New Roman" pitchFamily="18" charset="0"/>
          </a:endParaRPr>
        </a:p>
      </dsp:txBody>
      <dsp:txXfrm>
        <a:off x="2251164" y="0"/>
        <a:ext cx="1046557" cy="1178727"/>
      </dsp:txXfrm>
    </dsp:sp>
    <dsp:sp modelId="{AF114F8F-E92D-4880-8F98-B78E0FB71EEC}">
      <dsp:nvSpPr>
        <dsp:cNvPr id="0" name=""/>
        <dsp:cNvSpPr/>
      </dsp:nvSpPr>
      <dsp:spPr>
        <a:xfrm>
          <a:off x="2355820" y="1179062"/>
          <a:ext cx="837245" cy="771908"/>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0" tIns="20955" rIns="72000" bIns="20955" numCol="1" spcCol="1270" anchor="ctr" anchorCtr="0">
          <a:noAutofit/>
        </a:bodyPr>
        <a:lstStyle/>
        <a:p>
          <a:pPr marL="0" lvl="0" indent="0" algn="ctr" defTabSz="488950">
            <a:lnSpc>
              <a:spcPct val="90000"/>
            </a:lnSpc>
            <a:spcBef>
              <a:spcPct val="0"/>
            </a:spcBef>
            <a:spcAft>
              <a:spcPct val="35000"/>
            </a:spcAft>
            <a:buNone/>
          </a:pPr>
          <a:r>
            <a:rPr lang="en-US" sz="1100" b="1" kern="1200">
              <a:effectLst/>
              <a:latin typeface="Times New Roman" pitchFamily="18" charset="0"/>
              <a:cs typeface="Times New Roman" pitchFamily="18" charset="0"/>
            </a:rPr>
            <a:t>Success : ~ 80% </a:t>
          </a:r>
          <a:endParaRPr lang="en-US" sz="1100" kern="1200">
            <a:effectLst/>
            <a:latin typeface="Times New Roman" pitchFamily="18" charset="0"/>
            <a:cs typeface="Times New Roman" pitchFamily="18" charset="0"/>
          </a:endParaRPr>
        </a:p>
      </dsp:txBody>
      <dsp:txXfrm>
        <a:off x="2378428" y="1201670"/>
        <a:ext cx="792029" cy="726692"/>
      </dsp:txXfrm>
    </dsp:sp>
    <dsp:sp modelId="{34F047C1-F6F3-44BE-875A-667BA36BA2F7}">
      <dsp:nvSpPr>
        <dsp:cNvPr id="0" name=""/>
        <dsp:cNvSpPr/>
      </dsp:nvSpPr>
      <dsp:spPr>
        <a:xfrm>
          <a:off x="2355820" y="2069726"/>
          <a:ext cx="837245" cy="771908"/>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0" tIns="20955" rIns="72000" bIns="20955" numCol="1" spcCol="1270" anchor="ctr" anchorCtr="0">
          <a:noAutofit/>
        </a:bodyPr>
        <a:lstStyle/>
        <a:p>
          <a:pPr marL="0" lvl="0" indent="0" algn="ctr" defTabSz="488950">
            <a:lnSpc>
              <a:spcPct val="90000"/>
            </a:lnSpc>
            <a:spcBef>
              <a:spcPct val="0"/>
            </a:spcBef>
            <a:spcAft>
              <a:spcPct val="35000"/>
            </a:spcAft>
            <a:buNone/>
          </a:pPr>
          <a:r>
            <a:rPr lang="en-US" sz="1100" b="1" kern="1200">
              <a:effectLst/>
              <a:latin typeface="Times New Roman" pitchFamily="18" charset="0"/>
              <a:cs typeface="Times New Roman" pitchFamily="18" charset="0"/>
            </a:rPr>
            <a:t>Profit: 03–04 times</a:t>
          </a:r>
        </a:p>
      </dsp:txBody>
      <dsp:txXfrm>
        <a:off x="2378428" y="2092334"/>
        <a:ext cx="792029" cy="726692"/>
      </dsp:txXfrm>
    </dsp:sp>
    <dsp:sp modelId="{75FD0803-EE33-481B-AF87-49403C8A7B8B}">
      <dsp:nvSpPr>
        <dsp:cNvPr id="0" name=""/>
        <dsp:cNvSpPr/>
      </dsp:nvSpPr>
      <dsp:spPr>
        <a:xfrm>
          <a:off x="2355820" y="2960390"/>
          <a:ext cx="837245" cy="771908"/>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0" tIns="20955" rIns="72000" bIns="20955" numCol="1" spcCol="1270" anchor="ctr" anchorCtr="0">
          <a:noAutofit/>
        </a:bodyPr>
        <a:lstStyle/>
        <a:p>
          <a:pPr marL="0" lvl="0" indent="0" algn="ctr" defTabSz="488950">
            <a:lnSpc>
              <a:spcPct val="90000"/>
            </a:lnSpc>
            <a:spcBef>
              <a:spcPct val="0"/>
            </a:spcBef>
            <a:spcAft>
              <a:spcPct val="35000"/>
            </a:spcAft>
            <a:buNone/>
          </a:pPr>
          <a:r>
            <a:rPr lang="en-US" sz="1100" b="1" kern="1200">
              <a:effectLst/>
              <a:latin typeface="Times New Roman" pitchFamily="18" charset="0"/>
              <a:cs typeface="Times New Roman" pitchFamily="18" charset="0"/>
            </a:rPr>
            <a:t>Less Search Time:30 to 70%</a:t>
          </a:r>
        </a:p>
      </dsp:txBody>
      <dsp:txXfrm>
        <a:off x="2378428" y="2982998"/>
        <a:ext cx="792029" cy="726692"/>
      </dsp:txXfrm>
    </dsp:sp>
    <dsp:sp modelId="{F05CF491-4B33-4CF8-8325-6AB052F5102B}">
      <dsp:nvSpPr>
        <dsp:cNvPr id="0" name=""/>
        <dsp:cNvSpPr/>
      </dsp:nvSpPr>
      <dsp:spPr>
        <a:xfrm>
          <a:off x="3376214" y="0"/>
          <a:ext cx="1046557" cy="3929090"/>
        </a:xfrm>
        <a:prstGeom prst="roundRect">
          <a:avLst>
            <a:gd name="adj" fmla="val 10000"/>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711200">
            <a:lnSpc>
              <a:spcPct val="90000"/>
            </a:lnSpc>
            <a:spcBef>
              <a:spcPct val="0"/>
            </a:spcBef>
            <a:spcAft>
              <a:spcPct val="35000"/>
            </a:spcAft>
            <a:buNone/>
          </a:pPr>
          <a:r>
            <a:rPr lang="en-IN" sz="1200" b="1" kern="1200">
              <a:effectLst>
                <a:outerShdw blurRad="38100" dist="38100" dir="2700000" algn="tl">
                  <a:srgbClr val="000000">
                    <a:alpha val="43137"/>
                  </a:srgbClr>
                </a:outerShdw>
              </a:effectLst>
              <a:latin typeface="Times New Roman" pitchFamily="18" charset="0"/>
              <a:cs typeface="Times New Roman" pitchFamily="18" charset="0"/>
            </a:rPr>
            <a:t>Reaching entire fishermen community</a:t>
          </a:r>
          <a:endParaRPr lang="en-US" sz="1200" b="1" kern="1200">
            <a:effectLst>
              <a:outerShdw blurRad="38100" dist="38100" dir="2700000" algn="tl">
                <a:srgbClr val="000000">
                  <a:alpha val="43137"/>
                </a:srgbClr>
              </a:outerShdw>
            </a:effectLst>
            <a:latin typeface="Times New Roman" pitchFamily="18" charset="0"/>
            <a:cs typeface="Times New Roman" pitchFamily="18" charset="0"/>
          </a:endParaRPr>
        </a:p>
      </dsp:txBody>
      <dsp:txXfrm>
        <a:off x="3376214" y="0"/>
        <a:ext cx="1046557" cy="1178727"/>
      </dsp:txXfrm>
    </dsp:sp>
    <dsp:sp modelId="{E367F215-0750-4E24-9BC1-5F68321A44B8}">
      <dsp:nvSpPr>
        <dsp:cNvPr id="0" name=""/>
        <dsp:cNvSpPr/>
      </dsp:nvSpPr>
      <dsp:spPr>
        <a:xfrm>
          <a:off x="3480869" y="1178727"/>
          <a:ext cx="837245" cy="2553908"/>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0" tIns="20955" rIns="72000" bIns="20955" numCol="1" spcCol="1270" anchor="ctr" anchorCtr="0">
          <a:noAutofit/>
        </a:bodyPr>
        <a:lstStyle/>
        <a:p>
          <a:pPr marL="0" lvl="0" indent="0" algn="ctr" defTabSz="488950">
            <a:lnSpc>
              <a:spcPct val="90000"/>
            </a:lnSpc>
            <a:spcBef>
              <a:spcPct val="0"/>
            </a:spcBef>
            <a:spcAft>
              <a:spcPct val="35000"/>
            </a:spcAft>
            <a:buNone/>
          </a:pPr>
          <a:r>
            <a:rPr lang="en-IN" sz="1100" b="1" kern="1200">
              <a:effectLst/>
              <a:latin typeface="Times New Roman" pitchFamily="18" charset="0"/>
              <a:cs typeface="Times New Roman" pitchFamily="18" charset="0"/>
            </a:rPr>
            <a:t>Marine fisheries GDP increase from 3.9% - 7.8 % per annum</a:t>
          </a:r>
          <a:endParaRPr lang="en-US" sz="1100" kern="1200">
            <a:effectLst/>
            <a:latin typeface="Times New Roman" pitchFamily="18" charset="0"/>
            <a:cs typeface="Times New Roman" pitchFamily="18" charset="0"/>
          </a:endParaRPr>
        </a:p>
      </dsp:txBody>
      <dsp:txXfrm>
        <a:off x="3505391" y="1203249"/>
        <a:ext cx="788201" cy="25048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7267C-2926-4CA4-96BC-E00788D7F947}">
      <dsp:nvSpPr>
        <dsp:cNvPr id="0" name=""/>
        <dsp:cNvSpPr/>
      </dsp:nvSpPr>
      <dsp:spPr>
        <a:xfrm rot="5400000">
          <a:off x="2023574" y="-617382"/>
          <a:ext cx="853640" cy="2306253"/>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66725">
            <a:lnSpc>
              <a:spcPct val="90000"/>
            </a:lnSpc>
            <a:spcBef>
              <a:spcPct val="0"/>
            </a:spcBef>
            <a:spcAft>
              <a:spcPct val="15000"/>
            </a:spcAft>
            <a:buChar char="•"/>
          </a:pPr>
          <a:r>
            <a:rPr lang="en-US" sz="1050" b="0" kern="1200">
              <a:latin typeface="Times New Roman" pitchFamily="18" charset="0"/>
              <a:cs typeface="Times New Roman" pitchFamily="18" charset="0"/>
            </a:rPr>
            <a:t>32 fishing boats in </a:t>
          </a:r>
          <a:r>
            <a:rPr lang="en-US" sz="1050" b="0" kern="1200" err="1">
              <a:latin typeface="Times New Roman" pitchFamily="18" charset="0"/>
              <a:cs typeface="Times New Roman" pitchFamily="18" charset="0"/>
            </a:rPr>
            <a:t>Raigad</a:t>
          </a:r>
          <a:r>
            <a:rPr lang="en-US" sz="1050" b="0" kern="1200">
              <a:latin typeface="Times New Roman" pitchFamily="18" charset="0"/>
              <a:cs typeface="Times New Roman" pitchFamily="18" charset="0"/>
            </a:rPr>
            <a:t> Dt., Maharashtra could save the diesel of 70,000 </a:t>
          </a:r>
          <a:r>
            <a:rPr lang="en-US" sz="1050" b="0" kern="1200" err="1">
              <a:latin typeface="Times New Roman" pitchFamily="18" charset="0"/>
              <a:cs typeface="Times New Roman" pitchFamily="18" charset="0"/>
            </a:rPr>
            <a:t>litres</a:t>
          </a:r>
          <a:r>
            <a:rPr lang="en-US" sz="1050" b="0" kern="1200">
              <a:latin typeface="Times New Roman" pitchFamily="18" charset="0"/>
              <a:cs typeface="Times New Roman" pitchFamily="18" charset="0"/>
            </a:rPr>
            <a:t> of diesel in a month </a:t>
          </a:r>
        </a:p>
        <a:p>
          <a:pPr marL="57150" lvl="1" indent="-57150" algn="just" defTabSz="466725">
            <a:lnSpc>
              <a:spcPct val="90000"/>
            </a:lnSpc>
            <a:spcBef>
              <a:spcPct val="0"/>
            </a:spcBef>
            <a:spcAft>
              <a:spcPct val="15000"/>
            </a:spcAft>
            <a:buChar char="•"/>
          </a:pPr>
          <a:r>
            <a:rPr lang="en-US" sz="1050" b="0" kern="1200">
              <a:latin typeface="Times New Roman" pitchFamily="18" charset="0"/>
              <a:cs typeface="Times New Roman" pitchFamily="18" charset="0"/>
            </a:rPr>
            <a:t>CO</a:t>
          </a:r>
          <a:r>
            <a:rPr lang="en-US" sz="1050" b="0" kern="1200" baseline="-25000">
              <a:latin typeface="Times New Roman" pitchFamily="18" charset="0"/>
              <a:cs typeface="Times New Roman" pitchFamily="18" charset="0"/>
            </a:rPr>
            <a:t>2 </a:t>
          </a:r>
          <a:r>
            <a:rPr lang="en-US" sz="1050" b="0" kern="1200">
              <a:latin typeface="Times New Roman" pitchFamily="18" charset="0"/>
              <a:cs typeface="Times New Roman" pitchFamily="18" charset="0"/>
            </a:rPr>
            <a:t>cutting down by 150000 kg</a:t>
          </a:r>
          <a:endParaRPr lang="en-US" sz="1050" b="0" kern="1200" baseline="-25000">
            <a:latin typeface="Times New Roman" pitchFamily="18" charset="0"/>
            <a:cs typeface="Times New Roman" pitchFamily="18" charset="0"/>
          </a:endParaRPr>
        </a:p>
      </dsp:txBody>
      <dsp:txXfrm rot="-5400000">
        <a:off x="1297268" y="150595"/>
        <a:ext cx="2264582" cy="770298"/>
      </dsp:txXfrm>
    </dsp:sp>
    <dsp:sp modelId="{728C8AFA-2B39-4BF7-9C38-FEFA87DFE9FC}">
      <dsp:nvSpPr>
        <dsp:cNvPr id="0" name=""/>
        <dsp:cNvSpPr/>
      </dsp:nvSpPr>
      <dsp:spPr>
        <a:xfrm>
          <a:off x="0" y="2218"/>
          <a:ext cx="1297267" cy="10670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a:lnSpc>
              <a:spcPct val="90000"/>
            </a:lnSpc>
            <a:spcBef>
              <a:spcPct val="0"/>
            </a:spcBef>
            <a:spcAft>
              <a:spcPct val="35000"/>
            </a:spcAft>
            <a:buNone/>
          </a:pPr>
          <a:r>
            <a:rPr lang="en-US" sz="1050" b="1" kern="1200">
              <a:latin typeface="Times New Roman" pitchFamily="18" charset="0"/>
              <a:cs typeface="Times New Roman" pitchFamily="18" charset="0"/>
            </a:rPr>
            <a:t>National Agricultural Innovation Project (NAIP)</a:t>
          </a:r>
        </a:p>
      </dsp:txBody>
      <dsp:txXfrm>
        <a:off x="52089" y="54307"/>
        <a:ext cx="1193089" cy="962872"/>
      </dsp:txXfrm>
    </dsp:sp>
    <dsp:sp modelId="{A6EAF6CB-7030-4D61-9058-268997D48F2A}">
      <dsp:nvSpPr>
        <dsp:cNvPr id="0" name=""/>
        <dsp:cNvSpPr/>
      </dsp:nvSpPr>
      <dsp:spPr>
        <a:xfrm rot="5400000">
          <a:off x="2023574" y="503020"/>
          <a:ext cx="853640" cy="2306253"/>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66725">
            <a:lnSpc>
              <a:spcPct val="90000"/>
            </a:lnSpc>
            <a:spcBef>
              <a:spcPct val="0"/>
            </a:spcBef>
            <a:spcAft>
              <a:spcPct val="15000"/>
            </a:spcAft>
            <a:buChar char="•"/>
          </a:pPr>
          <a:r>
            <a:rPr lang="en-IN" sz="1050" b="0" kern="1200">
              <a:latin typeface="Times New Roman" pitchFamily="18" charset="0"/>
              <a:cs typeface="Times New Roman" pitchFamily="18" charset="0"/>
            </a:rPr>
            <a:t>Saving of diesel varied from 21.47 </a:t>
          </a:r>
          <a:r>
            <a:rPr lang="en-IN" sz="1050" b="0" kern="1200" err="1">
              <a:latin typeface="Times New Roman" pitchFamily="18" charset="0"/>
              <a:cs typeface="Times New Roman" pitchFamily="18" charset="0"/>
            </a:rPr>
            <a:t>lt</a:t>
          </a:r>
          <a:r>
            <a:rPr lang="en-IN" sz="1050" b="0" kern="1200">
              <a:latin typeface="Times New Roman" pitchFamily="18" charset="0"/>
              <a:cs typeface="Times New Roman" pitchFamily="18" charset="0"/>
            </a:rPr>
            <a:t> to 1293.53 </a:t>
          </a:r>
          <a:r>
            <a:rPr lang="en-IN" sz="1050" b="0" kern="1200" err="1">
              <a:latin typeface="Times New Roman" pitchFamily="18" charset="0"/>
              <a:cs typeface="Times New Roman" pitchFamily="18" charset="0"/>
            </a:rPr>
            <a:t>lt</a:t>
          </a:r>
          <a:endParaRPr lang="en-US" sz="1050" b="0" kern="1200">
            <a:latin typeface="Times New Roman" pitchFamily="18" charset="0"/>
            <a:cs typeface="Times New Roman" pitchFamily="18" charset="0"/>
          </a:endParaRPr>
        </a:p>
        <a:p>
          <a:pPr marL="57150" lvl="1" indent="-57150" algn="just" defTabSz="466725">
            <a:lnSpc>
              <a:spcPct val="90000"/>
            </a:lnSpc>
            <a:spcBef>
              <a:spcPct val="0"/>
            </a:spcBef>
            <a:spcAft>
              <a:spcPct val="15000"/>
            </a:spcAft>
            <a:buChar char="•"/>
          </a:pPr>
          <a:r>
            <a:rPr lang="en-IN" sz="1050" b="0" kern="1200">
              <a:latin typeface="Times New Roman" pitchFamily="18" charset="0"/>
              <a:cs typeface="Times New Roman" pitchFamily="18" charset="0"/>
            </a:rPr>
            <a:t>Reduction of CO</a:t>
          </a:r>
          <a:r>
            <a:rPr lang="en-IN" sz="1050" b="0" kern="1200" baseline="-25000">
              <a:latin typeface="Times New Roman" pitchFamily="18" charset="0"/>
              <a:cs typeface="Times New Roman" pitchFamily="18" charset="0"/>
            </a:rPr>
            <a:t>2</a:t>
          </a:r>
          <a:r>
            <a:rPr lang="en-IN" sz="1050" b="0" kern="1200">
              <a:latin typeface="Times New Roman" pitchFamily="18" charset="0"/>
              <a:cs typeface="Times New Roman" pitchFamily="18" charset="0"/>
            </a:rPr>
            <a:t> emission from 3.45 t to 0.06 t</a:t>
          </a:r>
          <a:endParaRPr lang="en-US" sz="1050" b="0" kern="1200">
            <a:latin typeface="Times New Roman" pitchFamily="18" charset="0"/>
            <a:cs typeface="Times New Roman" pitchFamily="18" charset="0"/>
          </a:endParaRPr>
        </a:p>
      </dsp:txBody>
      <dsp:txXfrm rot="-5400000">
        <a:off x="1297268" y="1270998"/>
        <a:ext cx="2264582" cy="770298"/>
      </dsp:txXfrm>
    </dsp:sp>
    <dsp:sp modelId="{69100CD3-D2BE-477E-BCE8-B842A0F12869}">
      <dsp:nvSpPr>
        <dsp:cNvPr id="0" name=""/>
        <dsp:cNvSpPr/>
      </dsp:nvSpPr>
      <dsp:spPr>
        <a:xfrm>
          <a:off x="0" y="1122621"/>
          <a:ext cx="1297267" cy="10670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a:lnSpc>
              <a:spcPct val="90000"/>
            </a:lnSpc>
            <a:spcBef>
              <a:spcPct val="0"/>
            </a:spcBef>
            <a:spcAft>
              <a:spcPct val="35000"/>
            </a:spcAft>
            <a:buNone/>
          </a:pPr>
          <a:r>
            <a:rPr lang="en-GB" sz="1050" b="1" kern="1200">
              <a:latin typeface="Times New Roman" pitchFamily="18" charset="0"/>
              <a:cs typeface="Times New Roman" pitchFamily="18" charset="0"/>
            </a:rPr>
            <a:t>Validation Experiments</a:t>
          </a:r>
          <a:endParaRPr lang="en-US" sz="1050" b="1" kern="1200">
            <a:latin typeface="Times New Roman" pitchFamily="18" charset="0"/>
            <a:cs typeface="Times New Roman" pitchFamily="18" charset="0"/>
          </a:endParaRPr>
        </a:p>
      </dsp:txBody>
      <dsp:txXfrm>
        <a:off x="52089" y="1174710"/>
        <a:ext cx="1193089" cy="962872"/>
      </dsp:txXfrm>
    </dsp:sp>
    <dsp:sp modelId="{5F5948E0-E18B-48C2-86D8-5FDC723F2698}">
      <dsp:nvSpPr>
        <dsp:cNvPr id="0" name=""/>
        <dsp:cNvSpPr/>
      </dsp:nvSpPr>
      <dsp:spPr>
        <a:xfrm rot="5400000">
          <a:off x="2023574" y="1623423"/>
          <a:ext cx="853640" cy="2306253"/>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66725">
            <a:lnSpc>
              <a:spcPct val="90000"/>
            </a:lnSpc>
            <a:spcBef>
              <a:spcPct val="0"/>
            </a:spcBef>
            <a:spcAft>
              <a:spcPct val="15000"/>
            </a:spcAft>
            <a:buChar char="•"/>
          </a:pPr>
          <a:r>
            <a:rPr lang="en-IN" sz="1050" b="1" kern="1200">
              <a:latin typeface="Times New Roman" pitchFamily="18" charset="0"/>
              <a:cs typeface="Times New Roman" pitchFamily="18" charset="0"/>
            </a:rPr>
            <a:t>Savings in diesel  consumption computed an annuity of Rs 36,200 </a:t>
          </a:r>
          <a:r>
            <a:rPr lang="en-IN" sz="1050" b="1" kern="1200" err="1">
              <a:latin typeface="Times New Roman" pitchFamily="18" charset="0"/>
              <a:cs typeface="Times New Roman" pitchFamily="18" charset="0"/>
            </a:rPr>
            <a:t>crore</a:t>
          </a:r>
          <a:r>
            <a:rPr lang="en-IN" sz="1050" b="1" kern="1200">
              <a:latin typeface="Times New Roman" pitchFamily="18" charset="0"/>
              <a:cs typeface="Times New Roman" pitchFamily="18" charset="0"/>
            </a:rPr>
            <a:t> or</a:t>
          </a:r>
          <a:endParaRPr lang="en-US" sz="1050" b="1" kern="1200">
            <a:latin typeface="Times New Roman" pitchFamily="18" charset="0"/>
            <a:cs typeface="Times New Roman" pitchFamily="18" charset="0"/>
          </a:endParaRPr>
        </a:p>
        <a:p>
          <a:pPr marL="57150" lvl="1" indent="-57150" algn="just" defTabSz="466725">
            <a:lnSpc>
              <a:spcPct val="90000"/>
            </a:lnSpc>
            <a:spcBef>
              <a:spcPct val="0"/>
            </a:spcBef>
            <a:spcAft>
              <a:spcPct val="15000"/>
            </a:spcAft>
            <a:buChar char="•"/>
          </a:pPr>
          <a:r>
            <a:rPr lang="en-IN" sz="1050" b="1" kern="1200">
              <a:latin typeface="Times New Roman" pitchFamily="18" charset="0"/>
              <a:cs typeface="Times New Roman" pitchFamily="18" charset="0"/>
            </a:rPr>
            <a:t>Present value of around  Rs.2.84 trillion over the 25-year useful life</a:t>
          </a:r>
          <a:endParaRPr lang="en-US" sz="1050" b="1" kern="1200">
            <a:latin typeface="Times New Roman" pitchFamily="18" charset="0"/>
            <a:cs typeface="Times New Roman" pitchFamily="18" charset="0"/>
          </a:endParaRPr>
        </a:p>
      </dsp:txBody>
      <dsp:txXfrm rot="-5400000">
        <a:off x="1297268" y="2391401"/>
        <a:ext cx="2264582" cy="770298"/>
      </dsp:txXfrm>
    </dsp:sp>
    <dsp:sp modelId="{A3CB66A1-A8BB-490E-91F5-06CD3C760515}">
      <dsp:nvSpPr>
        <dsp:cNvPr id="0" name=""/>
        <dsp:cNvSpPr/>
      </dsp:nvSpPr>
      <dsp:spPr>
        <a:xfrm>
          <a:off x="0" y="2243024"/>
          <a:ext cx="1297267" cy="10670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a:lnSpc>
              <a:spcPct val="90000"/>
            </a:lnSpc>
            <a:spcBef>
              <a:spcPct val="0"/>
            </a:spcBef>
            <a:spcAft>
              <a:spcPct val="35000"/>
            </a:spcAft>
            <a:buNone/>
          </a:pPr>
          <a:r>
            <a:rPr lang="en-IN" sz="1050" b="1" kern="1200">
              <a:latin typeface="Times New Roman" pitchFamily="18" charset="0"/>
              <a:cs typeface="Times New Roman" pitchFamily="18" charset="0"/>
            </a:rPr>
            <a:t>National Council for Applied Economic Research</a:t>
          </a:r>
          <a:endParaRPr lang="en-US" sz="1050" b="1" kern="1200">
            <a:latin typeface="Times New Roman" pitchFamily="18" charset="0"/>
            <a:cs typeface="Times New Roman" pitchFamily="18" charset="0"/>
          </a:endParaRPr>
        </a:p>
      </dsp:txBody>
      <dsp:txXfrm>
        <a:off x="52089" y="2295113"/>
        <a:ext cx="1193089" cy="962872"/>
      </dsp:txXfrm>
    </dsp:sp>
    <dsp:sp modelId="{CC9A2489-61B8-42C8-83B6-72F6BC98BA71}">
      <dsp:nvSpPr>
        <dsp:cNvPr id="0" name=""/>
        <dsp:cNvSpPr/>
      </dsp:nvSpPr>
      <dsp:spPr>
        <a:xfrm rot="5400000">
          <a:off x="1938577" y="2743826"/>
          <a:ext cx="1023634" cy="2306253"/>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66725">
            <a:lnSpc>
              <a:spcPct val="90000"/>
            </a:lnSpc>
            <a:spcBef>
              <a:spcPct val="0"/>
            </a:spcBef>
            <a:spcAft>
              <a:spcPct val="15000"/>
            </a:spcAft>
            <a:buChar char="•"/>
          </a:pPr>
          <a:r>
            <a:rPr lang="en-US" sz="1050" b="0" kern="1200">
              <a:latin typeface="Times New Roman" pitchFamily="18" charset="0"/>
              <a:cs typeface="Times New Roman" pitchFamily="18" charset="0"/>
            </a:rPr>
            <a:t>At 15% adoption level, fishermen can save up to 9,00,000 of </a:t>
          </a:r>
          <a:r>
            <a:rPr lang="en-US" sz="1050" b="0" kern="1200" err="1">
              <a:latin typeface="Times New Roman" pitchFamily="18" charset="0"/>
              <a:cs typeface="Times New Roman" pitchFamily="18" charset="0"/>
            </a:rPr>
            <a:t>litres</a:t>
          </a:r>
          <a:r>
            <a:rPr lang="en-US" sz="1050" b="0" kern="1200">
              <a:latin typeface="Times New Roman" pitchFamily="18" charset="0"/>
              <a:cs typeface="Times New Roman" pitchFamily="18" charset="0"/>
            </a:rPr>
            <a:t> of </a:t>
          </a:r>
          <a:r>
            <a:rPr lang="en-US" sz="1050" b="0" kern="1200" err="1">
              <a:latin typeface="Times New Roman" pitchFamily="18" charset="0"/>
              <a:cs typeface="Times New Roman" pitchFamily="18" charset="0"/>
            </a:rPr>
            <a:t>Disel</a:t>
          </a:r>
          <a:endParaRPr lang="en-US" sz="1050" b="0" kern="1200">
            <a:latin typeface="Times New Roman" pitchFamily="18" charset="0"/>
            <a:cs typeface="Times New Roman" pitchFamily="18" charset="0"/>
          </a:endParaRPr>
        </a:p>
        <a:p>
          <a:pPr marL="57150" lvl="1" indent="-57150" algn="just" defTabSz="466725">
            <a:lnSpc>
              <a:spcPct val="90000"/>
            </a:lnSpc>
            <a:spcBef>
              <a:spcPct val="0"/>
            </a:spcBef>
            <a:spcAft>
              <a:spcPct val="15000"/>
            </a:spcAft>
            <a:buChar char="•"/>
          </a:pPr>
          <a:r>
            <a:rPr lang="en-US" sz="1050" b="0" kern="1200">
              <a:latin typeface="Times New Roman" pitchFamily="18" charset="0"/>
              <a:cs typeface="Times New Roman" pitchFamily="18" charset="0"/>
            </a:rPr>
            <a:t>Translates to savings of Rs.468 </a:t>
          </a:r>
          <a:r>
            <a:rPr lang="en-US" sz="1050" b="0" kern="1200" err="1">
              <a:latin typeface="Times New Roman" pitchFamily="18" charset="0"/>
              <a:cs typeface="Times New Roman" pitchFamily="18" charset="0"/>
            </a:rPr>
            <a:t>lakhs</a:t>
          </a:r>
          <a:endParaRPr lang="en-US" sz="1050" b="0" kern="1200">
            <a:latin typeface="Times New Roman" pitchFamily="18" charset="0"/>
            <a:cs typeface="Times New Roman" pitchFamily="18" charset="0"/>
          </a:endParaRPr>
        </a:p>
        <a:p>
          <a:pPr marL="57150" lvl="1" indent="-57150" algn="just" defTabSz="466725">
            <a:lnSpc>
              <a:spcPct val="90000"/>
            </a:lnSpc>
            <a:spcBef>
              <a:spcPct val="0"/>
            </a:spcBef>
            <a:spcAft>
              <a:spcPct val="15000"/>
            </a:spcAft>
            <a:buChar char="•"/>
          </a:pPr>
          <a:r>
            <a:rPr lang="en-US" sz="1050" b="0" kern="1200">
              <a:latin typeface="Times New Roman" pitchFamily="18" charset="0"/>
              <a:cs typeface="Times New Roman" pitchFamily="18" charset="0"/>
            </a:rPr>
            <a:t>Lesser GHG emission of approximately 2412 </a:t>
          </a:r>
          <a:r>
            <a:rPr lang="en-US" sz="1050" b="0" kern="1200" err="1">
              <a:latin typeface="Times New Roman" pitchFamily="18" charset="0"/>
              <a:cs typeface="Times New Roman" pitchFamily="18" charset="0"/>
            </a:rPr>
            <a:t>tonne</a:t>
          </a:r>
          <a:endParaRPr lang="en-US" sz="1050" b="0" kern="1200">
            <a:latin typeface="Times New Roman" pitchFamily="18" charset="0"/>
            <a:cs typeface="Times New Roman" pitchFamily="18" charset="0"/>
          </a:endParaRPr>
        </a:p>
      </dsp:txBody>
      <dsp:txXfrm rot="-5400000">
        <a:off x="1297268" y="3435105"/>
        <a:ext cx="2256283" cy="923694"/>
      </dsp:txXfrm>
    </dsp:sp>
    <dsp:sp modelId="{DF6CF8E3-694D-47AF-A795-0F1969BAD5CA}">
      <dsp:nvSpPr>
        <dsp:cNvPr id="0" name=""/>
        <dsp:cNvSpPr/>
      </dsp:nvSpPr>
      <dsp:spPr>
        <a:xfrm>
          <a:off x="0" y="3363427"/>
          <a:ext cx="1297267" cy="10670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a:lnSpc>
              <a:spcPct val="90000"/>
            </a:lnSpc>
            <a:spcBef>
              <a:spcPct val="0"/>
            </a:spcBef>
            <a:spcAft>
              <a:spcPct val="35000"/>
            </a:spcAft>
            <a:buNone/>
          </a:pPr>
          <a:r>
            <a:rPr lang="en-GB" sz="1050" b="1" kern="1200">
              <a:latin typeface="Times New Roman" pitchFamily="18" charset="0"/>
              <a:cs typeface="Times New Roman" pitchFamily="18" charset="0"/>
            </a:rPr>
            <a:t>Central Marine Fisheries Research Institute (CMFRI)</a:t>
          </a:r>
          <a:endParaRPr lang="en-US" sz="1050" b="1" kern="1200">
            <a:latin typeface="Times New Roman" pitchFamily="18" charset="0"/>
            <a:cs typeface="Times New Roman" pitchFamily="18" charset="0"/>
          </a:endParaRPr>
        </a:p>
      </dsp:txBody>
      <dsp:txXfrm>
        <a:off x="52089" y="3415516"/>
        <a:ext cx="1193089" cy="9628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0.12375</cdr:x>
      <cdr:y>0.33045</cdr:y>
    </cdr:from>
    <cdr:to>
      <cdr:x>1</cdr:x>
      <cdr:y>0.33163</cdr:y>
    </cdr:to>
    <cdr:sp macro="" textlink="">
      <cdr:nvSpPr>
        <cdr:cNvPr id="3" name="Straight Connector 2"/>
        <cdr:cNvSpPr/>
      </cdr:nvSpPr>
      <cdr:spPr>
        <a:xfrm xmlns:a="http://schemas.openxmlformats.org/drawingml/2006/main">
          <a:off x="452276" y="837493"/>
          <a:ext cx="3202620" cy="3002"/>
        </a:xfrm>
        <a:prstGeom xmlns:a="http://schemas.openxmlformats.org/drawingml/2006/main" prst="line">
          <a:avLst/>
        </a:prstGeom>
        <a:ln xmlns:a="http://schemas.openxmlformats.org/drawingml/2006/main" w="19050">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381326-75E0-4C4C-9366-789CB58E1225}" type="datetimeFigureOut">
              <a:rPr lang="en-IN" smtClean="0"/>
              <a:pPr/>
              <a:t>25-11-2024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32D6E-B143-493C-8B65-FD6FF61202C8}" type="slidenum">
              <a:rPr lang="en-IN" smtClean="0"/>
              <a:pPr/>
              <a:t>‹#›</a:t>
            </a:fld>
            <a:endParaRPr lang="en-IN"/>
          </a:p>
        </p:txBody>
      </p:sp>
    </p:spTree>
    <p:extLst>
      <p:ext uri="{BB962C8B-B14F-4D97-AF65-F5344CB8AC3E}">
        <p14:creationId xmlns:p14="http://schemas.microsoft.com/office/powerpoint/2010/main" xmlns="" val="310833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CA909-C107-4F7D-94A4-7C806F97B199}" type="slidenum">
              <a:rPr kumimoji="0" lang="en-US" sz="1200" b="0" i="0" u="none" strike="noStrike" kern="1200" cap="none" spc="0" normalizeH="0" baseline="0" noProof="0" smtClean="0">
                <a:ln>
                  <a:noFill/>
                </a:ln>
                <a:solidFill>
                  <a:prstClr val="black"/>
                </a:solidFill>
                <a:effectLst/>
                <a:uLnTx/>
                <a:uFillTx/>
                <a:latin typeface="Calibri"/>
                <a:ea typeface="+mn-ea"/>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Tahoma" pitchFamily="34" charset="0"/>
            </a:endParaRPr>
          </a:p>
        </p:txBody>
      </p:sp>
    </p:spTree>
    <p:extLst>
      <p:ext uri="{BB962C8B-B14F-4D97-AF65-F5344CB8AC3E}">
        <p14:creationId xmlns:p14="http://schemas.microsoft.com/office/powerpoint/2010/main" xmlns="" val="310595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MHW is the </a:t>
            </a:r>
            <a:r>
              <a:rPr lang="en-US" sz="1200" b="1" strike="noStrike" spc="-1">
                <a:solidFill>
                  <a:srgbClr val="000000"/>
                </a:solidFill>
                <a:latin typeface="Times New Roman"/>
              </a:rPr>
              <a:t>discrete prolonged anomalously warm</a:t>
            </a:r>
            <a:r>
              <a:rPr lang="en-US" sz="1200" b="0" strike="noStrike" spc="-1">
                <a:solidFill>
                  <a:srgbClr val="000000"/>
                </a:solidFill>
                <a:latin typeface="Times New Roman"/>
              </a:rPr>
              <a:t> </a:t>
            </a:r>
            <a:r>
              <a:rPr lang="en-US" sz="1200" b="1" strike="noStrike" spc="-1">
                <a:solidFill>
                  <a:srgbClr val="000000"/>
                </a:solidFill>
                <a:latin typeface="Times New Roman"/>
              </a:rPr>
              <a:t>water event</a:t>
            </a:r>
            <a:r>
              <a:rPr lang="en-US" sz="1200" b="0" strike="noStrike" spc="-1">
                <a:solidFill>
                  <a:srgbClr val="000000"/>
                </a:solidFill>
                <a:latin typeface="Times New Roman"/>
              </a:rPr>
              <a:t>. Here use daily optimum</a:t>
            </a:r>
            <a:r>
              <a:rPr lang="en-US" sz="1200" b="0" strike="noStrike" spc="-1" baseline="0">
                <a:solidFill>
                  <a:srgbClr val="000000"/>
                </a:solidFill>
                <a:latin typeface="Times New Roman"/>
              </a:rPr>
              <a:t> interpolated SST(</a:t>
            </a:r>
            <a:r>
              <a:rPr lang="en-US" sz="1200" b="0" strike="noStrike" spc="-1">
                <a:solidFill>
                  <a:srgbClr val="000000"/>
                </a:solidFill>
                <a:latin typeface="Times New Roman"/>
              </a:rPr>
              <a:t>OISST) with 0.25</a:t>
            </a:r>
            <a:r>
              <a:rPr lang="en-US" sz="1200" b="0" strike="noStrike" spc="-1" baseline="0">
                <a:solidFill>
                  <a:srgbClr val="000000"/>
                </a:solidFill>
                <a:latin typeface="Times New Roman"/>
              </a:rPr>
              <a:t> degree spatial resolution. INCOIS proposed disseminate MHW advisory over INDIAN OCEAN (45 S to 30 N &amp; 15E to 120 E) including south chain sea. Products: spread MHW Area in basin scale including Indian state wise sector, Severity of MHW category, duration of MHW and its impact on different Ecosystem: PFZ, CORAL, HAB, </a:t>
            </a:r>
            <a:r>
              <a:rPr lang="en-US" sz="1200" b="0" strike="noStrike" spc="-1" baseline="0" err="1">
                <a:solidFill>
                  <a:srgbClr val="000000"/>
                </a:solidFill>
                <a:latin typeface="Times New Roman"/>
              </a:rPr>
              <a:t>Seagrass</a:t>
            </a:r>
            <a:r>
              <a:rPr lang="en-US" sz="1200" b="0" strike="noStrike" spc="-1" baseline="0">
                <a:solidFill>
                  <a:srgbClr val="000000"/>
                </a:solidFill>
                <a:latin typeface="Times New Roman"/>
              </a:rPr>
              <a:t>, Algae etc </a:t>
            </a:r>
            <a:endParaRPr lang="en-IN"/>
          </a:p>
        </p:txBody>
      </p:sp>
      <p:sp>
        <p:nvSpPr>
          <p:cNvPr id="4" name="Slide Number Placeholder 3"/>
          <p:cNvSpPr>
            <a:spLocks noGrp="1"/>
          </p:cNvSpPr>
          <p:nvPr>
            <p:ph type="sldNum" sz="quarter" idx="5"/>
          </p:nvPr>
        </p:nvSpPr>
        <p:spPr/>
        <p:txBody>
          <a:bodyPr/>
          <a:lstStyle/>
          <a:p>
            <a:fld id="{0E032D6E-B143-493C-8B65-FD6FF61202C8}" type="slidenum">
              <a:rPr lang="en-IN" smtClean="0"/>
              <a:pPr/>
              <a:t>21</a:t>
            </a:fld>
            <a:endParaRPr lang="en-IN"/>
          </a:p>
        </p:txBody>
      </p:sp>
    </p:spTree>
    <p:extLst>
      <p:ext uri="{BB962C8B-B14F-4D97-AF65-F5344CB8AC3E}">
        <p14:creationId xmlns:p14="http://schemas.microsoft.com/office/powerpoint/2010/main" xmlns="" val="3626447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0E032D6E-B143-493C-8B65-FD6FF61202C8}" type="slidenum">
              <a:rPr lang="en-IN" smtClean="0"/>
              <a:pPr/>
              <a:t>24</a:t>
            </a:fld>
            <a:endParaRPr lang="en-IN"/>
          </a:p>
        </p:txBody>
      </p:sp>
    </p:spTree>
    <p:extLst>
      <p:ext uri="{BB962C8B-B14F-4D97-AF65-F5344CB8AC3E}">
        <p14:creationId xmlns:p14="http://schemas.microsoft.com/office/powerpoint/2010/main" xmlns="" val="2476082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bwMode="auto">
          <a:xfrm>
            <a:off x="395288" y="687388"/>
            <a:ext cx="6040437" cy="3398837"/>
          </a:xfrm>
          <a:noFill/>
          <a:ln>
            <a:solidFill>
              <a:srgbClr val="000000"/>
            </a:solidFill>
            <a:miter lim="800000"/>
            <a:headEnd/>
            <a:tailEnd/>
          </a:ln>
        </p:spPr>
      </p:sp>
      <p:sp>
        <p:nvSpPr>
          <p:cNvPr id="242691" name="Rectangle 3"/>
          <p:cNvSpPr>
            <a:spLocks noGrp="1" noChangeArrowheads="1"/>
          </p:cNvSpPr>
          <p:nvPr>
            <p:ph type="body" idx="1"/>
          </p:nvPr>
        </p:nvSpPr>
        <p:spPr bwMode="auto">
          <a:xfrm>
            <a:off x="590550" y="4306888"/>
            <a:ext cx="5834063" cy="4038600"/>
          </a:xfrm>
          <a:noFill/>
        </p:spPr>
        <p:txBody>
          <a:bodyPr wrap="square" lIns="0" tIns="0" rIns="0" bIns="0" numCol="1" anchor="t" anchorCtr="0" compatLnSpc="1">
            <a:prstTxWarp prst="textNoShape">
              <a:avLst/>
            </a:prstTxWarp>
            <a:spAutoFit/>
          </a:bodyPr>
          <a:lstStyle/>
          <a:p>
            <a:endParaRPr lang="en-US"/>
          </a:p>
        </p:txBody>
      </p:sp>
      <p:sp>
        <p:nvSpPr>
          <p:cNvPr id="242692" name="Rectangle 4"/>
          <p:cNvSpPr>
            <a:spLocks noGrp="1" noRot="1" noChangeAspect="1" noChangeArrowheads="1" noTextEdit="1"/>
          </p:cNvSpPr>
          <p:nvPr>
            <p:ph type="sldImg" idx="2"/>
          </p:nvPr>
        </p:nvSpPr>
        <p:spPr bwMode="auto">
          <a:xfrm>
            <a:off x="1316038" y="1027113"/>
            <a:ext cx="4905375" cy="3678237"/>
          </a:xfrm>
          <a:noFill/>
          <a:ln>
            <a:solidFill>
              <a:srgbClr val="000000"/>
            </a:solidFill>
            <a:miter lim="800000"/>
            <a:headEnd/>
            <a:tailEnd/>
          </a:ln>
        </p:spPr>
      </p:sp>
    </p:spTree>
    <p:extLst>
      <p:ext uri="{BB962C8B-B14F-4D97-AF65-F5344CB8AC3E}">
        <p14:creationId xmlns:p14="http://schemas.microsoft.com/office/powerpoint/2010/main" xmlns="" val="2710220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Shape 1"/>
          <p:cNvSpPr txBox="1"/>
          <p:nvPr/>
        </p:nvSpPr>
        <p:spPr>
          <a:xfrm>
            <a:off x="4278960" y="10157400"/>
            <a:ext cx="3280320" cy="533880"/>
          </a:xfrm>
          <a:prstGeom prst="rect">
            <a:avLst/>
          </a:prstGeom>
          <a:noFill/>
          <a:ln>
            <a:noFill/>
          </a:ln>
        </p:spPr>
        <p:txBody>
          <a:bodyPr lIns="0" tIns="0" rIns="0" bIns="0" anchor="b">
            <a:noAutofit/>
          </a:bodyPr>
          <a:lstStyle/>
          <a:p>
            <a:pPr>
              <a:lnSpc>
                <a:spcPct val="100000"/>
              </a:lnSpc>
            </a:pPr>
            <a:fld id="{7C6F0AA3-53D7-416D-809B-DF0A5FEC5091}" type="slidenum">
              <a:rPr lang="en-IN" sz="1800" b="0" strike="noStrike" spc="-1">
                <a:solidFill>
                  <a:srgbClr val="000000"/>
                </a:solidFill>
                <a:latin typeface="+mn-lt"/>
                <a:ea typeface="+mn-ea"/>
              </a:rPr>
              <a:pPr>
                <a:lnSpc>
                  <a:spcPct val="100000"/>
                </a:lnSpc>
              </a:pPr>
              <a:t>28</a:t>
            </a:fld>
            <a:endParaRPr lang="en-IN" sz="1800" b="0" strike="noStrike" spc="-1">
              <a:latin typeface="Times New Roman"/>
            </a:endParaRPr>
          </a:p>
        </p:txBody>
      </p:sp>
      <p:sp>
        <p:nvSpPr>
          <p:cNvPr id="228" name="PlaceHolder 2"/>
          <p:cNvSpPr>
            <a:spLocks noGrp="1" noRot="1" noChangeAspect="1"/>
          </p:cNvSpPr>
          <p:nvPr>
            <p:ph type="sldImg"/>
          </p:nvPr>
        </p:nvSpPr>
        <p:spPr>
          <a:xfrm>
            <a:off x="217488" y="812800"/>
            <a:ext cx="7123112" cy="4008438"/>
          </a:xfrm>
          <a:prstGeom prst="rect">
            <a:avLst/>
          </a:prstGeom>
        </p:spPr>
      </p:sp>
      <p:sp>
        <p:nvSpPr>
          <p:cNvPr id="229" name="PlaceHolder 3"/>
          <p:cNvSpPr>
            <a:spLocks noGrp="1"/>
          </p:cNvSpPr>
          <p:nvPr>
            <p:ph type="body"/>
          </p:nvPr>
        </p:nvSpPr>
        <p:spPr>
          <a:xfrm>
            <a:off x="755640" y="5078520"/>
            <a:ext cx="6048360" cy="4811400"/>
          </a:xfrm>
          <a:prstGeom prst="rect">
            <a:avLst/>
          </a:prstGeom>
        </p:spPr>
        <p:txBody>
          <a:bodyPr lIns="0" tIns="0" rIns="0" bIns="0" anchor="ctr">
            <a:noAutofit/>
          </a:bodyPr>
          <a:lstStyle/>
          <a:p>
            <a:endParaRPr lang="en-IN" sz="281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Shape 1"/>
          <p:cNvSpPr txBox="1"/>
          <p:nvPr/>
        </p:nvSpPr>
        <p:spPr>
          <a:xfrm>
            <a:off x="4278960" y="10157400"/>
            <a:ext cx="3280320" cy="533880"/>
          </a:xfrm>
          <a:prstGeom prst="rect">
            <a:avLst/>
          </a:prstGeom>
          <a:noFill/>
          <a:ln>
            <a:noFill/>
          </a:ln>
        </p:spPr>
        <p:txBody>
          <a:bodyPr lIns="0" tIns="0" rIns="0" bIns="0" anchor="b">
            <a:noAutofit/>
          </a:bodyPr>
          <a:lstStyle/>
          <a:p>
            <a:pPr>
              <a:lnSpc>
                <a:spcPct val="100000"/>
              </a:lnSpc>
            </a:pPr>
            <a:fld id="{7C6F0AA3-53D7-416D-809B-DF0A5FEC5091}" type="slidenum">
              <a:rPr lang="en-IN" sz="1800" b="0" strike="noStrike" spc="-1">
                <a:solidFill>
                  <a:srgbClr val="000000"/>
                </a:solidFill>
                <a:latin typeface="+mn-lt"/>
                <a:ea typeface="+mn-ea"/>
              </a:rPr>
              <a:pPr>
                <a:lnSpc>
                  <a:spcPct val="100000"/>
                </a:lnSpc>
              </a:pPr>
              <a:t>29</a:t>
            </a:fld>
            <a:endParaRPr lang="en-IN" sz="1800" b="0" strike="noStrike" spc="-1">
              <a:latin typeface="Times New Roman"/>
            </a:endParaRPr>
          </a:p>
        </p:txBody>
      </p:sp>
      <p:sp>
        <p:nvSpPr>
          <p:cNvPr id="228" name="PlaceHolder 2"/>
          <p:cNvSpPr>
            <a:spLocks noGrp="1" noRot="1" noChangeAspect="1"/>
          </p:cNvSpPr>
          <p:nvPr>
            <p:ph type="sldImg"/>
          </p:nvPr>
        </p:nvSpPr>
        <p:spPr>
          <a:xfrm>
            <a:off x="217488" y="812800"/>
            <a:ext cx="7123112" cy="4008438"/>
          </a:xfrm>
          <a:prstGeom prst="rect">
            <a:avLst/>
          </a:prstGeom>
        </p:spPr>
      </p:sp>
      <p:sp>
        <p:nvSpPr>
          <p:cNvPr id="229" name="PlaceHolder 3"/>
          <p:cNvSpPr>
            <a:spLocks noGrp="1"/>
          </p:cNvSpPr>
          <p:nvPr>
            <p:ph type="body"/>
          </p:nvPr>
        </p:nvSpPr>
        <p:spPr>
          <a:xfrm>
            <a:off x="755640" y="5078520"/>
            <a:ext cx="6048360" cy="4811400"/>
          </a:xfrm>
          <a:prstGeom prst="rect">
            <a:avLst/>
          </a:prstGeom>
        </p:spPr>
        <p:txBody>
          <a:bodyPr lIns="0" tIns="0" rIns="0" bIns="0" anchor="ctr">
            <a:noAutofit/>
          </a:bodyPr>
          <a:lstStyle/>
          <a:p>
            <a:endParaRPr lang="en-IN" sz="281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925E5D-2529-4DA7-B590-8AE30B77CF00}" type="slidenum">
              <a:rPr lang="en-US" smtClean="0"/>
              <a:pPr/>
              <a:t>30</a:t>
            </a:fld>
            <a:endParaRPr lang="en-US"/>
          </a:p>
        </p:txBody>
      </p:sp>
    </p:spTree>
    <p:extLst>
      <p:ext uri="{BB962C8B-B14F-4D97-AF65-F5344CB8AC3E}">
        <p14:creationId xmlns:p14="http://schemas.microsoft.com/office/powerpoint/2010/main" xmlns="" val="3321261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noRot="1" noChangeAspect="1"/>
          </p:cNvSpPr>
          <p:nvPr>
            <p:ph type="sldImg"/>
          </p:nvPr>
        </p:nvSpPr>
        <p:spPr>
          <a:xfrm>
            <a:off x="573088" y="1336675"/>
            <a:ext cx="6413500" cy="3608388"/>
          </a:xfrm>
          <a:prstGeom prst="rect">
            <a:avLst/>
          </a:prstGeom>
        </p:spPr>
      </p:sp>
      <p:sp>
        <p:nvSpPr>
          <p:cNvPr id="231" name="PlaceHolder 2"/>
          <p:cNvSpPr>
            <a:spLocks noGrp="1"/>
          </p:cNvSpPr>
          <p:nvPr>
            <p:ph type="body"/>
          </p:nvPr>
        </p:nvSpPr>
        <p:spPr>
          <a:xfrm>
            <a:off x="756000" y="5145480"/>
            <a:ext cx="6047640" cy="4209480"/>
          </a:xfrm>
          <a:prstGeom prst="rect">
            <a:avLst/>
          </a:prstGeom>
        </p:spPr>
        <p:txBody>
          <a:bodyPr>
            <a:noAutofit/>
          </a:bodyPr>
          <a:lstStyle/>
          <a:p>
            <a:endParaRPr lang="en-IN" sz="2810" b="0" strike="noStrike" spc="-1">
              <a:latin typeface="Arial"/>
            </a:endParaRPr>
          </a:p>
        </p:txBody>
      </p:sp>
      <p:sp>
        <p:nvSpPr>
          <p:cNvPr id="232" name="TextShape 3"/>
          <p:cNvSpPr txBox="1"/>
          <p:nvPr/>
        </p:nvSpPr>
        <p:spPr>
          <a:xfrm>
            <a:off x="4282200" y="10155600"/>
            <a:ext cx="3275640" cy="536040"/>
          </a:xfrm>
          <a:prstGeom prst="rect">
            <a:avLst/>
          </a:prstGeom>
          <a:noFill/>
          <a:ln>
            <a:noFill/>
          </a:ln>
        </p:spPr>
        <p:txBody>
          <a:bodyPr anchor="b">
            <a:noAutofit/>
          </a:bodyPr>
          <a:lstStyle/>
          <a:p>
            <a:pPr algn="r">
              <a:lnSpc>
                <a:spcPct val="100000"/>
              </a:lnSpc>
            </a:pPr>
            <a:fld id="{A60105FA-D248-4D0A-A692-AE7A0FEFD1F3}" type="slidenum">
              <a:rPr lang="en-US" sz="1200" b="0" strike="noStrike" spc="-1">
                <a:latin typeface="Times New Roman"/>
              </a:rPr>
              <a:pPr algn="r">
                <a:lnSpc>
                  <a:spcPct val="100000"/>
                </a:lnSpc>
              </a:pPr>
              <a:t>31</a:t>
            </a:fld>
            <a:endParaRPr lang="en-IN" sz="12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175BE5-096D-41D1-9D57-9180FE5F48FE}" type="slidenum">
              <a:rPr lang="en-US" smtClean="0"/>
              <a:pPr/>
              <a:t>32</a:t>
            </a:fld>
            <a:endParaRPr lang="en-US"/>
          </a:p>
        </p:txBody>
      </p:sp>
    </p:spTree>
    <p:extLst>
      <p:ext uri="{BB962C8B-B14F-4D97-AF65-F5344CB8AC3E}">
        <p14:creationId xmlns:p14="http://schemas.microsoft.com/office/powerpoint/2010/main" xmlns="" val="3806435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INCOIS issue Oil spill advisory services through web interface and concern</a:t>
            </a:r>
            <a:r>
              <a:rPr lang="en-US" baseline="0"/>
              <a:t> administration authority of port/ </a:t>
            </a:r>
            <a:r>
              <a:rPr lang="en-US" baseline="0" err="1"/>
              <a:t>harbour</a:t>
            </a:r>
            <a:r>
              <a:rPr lang="en-US" baseline="0"/>
              <a:t>, Naval officer, Costal and ocean administrator etc during any oil spill events. The animation showing the oil spill incident occurs MT-X press near to the Colombo on 3</a:t>
            </a:r>
            <a:r>
              <a:rPr lang="en-US" baseline="30000"/>
              <a:t>rd</a:t>
            </a:r>
            <a:r>
              <a:rPr lang="en-US" baseline="0"/>
              <a:t> June, 2021   </a:t>
            </a:r>
            <a:endParaRPr lang="en-US"/>
          </a:p>
        </p:txBody>
      </p:sp>
      <p:sp>
        <p:nvSpPr>
          <p:cNvPr id="4" name="Slide Number Placeholder 3"/>
          <p:cNvSpPr>
            <a:spLocks noGrp="1"/>
          </p:cNvSpPr>
          <p:nvPr>
            <p:ph type="sldNum" sz="quarter" idx="10"/>
          </p:nvPr>
        </p:nvSpPr>
        <p:spPr/>
        <p:txBody>
          <a:bodyPr/>
          <a:lstStyle/>
          <a:p>
            <a:fld id="{0E032D6E-B143-493C-8B65-FD6FF61202C8}" type="slidenum">
              <a:rPr lang="en-IN" smtClean="0"/>
              <a:pPr/>
              <a:t>35</a:t>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0E032D6E-B143-493C-8B65-FD6FF61202C8}" type="slidenum">
              <a:rPr lang="en-IN" smtClean="0"/>
              <a:pPr/>
              <a:t>40</a:t>
            </a:fld>
            <a:endParaRPr lang="en-IN"/>
          </a:p>
        </p:txBody>
      </p:sp>
    </p:spTree>
    <p:extLst>
      <p:ext uri="{BB962C8B-B14F-4D97-AF65-F5344CB8AC3E}">
        <p14:creationId xmlns:p14="http://schemas.microsoft.com/office/powerpoint/2010/main" xmlns="" val="84377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8A4A7-B6CC-4EEE-BA67-E93D16D3305E}" type="slidenum">
              <a:rPr kumimoji="0" lang="en-US" sz="1200" b="0" i="0" u="none" strike="noStrike" kern="1200" cap="none" spc="0" normalizeH="0" baseline="0" noProof="0" smtClean="0">
                <a:ln>
                  <a:noFill/>
                </a:ln>
                <a:solidFill>
                  <a:prstClr val="black"/>
                </a:solidFill>
                <a:effectLst/>
                <a:uLnTx/>
                <a:uFillTx/>
                <a:latin typeface="Calibri"/>
                <a:ea typeface="+mn-ea"/>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Tahoma" pitchFamily="34" charset="0"/>
            </a:endParaRPr>
          </a:p>
        </p:txBody>
      </p:sp>
    </p:spTree>
    <p:extLst>
      <p:ext uri="{BB962C8B-B14F-4D97-AF65-F5344CB8AC3E}">
        <p14:creationId xmlns:p14="http://schemas.microsoft.com/office/powerpoint/2010/main" xmlns="" val="2830654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0E032D6E-B143-493C-8B65-FD6FF61202C8}" type="slidenum">
              <a:rPr lang="en-IN" smtClean="0"/>
              <a:pPr/>
              <a:t>41</a:t>
            </a:fld>
            <a:endParaRPr lang="en-IN"/>
          </a:p>
        </p:txBody>
      </p:sp>
    </p:spTree>
    <p:extLst>
      <p:ext uri="{BB962C8B-B14F-4D97-AF65-F5344CB8AC3E}">
        <p14:creationId xmlns:p14="http://schemas.microsoft.com/office/powerpoint/2010/main" xmlns="" val="2082159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032D6E-B143-493C-8B65-FD6FF61202C8}" type="slidenum">
              <a:rPr lang="en-IN" smtClean="0"/>
              <a:pPr/>
              <a:t>42</a:t>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a:extLst>
              <a:ext uri="{FF2B5EF4-FFF2-40B4-BE49-F238E27FC236}">
                <a16:creationId xmlns:a16="http://schemas.microsoft.com/office/drawing/2014/main" xmlns="" id="{852AB11A-DDD8-B545-9C03-215CB857C34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xmlns="" id="{063CA38B-A38C-E648-A357-87CA1C05093E}"/>
              </a:ext>
            </a:extLst>
          </p:cNvPr>
          <p:cNvSpPr>
            <a:spLocks noGrp="1"/>
          </p:cNvSpPr>
          <p:nvPr>
            <p:ph type="body" idx="1"/>
          </p:nvPr>
        </p:nvSpPr>
        <p:spPr/>
        <p:txBody>
          <a:bodyPr>
            <a:normAutofit/>
          </a:bodyPr>
          <a:lstStyle/>
          <a:p>
            <a:pPr eaLnBrk="1" hangingPunct="1">
              <a:defRPr/>
            </a:pPr>
            <a:endParaRPr lang="en-US"/>
          </a:p>
        </p:txBody>
      </p:sp>
      <p:sp>
        <p:nvSpPr>
          <p:cNvPr id="230403" name="Slide Number Placeholder 3">
            <a:extLst>
              <a:ext uri="{FF2B5EF4-FFF2-40B4-BE49-F238E27FC236}">
                <a16:creationId xmlns:a16="http://schemas.microsoft.com/office/drawing/2014/main" xmlns="" id="{DCF001DA-2702-324F-976E-52E8AE6D5F27}"/>
              </a:ext>
            </a:extLst>
          </p:cNvPr>
          <p:cNvSpPr>
            <a:spLocks noGrp="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0EF204-F26A-6041-81F8-22E134D511EE}" type="slidenum">
              <a:rPr lang="en-IN" altLang="en-US" smtClean="0">
                <a:solidFill>
                  <a:srgbClr val="000000"/>
                </a:solidFill>
                <a:latin typeface="Calibri" panose="020F0502020204030204" pitchFamily="34" charset="0"/>
              </a:rPr>
              <a:pPr/>
              <a:t>44</a:t>
            </a:fld>
            <a:endParaRPr lang="en-IN"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xmlns="" val="3636541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0E032D6E-B143-493C-8B65-FD6FF61202C8}" type="slidenum">
              <a:rPr lang="en-IN" smtClean="0"/>
              <a:pPr/>
              <a:t>45</a:t>
            </a:fld>
            <a:endParaRPr lang="en-IN"/>
          </a:p>
        </p:txBody>
      </p:sp>
    </p:spTree>
    <p:extLst>
      <p:ext uri="{BB962C8B-B14F-4D97-AF65-F5344CB8AC3E}">
        <p14:creationId xmlns:p14="http://schemas.microsoft.com/office/powerpoint/2010/main" xmlns="" val="104575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D6E87-B041-48AB-B43C-779FA6F9B46B}" type="slidenum">
              <a:rPr kumimoji="0" lang="en-US" sz="1200" b="0" i="0" u="none" strike="noStrike" kern="1200" cap="none" spc="0" normalizeH="0" baseline="0" noProof="0" smtClean="0">
                <a:ln>
                  <a:noFill/>
                </a:ln>
                <a:solidFill>
                  <a:prstClr val="black"/>
                </a:solidFill>
                <a:effectLst/>
                <a:uLnTx/>
                <a:uFillTx/>
                <a:latin typeface="Calibri"/>
                <a:ea typeface="+mn-ea"/>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Tahoma" pitchFamily="34" charset="0"/>
            </a:endParaRPr>
          </a:p>
        </p:txBody>
      </p:sp>
    </p:spTree>
    <p:extLst>
      <p:ext uri="{BB962C8B-B14F-4D97-AF65-F5344CB8AC3E}">
        <p14:creationId xmlns:p14="http://schemas.microsoft.com/office/powerpoint/2010/main" xmlns="" val="2496075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928BC-1FA1-45C9-B5E2-571387E7370B}" type="slidenum">
              <a:rPr lang="en-US" smtClean="0">
                <a:cs typeface="Tahoma" pitchFamily="34" charset="0"/>
              </a:rPr>
              <a:pPr/>
              <a:t>12</a:t>
            </a:fld>
            <a:endParaRPr lang="en-US">
              <a:cs typeface="Tahom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E032D6E-B143-493C-8B65-FD6FF61202C8}" type="slidenum">
              <a:rPr lang="en-IN" smtClean="0"/>
              <a:pPr/>
              <a:t>13</a:t>
            </a:fld>
            <a:endParaRPr lang="en-IN"/>
          </a:p>
        </p:txBody>
      </p:sp>
    </p:spTree>
    <p:extLst>
      <p:ext uri="{BB962C8B-B14F-4D97-AF65-F5344CB8AC3E}">
        <p14:creationId xmlns:p14="http://schemas.microsoft.com/office/powerpoint/2010/main" xmlns="" val="3270034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A6ECCD-D6E6-49B3-8667-CFC7CD923404}" type="slidenum">
              <a:rPr lang="en-US" smtClean="0"/>
              <a:pPr/>
              <a:t>14</a:t>
            </a:fld>
            <a:endParaRPr lang="en-US"/>
          </a:p>
        </p:txBody>
      </p:sp>
    </p:spTree>
    <p:extLst>
      <p:ext uri="{BB962C8B-B14F-4D97-AF65-F5344CB8AC3E}">
        <p14:creationId xmlns:p14="http://schemas.microsoft.com/office/powerpoint/2010/main" xmlns="" val="817872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032D6E-B143-493C-8B65-FD6FF61202C8}" type="slidenum">
              <a:rPr lang="en-IN" smtClean="0"/>
              <a:pPr/>
              <a:t>18</a:t>
            </a:fld>
            <a:endParaRPr lang="en-IN"/>
          </a:p>
        </p:txBody>
      </p:sp>
    </p:spTree>
    <p:extLst>
      <p:ext uri="{BB962C8B-B14F-4D97-AF65-F5344CB8AC3E}">
        <p14:creationId xmlns:p14="http://schemas.microsoft.com/office/powerpoint/2010/main" xmlns="" val="1450827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just"/>
            <a:r>
              <a:rPr lang="en-IN" sz="1200" kern="1200">
                <a:solidFill>
                  <a:schemeClr val="tx1"/>
                </a:solidFill>
                <a:latin typeface="Times New Roman" pitchFamily="18" charset="0"/>
                <a:ea typeface="+mn-ea"/>
                <a:cs typeface="Times New Roman" pitchFamily="18" charset="0"/>
              </a:rPr>
              <a:t>The increasing frequency of algal bloom is a major concern due to its ill effects on fishery, marine life and water quality. INCOIS has developed a service for "Detection and Monitoring of Bloom in the Indian Seas". The targeted users are fishermen, fishery resource managers, researchers, ecologists and environmentalists. The bloom information also complements the Potential Fishing Zone advisories.</a:t>
            </a:r>
          </a:p>
          <a:p>
            <a:pPr algn="just"/>
            <a:endParaRPr lang="en-IN" sz="1200" kern="1200">
              <a:solidFill>
                <a:schemeClr val="tx1"/>
              </a:solidFill>
              <a:latin typeface="Times New Roman" pitchFamily="18" charset="0"/>
              <a:ea typeface="+mn-ea"/>
              <a:cs typeface="Times New Roman" pitchFamily="18" charset="0"/>
            </a:endParaRPr>
          </a:p>
          <a:p>
            <a:pPr algn="just"/>
            <a:r>
              <a:rPr lang="en-IN" sz="1200" kern="1200">
                <a:solidFill>
                  <a:schemeClr val="tx1"/>
                </a:solidFill>
                <a:latin typeface="Times New Roman" pitchFamily="18" charset="0"/>
                <a:ea typeface="+mn-ea"/>
                <a:cs typeface="Times New Roman" pitchFamily="18" charset="0"/>
              </a:rPr>
              <a:t>INCOIS Algal Bloom Information service was officially inaugurated on 24 February</a:t>
            </a:r>
            <a:r>
              <a:rPr lang="en-IN" sz="1200" kern="1200" baseline="0">
                <a:solidFill>
                  <a:schemeClr val="tx1"/>
                </a:solidFill>
                <a:latin typeface="Times New Roman" pitchFamily="18" charset="0"/>
                <a:ea typeface="+mn-ea"/>
                <a:cs typeface="Times New Roman" pitchFamily="18" charset="0"/>
              </a:rPr>
              <a:t> 2020 and </a:t>
            </a:r>
            <a:r>
              <a:rPr lang="en-IN" sz="1200" kern="1200">
                <a:solidFill>
                  <a:schemeClr val="tx1"/>
                </a:solidFill>
                <a:latin typeface="Times New Roman" pitchFamily="18" charset="0"/>
                <a:ea typeface="+mn-ea"/>
                <a:cs typeface="Times New Roman" pitchFamily="18" charset="0"/>
              </a:rPr>
              <a:t>provides near real time information on the presence of bloom in the north Indian Ocean. The satellite derived SST, Chlorophyll, and a derived parameter called Bloom Index are used to provide the Algal Bloom Information service. Together with the Algal Bloom Information Phytoplankton species and size information are also will be provided. </a:t>
            </a:r>
            <a:endParaRPr lang="en-US" sz="1200" kern="1200">
              <a:solidFill>
                <a:schemeClr val="tx1"/>
              </a:solidFill>
              <a:latin typeface="Times New Roman" pitchFamily="18" charset="0"/>
              <a:ea typeface="+mn-ea"/>
              <a:cs typeface="Times New Roman" pitchFamily="18" charset="0"/>
            </a:endParaRPr>
          </a:p>
          <a:p>
            <a:pPr algn="just"/>
            <a:r>
              <a:rPr lang="en-IN" sz="1200" kern="1200">
                <a:solidFill>
                  <a:schemeClr val="tx1"/>
                </a:solidFill>
                <a:latin typeface="Times New Roman" pitchFamily="18" charset="0"/>
                <a:ea typeface="+mn-ea"/>
                <a:cs typeface="Times New Roman" pitchFamily="18" charset="0"/>
              </a:rPr>
              <a:t> </a:t>
            </a:r>
            <a:endParaRPr lang="en-US" sz="1200" kern="1200">
              <a:solidFill>
                <a:schemeClr val="tx1"/>
              </a:solidFill>
              <a:latin typeface="Times New Roman" pitchFamily="18" charset="0"/>
              <a:ea typeface="+mn-ea"/>
              <a:cs typeface="Times New Roman" pitchFamily="18" charset="0"/>
            </a:endParaRPr>
          </a:p>
          <a:p>
            <a:pPr algn="just"/>
            <a:r>
              <a:rPr lang="en-IN" sz="1200" kern="1200">
                <a:solidFill>
                  <a:schemeClr val="tx1"/>
                </a:solidFill>
                <a:latin typeface="Times New Roman" pitchFamily="18" charset="0"/>
                <a:ea typeface="+mn-ea"/>
                <a:cs typeface="Times New Roman" pitchFamily="18" charset="0"/>
              </a:rPr>
              <a:t>Right now, INCOIS is constantly monitoring the four bloom hotspots in the </a:t>
            </a:r>
            <a:r>
              <a:rPr lang="en-IN" sz="1200" kern="1200" err="1">
                <a:solidFill>
                  <a:schemeClr val="tx1"/>
                </a:solidFill>
                <a:latin typeface="Times New Roman" pitchFamily="18" charset="0"/>
                <a:ea typeface="+mn-ea"/>
                <a:cs typeface="Times New Roman" pitchFamily="18" charset="0"/>
              </a:rPr>
              <a:t>Northeastern</a:t>
            </a:r>
            <a:r>
              <a:rPr lang="en-IN" sz="1200" kern="1200">
                <a:solidFill>
                  <a:schemeClr val="tx1"/>
                </a:solidFill>
                <a:latin typeface="Times New Roman" pitchFamily="18" charset="0"/>
                <a:ea typeface="+mn-ea"/>
                <a:cs typeface="Times New Roman" pitchFamily="18" charset="0"/>
              </a:rPr>
              <a:t> Arabian Sea, coastal waters of Kerala, Gulf of </a:t>
            </a:r>
            <a:r>
              <a:rPr lang="en-IN" sz="1200" kern="1200" err="1">
                <a:solidFill>
                  <a:schemeClr val="tx1"/>
                </a:solidFill>
                <a:latin typeface="Times New Roman" pitchFamily="18" charset="0"/>
                <a:ea typeface="+mn-ea"/>
                <a:cs typeface="Times New Roman" pitchFamily="18" charset="0"/>
              </a:rPr>
              <a:t>Mannar</a:t>
            </a:r>
            <a:r>
              <a:rPr lang="en-IN" sz="1200" kern="1200">
                <a:solidFill>
                  <a:schemeClr val="tx1"/>
                </a:solidFill>
                <a:latin typeface="Times New Roman" pitchFamily="18" charset="0"/>
                <a:ea typeface="+mn-ea"/>
                <a:cs typeface="Times New Roman" pitchFamily="18" charset="0"/>
              </a:rPr>
              <a:t> and the coastal waters of </a:t>
            </a:r>
            <a:r>
              <a:rPr lang="en-IN" sz="1200" kern="1200" err="1">
                <a:solidFill>
                  <a:schemeClr val="tx1"/>
                </a:solidFill>
                <a:latin typeface="Times New Roman" pitchFamily="18" charset="0"/>
                <a:ea typeface="+mn-ea"/>
                <a:cs typeface="Times New Roman" pitchFamily="18" charset="0"/>
              </a:rPr>
              <a:t>Gopalpur</a:t>
            </a:r>
            <a:r>
              <a:rPr lang="en-IN" sz="1200" kern="1200">
                <a:solidFill>
                  <a:schemeClr val="tx1"/>
                </a:solidFill>
                <a:latin typeface="Times New Roman" pitchFamily="18" charset="0"/>
                <a:ea typeface="+mn-ea"/>
                <a:cs typeface="Times New Roman" pitchFamily="18" charset="0"/>
              </a:rPr>
              <a:t>.</a:t>
            </a:r>
          </a:p>
          <a:p>
            <a:pPr algn="just"/>
            <a:endParaRPr lang="en-US" sz="1200" kern="1200">
              <a:solidFill>
                <a:schemeClr val="tx1"/>
              </a:solidFill>
              <a:latin typeface="Times New Roman" pitchFamily="18" charset="0"/>
              <a:ea typeface="+mn-ea"/>
              <a:cs typeface="Times New Roman" pitchFamily="18" charset="0"/>
            </a:endParaRPr>
          </a:p>
          <a:p>
            <a:pPr algn="just"/>
            <a:r>
              <a:rPr lang="en-IN" sz="1200" kern="1200">
                <a:solidFill>
                  <a:schemeClr val="tx1"/>
                </a:solidFill>
                <a:latin typeface="Times New Roman" pitchFamily="18" charset="0"/>
                <a:ea typeface="+mn-ea"/>
                <a:cs typeface="Times New Roman" pitchFamily="18" charset="0"/>
              </a:rPr>
              <a:t>If the bloom is due to the presence of green or red </a:t>
            </a:r>
            <a:r>
              <a:rPr lang="en-IN" sz="1200" i="1" kern="1200" err="1">
                <a:solidFill>
                  <a:schemeClr val="tx1"/>
                </a:solidFill>
                <a:latin typeface="Times New Roman" pitchFamily="18" charset="0"/>
                <a:ea typeface="+mn-ea"/>
                <a:cs typeface="Times New Roman" pitchFamily="18" charset="0"/>
              </a:rPr>
              <a:t>Noctiluca</a:t>
            </a:r>
            <a:r>
              <a:rPr lang="en-IN" sz="1200" kern="1200">
                <a:solidFill>
                  <a:schemeClr val="tx1"/>
                </a:solidFill>
                <a:latin typeface="Times New Roman" pitchFamily="18" charset="0"/>
                <a:ea typeface="+mn-ea"/>
                <a:cs typeface="Times New Roman" pitchFamily="18" charset="0"/>
              </a:rPr>
              <a:t> then the bloom is classified as harmful. If the bloom is dominated by diatoms, then that is classified as non-harmful.</a:t>
            </a:r>
          </a:p>
          <a:p>
            <a:pPr algn="just"/>
            <a:endParaRPr lang="en-IN" sz="1200" kern="1200">
              <a:solidFill>
                <a:schemeClr val="tx1"/>
              </a:solidFill>
              <a:latin typeface="Times New Roman" pitchFamily="18" charset="0"/>
              <a:ea typeface="+mn-ea"/>
              <a:cs typeface="Times New Roman" pitchFamily="18" charset="0"/>
            </a:endParaRPr>
          </a:p>
          <a:p>
            <a:pPr algn="just"/>
            <a:r>
              <a:rPr lang="en-IN" sz="1200" kern="1200">
                <a:solidFill>
                  <a:schemeClr val="tx1"/>
                </a:solidFill>
                <a:latin typeface="Times New Roman" pitchFamily="18" charset="0"/>
                <a:ea typeface="+mn-ea"/>
                <a:cs typeface="Times New Roman" pitchFamily="18" charset="0"/>
              </a:rPr>
              <a:t>The area is designated under ‘WATCH’ if </a:t>
            </a:r>
            <a:r>
              <a:rPr lang="en-US" sz="1200" kern="1200">
                <a:solidFill>
                  <a:schemeClr val="tx1"/>
                </a:solidFill>
                <a:latin typeface="Times New Roman" pitchFamily="18" charset="0"/>
                <a:ea typeface="+mn-ea"/>
                <a:cs typeface="Times New Roman" pitchFamily="18" charset="0"/>
              </a:rPr>
              <a:t>the sector has more than 50% bloom pixels. If the area has more than 75% bloom pixels, then that sector is put under ‘WARNING’. The status of each sector is displayed by color code (green for normal, yellow for watch &amp; red for warning).</a:t>
            </a:r>
          </a:p>
        </p:txBody>
      </p:sp>
      <p:sp>
        <p:nvSpPr>
          <p:cNvPr id="4" name="Slide Number Placeholder 3"/>
          <p:cNvSpPr>
            <a:spLocks noGrp="1"/>
          </p:cNvSpPr>
          <p:nvPr>
            <p:ph type="sldNum" sz="quarter" idx="10"/>
          </p:nvPr>
        </p:nvSpPr>
        <p:spPr/>
        <p:txBody>
          <a:bodyPr/>
          <a:lstStyle/>
          <a:p>
            <a:fld id="{023D3170-0052-47D9-BF71-7DAE3BE912A3}"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pPr>
            <a:r>
              <a:rPr lang="en-US" sz="1200" b="1">
                <a:solidFill>
                  <a:srgbClr val="0D0D0D"/>
                </a:solidFill>
                <a:latin typeface="Times New Roman" panose="02020603050405020304" pitchFamily="18" charset="0"/>
                <a:cs typeface="Times New Roman" panose="02020603050405020304" pitchFamily="18" charset="0"/>
              </a:rPr>
              <a:t>Coral reefs</a:t>
            </a:r>
            <a:r>
              <a:rPr lang="en-US" sz="1200">
                <a:solidFill>
                  <a:srgbClr val="0D0D0D"/>
                </a:solidFill>
                <a:latin typeface="Times New Roman" panose="02020603050405020304" pitchFamily="18" charset="0"/>
                <a:cs typeface="Times New Roman" panose="02020603050405020304" pitchFamily="18" charset="0"/>
              </a:rPr>
              <a:t> are diverse underwater ecosystems held together by calcium carbonate structures (</a:t>
            </a:r>
            <a:r>
              <a:rPr lang="en-US" sz="1200">
                <a:latin typeface="Times New Roman" panose="02020603050405020304" pitchFamily="18" charset="0"/>
                <a:cs typeface="Times New Roman" panose="02020603050405020304" pitchFamily="18" charset="0"/>
              </a:rPr>
              <a:t>Coral polyp)</a:t>
            </a:r>
            <a:r>
              <a:rPr lang="en-US" sz="1200">
                <a:solidFill>
                  <a:srgbClr val="0D0D0D"/>
                </a:solidFill>
                <a:latin typeface="Times New Roman" panose="02020603050405020304" pitchFamily="18" charset="0"/>
                <a:cs typeface="Times New Roman" panose="02020603050405020304" pitchFamily="18" charset="0"/>
              </a:rPr>
              <a:t> secreted by corals. Coral reefs are beautiful, colorful and the cornerstone of a healthy ocean ecosystem. </a:t>
            </a:r>
          </a:p>
          <a:p>
            <a:pPr indent="-342891" algn="just">
              <a:spcBef>
                <a:spcPts val="600"/>
              </a:spcBef>
              <a:buFont typeface="Wingdings" panose="05000000000000000000" pitchFamily="2" charset="2"/>
              <a:buChar char="Ø"/>
            </a:pPr>
            <a:r>
              <a:rPr lang="en-US" sz="1200">
                <a:latin typeface="Times New Roman" pitchFamily="18" charset="0"/>
                <a:cs typeface="Times New Roman" pitchFamily="18" charset="0"/>
              </a:rPr>
              <a:t>Corals are animals, even though they may exhibit some of the characteristics of plants and are often mistaken for rocks.</a:t>
            </a:r>
            <a:r>
              <a:rPr lang="en-US" sz="1200">
                <a:solidFill>
                  <a:srgbClr val="0D0D0D"/>
                </a:solidFill>
                <a:latin typeface="Times New Roman" pitchFamily="18" charset="0"/>
                <a:cs typeface="Times New Roman" pitchFamily="18" charset="0"/>
              </a:rPr>
              <a:t> </a:t>
            </a:r>
          </a:p>
          <a:p>
            <a:pPr indent="-342891" algn="just">
              <a:spcBef>
                <a:spcPts val="600"/>
              </a:spcBef>
              <a:buFont typeface="Wingdings" panose="05000000000000000000" pitchFamily="2" charset="2"/>
              <a:buChar char="Ø"/>
            </a:pPr>
            <a:r>
              <a:rPr lang="en-US" sz="1200">
                <a:solidFill>
                  <a:srgbClr val="0D0D0D"/>
                </a:solidFill>
                <a:latin typeface="Times New Roman" pitchFamily="18" charset="0"/>
                <a:cs typeface="Times New Roman" pitchFamily="18" charset="0"/>
              </a:rPr>
              <a:t>Often called "rainforests of the Ocean/sea," shallow coral reefs form some of the most diverse ecosystems on Earth. Coral reefs provide complex, three-dimensional habitat for a huge variety of plants and animals (large and small!), and protect many young fish species as they grow</a:t>
            </a:r>
          </a:p>
          <a:p>
            <a:pPr indent="-342891" algn="just">
              <a:spcBef>
                <a:spcPts val="600"/>
              </a:spcBef>
              <a:buFont typeface="Wingdings" panose="05000000000000000000" pitchFamily="2" charset="2"/>
              <a:buChar char="Ø"/>
            </a:pPr>
            <a:r>
              <a:rPr lang="en-US" sz="1200">
                <a:solidFill>
                  <a:srgbClr val="000000"/>
                </a:solidFill>
                <a:latin typeface="Times New Roman" panose="02020603050405020304" pitchFamily="18" charset="0"/>
                <a:cs typeface="Times New Roman" panose="02020603050405020304" pitchFamily="18" charset="0"/>
              </a:rPr>
              <a:t>Coral reefs only occupy 0.1% of the area of the ocean but they support 25% of all marine species on the planet.</a:t>
            </a:r>
          </a:p>
          <a:p>
            <a:endParaRPr lang="en-US"/>
          </a:p>
        </p:txBody>
      </p:sp>
      <p:sp>
        <p:nvSpPr>
          <p:cNvPr id="4" name="Slide Number Placeholder 3"/>
          <p:cNvSpPr>
            <a:spLocks noGrp="1"/>
          </p:cNvSpPr>
          <p:nvPr>
            <p:ph type="sldNum" sz="quarter" idx="5"/>
          </p:nvPr>
        </p:nvSpPr>
        <p:spPr/>
        <p:txBody>
          <a:bodyPr/>
          <a:lstStyle/>
          <a:p>
            <a:fld id="{B644E442-F7D2-4A4E-9407-557F832A7031}" type="slidenum">
              <a:rPr lang="en-US" smtClean="0"/>
              <a:pPr/>
              <a:t>20</a:t>
            </a:fld>
            <a:endParaRPr lang="en-US"/>
          </a:p>
        </p:txBody>
      </p:sp>
    </p:spTree>
    <p:extLst>
      <p:ext uri="{BB962C8B-B14F-4D97-AF65-F5344CB8AC3E}">
        <p14:creationId xmlns:p14="http://schemas.microsoft.com/office/powerpoint/2010/main" xmlns="" val="970154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95D11-C893-4FD2-8A6F-8DFC81F22A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62FBFBF-7AE9-4F03-87C0-3E14944BBE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038DD09-FD06-462E-830D-83EE30ABC281}"/>
              </a:ext>
            </a:extLst>
          </p:cNvPr>
          <p:cNvSpPr>
            <a:spLocks noGrp="1"/>
          </p:cNvSpPr>
          <p:nvPr>
            <p:ph type="dt" sz="half" idx="10"/>
          </p:nvPr>
        </p:nvSpPr>
        <p:spPr/>
        <p:txBody>
          <a:bodyPr/>
          <a:lstStyle/>
          <a:p>
            <a:fld id="{A99C26AD-EDD8-4304-BF86-6C7BE5CFB9EC}" type="datetimeFigureOut">
              <a:rPr lang="en-US" smtClean="0"/>
              <a:pPr/>
              <a:t>11/25/2024</a:t>
            </a:fld>
            <a:endParaRPr lang="en-US"/>
          </a:p>
        </p:txBody>
      </p:sp>
      <p:sp>
        <p:nvSpPr>
          <p:cNvPr id="5" name="Footer Placeholder 4">
            <a:extLst>
              <a:ext uri="{FF2B5EF4-FFF2-40B4-BE49-F238E27FC236}">
                <a16:creationId xmlns:a16="http://schemas.microsoft.com/office/drawing/2014/main" xmlns="" id="{5C1192B3-D408-448E-866A-FB24A250F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80A911-D17E-4039-BF1C-78C2BF604A36}"/>
              </a:ext>
            </a:extLst>
          </p:cNvPr>
          <p:cNvSpPr>
            <a:spLocks noGrp="1"/>
          </p:cNvSpPr>
          <p:nvPr>
            <p:ph type="sldNum" sz="quarter" idx="12"/>
          </p:nvPr>
        </p:nvSpPr>
        <p:spPr/>
        <p:txBody>
          <a:body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1180597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45EAD5-033A-4CCE-A0D8-E68AC08A5C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38F7A37-A9E6-4B68-A0C9-456EB08152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F4FC30-6C67-46CE-B55A-64CC05037CBB}"/>
              </a:ext>
            </a:extLst>
          </p:cNvPr>
          <p:cNvSpPr>
            <a:spLocks noGrp="1"/>
          </p:cNvSpPr>
          <p:nvPr>
            <p:ph type="dt" sz="half" idx="10"/>
          </p:nvPr>
        </p:nvSpPr>
        <p:spPr/>
        <p:txBody>
          <a:bodyPr/>
          <a:lstStyle/>
          <a:p>
            <a:fld id="{A99C26AD-EDD8-4304-BF86-6C7BE5CFB9EC}" type="datetimeFigureOut">
              <a:rPr lang="en-US" smtClean="0"/>
              <a:pPr/>
              <a:t>11/25/2024</a:t>
            </a:fld>
            <a:endParaRPr lang="en-US"/>
          </a:p>
        </p:txBody>
      </p:sp>
      <p:sp>
        <p:nvSpPr>
          <p:cNvPr id="5" name="Footer Placeholder 4">
            <a:extLst>
              <a:ext uri="{FF2B5EF4-FFF2-40B4-BE49-F238E27FC236}">
                <a16:creationId xmlns:a16="http://schemas.microsoft.com/office/drawing/2014/main" xmlns="" id="{2EBBEE52-56EF-467B-ADB2-C4FE3C550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AFB11C-D9E3-46A7-96A3-AF71F15DBAFE}"/>
              </a:ext>
            </a:extLst>
          </p:cNvPr>
          <p:cNvSpPr>
            <a:spLocks noGrp="1"/>
          </p:cNvSpPr>
          <p:nvPr>
            <p:ph type="sldNum" sz="quarter" idx="12"/>
          </p:nvPr>
        </p:nvSpPr>
        <p:spPr/>
        <p:txBody>
          <a:body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210381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AAB03A-C41A-4315-BA5F-2072E80ADA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252E64E-B70E-4726-B08C-03725E13F4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3D37F3-E093-4AF0-A0D9-E11C8EAD2B7B}"/>
              </a:ext>
            </a:extLst>
          </p:cNvPr>
          <p:cNvSpPr>
            <a:spLocks noGrp="1"/>
          </p:cNvSpPr>
          <p:nvPr>
            <p:ph type="dt" sz="half" idx="10"/>
          </p:nvPr>
        </p:nvSpPr>
        <p:spPr/>
        <p:txBody>
          <a:bodyPr/>
          <a:lstStyle/>
          <a:p>
            <a:fld id="{A99C26AD-EDD8-4304-BF86-6C7BE5CFB9EC}" type="datetimeFigureOut">
              <a:rPr lang="en-US" smtClean="0"/>
              <a:pPr/>
              <a:t>11/25/2024</a:t>
            </a:fld>
            <a:endParaRPr lang="en-US"/>
          </a:p>
        </p:txBody>
      </p:sp>
      <p:sp>
        <p:nvSpPr>
          <p:cNvPr id="5" name="Footer Placeholder 4">
            <a:extLst>
              <a:ext uri="{FF2B5EF4-FFF2-40B4-BE49-F238E27FC236}">
                <a16:creationId xmlns:a16="http://schemas.microsoft.com/office/drawing/2014/main" xmlns="" id="{C73F0BBC-5367-4B63-B952-901EB8337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32362A-85E3-4E70-9594-2659BD9DB51A}"/>
              </a:ext>
            </a:extLst>
          </p:cNvPr>
          <p:cNvSpPr>
            <a:spLocks noGrp="1"/>
          </p:cNvSpPr>
          <p:nvPr>
            <p:ph type="sldNum" sz="quarter" idx="12"/>
          </p:nvPr>
        </p:nvSpPr>
        <p:spPr/>
        <p:txBody>
          <a:body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4129818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Graph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p>
        </p:txBody>
      </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p>
            <a:fld id="{294A09A9-5501-47C1-A89A-A340965A2BE2}" type="slidenum">
              <a:rPr lang="en-US" smtClean="0"/>
              <a:pPr/>
              <a:t>‹#›</a:t>
            </a:fld>
            <a:endParaRPr lang="en-US"/>
          </a:p>
        </p:txBody>
      </p:sp>
      <p:grpSp>
        <p:nvGrpSpPr>
          <p:cNvPr id="6" name="Bottom Right">
            <a:extLst>
              <a:ext uri="{FF2B5EF4-FFF2-40B4-BE49-F238E27FC236}">
                <a16:creationId xmlns:a16="http://schemas.microsoft.com/office/drawing/2014/main" xmlns="" id="{3F4EA131-028B-4E70-968A-F18FD27D3639}"/>
              </a:ext>
              <a:ext uri="{C183D7F6-B498-43B3-948B-1728B52AA6E4}">
                <adec:decorative xmlns:adec="http://schemas.microsoft.com/office/drawing/2017/decorative" xmlns=""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xmlns="" id="{35B6ADC5-2993-4C95-8FC0-E843BACAED1C}"/>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xmlns=""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0" name="Freeform: Shape 25">
                <a:extLst>
                  <a:ext uri="{FF2B5EF4-FFF2-40B4-BE49-F238E27FC236}">
                    <a16:creationId xmlns:a16="http://schemas.microsoft.com/office/drawing/2014/main" xmlns=""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1" name="Freeform: Shape 26">
                <a:extLst>
                  <a:ext uri="{FF2B5EF4-FFF2-40B4-BE49-F238E27FC236}">
                    <a16:creationId xmlns:a16="http://schemas.microsoft.com/office/drawing/2014/main" xmlns=""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2" name="Freeform: Shape 30">
                <a:extLst>
                  <a:ext uri="{FF2B5EF4-FFF2-40B4-BE49-F238E27FC236}">
                    <a16:creationId xmlns:a16="http://schemas.microsoft.com/office/drawing/2014/main" xmlns=""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3" name="Freeform: Shape 31">
                <a:extLst>
                  <a:ext uri="{FF2B5EF4-FFF2-40B4-BE49-F238E27FC236}">
                    <a16:creationId xmlns:a16="http://schemas.microsoft.com/office/drawing/2014/main" xmlns=""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4" name="Freeform: Shape 32">
                <a:extLst>
                  <a:ext uri="{FF2B5EF4-FFF2-40B4-BE49-F238E27FC236}">
                    <a16:creationId xmlns:a16="http://schemas.microsoft.com/office/drawing/2014/main" xmlns=""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5" name="Freeform: Shape 36">
                <a:extLst>
                  <a:ext uri="{FF2B5EF4-FFF2-40B4-BE49-F238E27FC236}">
                    <a16:creationId xmlns:a16="http://schemas.microsoft.com/office/drawing/2014/main" xmlns=""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8" name="Freeform: Shape 23">
              <a:extLst>
                <a:ext uri="{FF2B5EF4-FFF2-40B4-BE49-F238E27FC236}">
                  <a16:creationId xmlns:a16="http://schemas.microsoft.com/office/drawing/2014/main" xmlns="" id="{85043687-D36C-4351-BB73-5FD8143B1937}"/>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sp>
        <p:nvSpPr>
          <p:cNvPr id="17" name="Content Placeholder 16">
            <a:extLst>
              <a:ext uri="{FF2B5EF4-FFF2-40B4-BE49-F238E27FC236}">
                <a16:creationId xmlns:a16="http://schemas.microsoft.com/office/drawing/2014/main" xmlns="" id="{FE96B313-012D-4870-B065-8F7E74251B27}"/>
              </a:ext>
            </a:extLst>
          </p:cNvPr>
          <p:cNvSpPr>
            <a:spLocks noGrp="1"/>
          </p:cNvSpPr>
          <p:nvPr>
            <p:ph sz="quarter" idx="13"/>
          </p:nvPr>
        </p:nvSpPr>
        <p:spPr>
          <a:xfrm>
            <a:off x="828964" y="1829525"/>
            <a:ext cx="10505786" cy="4337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368276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609600" y="1600200"/>
            <a:ext cx="10972320" cy="4525560"/>
          </a:xfrm>
          <a:prstGeom prst="rect">
            <a:avLst/>
          </a:prstGeom>
        </p:spPr>
        <p:txBody>
          <a:bodyPr lIns="0" tIns="0" rIns="0" bIns="0" anchor="ctr">
            <a:noAutofit/>
          </a:bodyPr>
          <a:lstStyle/>
          <a:p>
            <a:pPr algn="ctr"/>
            <a:endParaRPr lang="en-IN" sz="3200" b="0" strike="noStrike" spc="-1">
              <a:latin typeface="Arial"/>
            </a:endParaRPr>
          </a:p>
        </p:txBody>
      </p:sp>
    </p:spTree>
    <p:extLst>
      <p:ext uri="{BB962C8B-B14F-4D97-AF65-F5344CB8AC3E}">
        <p14:creationId xmlns:p14="http://schemas.microsoft.com/office/powerpoint/2010/main" xmlns="" val="420185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248F2-5264-4601-AA0B-6C092F77F2DD}"/>
              </a:ext>
            </a:extLst>
          </p:cNvPr>
          <p:cNvSpPr>
            <a:spLocks noGrp="1"/>
          </p:cNvSpPr>
          <p:nvPr>
            <p:ph type="ctrTitle" hasCustomPrompt="1"/>
          </p:nvPr>
        </p:nvSpPr>
        <p:spPr>
          <a:xfrm>
            <a:off x="381001" y="4814306"/>
            <a:ext cx="11430000" cy="914400"/>
          </a:xfrm>
        </p:spPr>
        <p:txBody>
          <a:bodyPr anchor="b" anchorCtr="0">
            <a:normAutofit/>
          </a:bodyPr>
          <a:lstStyle>
            <a:lvl1pPr algn="ctr">
              <a:defRPr sz="4399" baseline="0"/>
            </a:lvl1pPr>
          </a:lstStyle>
          <a:p>
            <a:r>
              <a:rPr lang="en-US"/>
              <a:t>Click to edit master title style</a:t>
            </a:r>
          </a:p>
        </p:txBody>
      </p:sp>
      <p:sp>
        <p:nvSpPr>
          <p:cNvPr id="3" name="Subtitle 2">
            <a:extLst>
              <a:ext uri="{FF2B5EF4-FFF2-40B4-BE49-F238E27FC236}">
                <a16:creationId xmlns:a16="http://schemas.microsoft.com/office/drawing/2014/main" xmlns="" id="{DCFB69D3-5632-4285-A209-9DCA67DA668C}"/>
              </a:ext>
            </a:extLst>
          </p:cNvPr>
          <p:cNvSpPr>
            <a:spLocks noGrp="1"/>
          </p:cNvSpPr>
          <p:nvPr>
            <p:ph type="subTitle" idx="1"/>
          </p:nvPr>
        </p:nvSpPr>
        <p:spPr>
          <a:xfrm>
            <a:off x="1524001" y="5727142"/>
            <a:ext cx="9144000" cy="457200"/>
          </a:xfrm>
        </p:spPr>
        <p:txBody>
          <a:bodyPr>
            <a:normAutofit/>
          </a:bodyPr>
          <a:lstStyle>
            <a:lvl1pPr marL="0" indent="0" algn="ctr">
              <a:buNone/>
              <a:defRPr sz="1999">
                <a:solidFill>
                  <a:schemeClr val="tx1">
                    <a:lumMod val="50000"/>
                    <a:lumOff val="50000"/>
                  </a:schemeClr>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5" name="Picture Placeholder 4">
            <a:extLst>
              <a:ext uri="{FF2B5EF4-FFF2-40B4-BE49-F238E27FC236}">
                <a16:creationId xmlns:a16="http://schemas.microsoft.com/office/drawing/2014/main" xmlns="" id="{A5C2095F-7B39-4759-AE92-AE50B6BA5326}"/>
              </a:ext>
            </a:extLst>
          </p:cNvPr>
          <p:cNvSpPr>
            <a:spLocks noGrp="1"/>
          </p:cNvSpPr>
          <p:nvPr>
            <p:ph type="pic" sz="quarter" idx="10"/>
          </p:nvPr>
        </p:nvSpPr>
        <p:spPr>
          <a:xfrm>
            <a:off x="0" y="0"/>
            <a:ext cx="2971800" cy="4498848"/>
          </a:xfrm>
          <a:solidFill>
            <a:schemeClr val="accent5"/>
          </a:solidFill>
        </p:spPr>
        <p:txBody>
          <a:bodyPr>
            <a:normAutofit/>
          </a:bodyPr>
          <a:lstStyle>
            <a:lvl1pPr>
              <a:defRPr sz="1999"/>
            </a:lvl1pPr>
          </a:lstStyle>
          <a:p>
            <a:r>
              <a:rPr lang="en-US"/>
              <a:t>Click icon to add picture</a:t>
            </a:r>
          </a:p>
        </p:txBody>
      </p:sp>
      <p:sp>
        <p:nvSpPr>
          <p:cNvPr id="8" name="Picture Placeholder 4">
            <a:extLst>
              <a:ext uri="{FF2B5EF4-FFF2-40B4-BE49-F238E27FC236}">
                <a16:creationId xmlns:a16="http://schemas.microsoft.com/office/drawing/2014/main" xmlns="" id="{0B0A5D79-F0F4-45CE-B062-C2E357A0618C}"/>
              </a:ext>
            </a:extLst>
          </p:cNvPr>
          <p:cNvSpPr>
            <a:spLocks noGrp="1"/>
          </p:cNvSpPr>
          <p:nvPr>
            <p:ph type="pic" sz="quarter" idx="13"/>
          </p:nvPr>
        </p:nvSpPr>
        <p:spPr>
          <a:xfrm>
            <a:off x="3088640" y="0"/>
            <a:ext cx="2971800" cy="4498848"/>
          </a:xfrm>
          <a:solidFill>
            <a:schemeClr val="accent5"/>
          </a:solidFill>
        </p:spPr>
        <p:txBody>
          <a:bodyPr>
            <a:normAutofit/>
          </a:bodyPr>
          <a:lstStyle>
            <a:lvl1pPr>
              <a:defRPr sz="1999"/>
            </a:lvl1pPr>
          </a:lstStyle>
          <a:p>
            <a:r>
              <a:rPr lang="en-US"/>
              <a:t>Click icon to add picture</a:t>
            </a:r>
          </a:p>
        </p:txBody>
      </p:sp>
      <p:sp>
        <p:nvSpPr>
          <p:cNvPr id="7" name="Picture Placeholder 4">
            <a:extLst>
              <a:ext uri="{FF2B5EF4-FFF2-40B4-BE49-F238E27FC236}">
                <a16:creationId xmlns:a16="http://schemas.microsoft.com/office/drawing/2014/main" xmlns="" id="{805D607A-0932-4D45-85E9-8409F3427E06}"/>
              </a:ext>
            </a:extLst>
          </p:cNvPr>
          <p:cNvSpPr>
            <a:spLocks noGrp="1"/>
          </p:cNvSpPr>
          <p:nvPr>
            <p:ph type="pic" sz="quarter" idx="12"/>
          </p:nvPr>
        </p:nvSpPr>
        <p:spPr>
          <a:xfrm>
            <a:off x="6177280" y="0"/>
            <a:ext cx="2971800" cy="4498848"/>
          </a:xfrm>
          <a:solidFill>
            <a:schemeClr val="accent5"/>
          </a:solidFill>
        </p:spPr>
        <p:txBody>
          <a:bodyPr>
            <a:normAutofit/>
          </a:bodyPr>
          <a:lstStyle>
            <a:lvl1pPr>
              <a:defRPr sz="1999"/>
            </a:lvl1pPr>
          </a:lstStyle>
          <a:p>
            <a:r>
              <a:rPr lang="en-US"/>
              <a:t>Click icon to add picture</a:t>
            </a:r>
          </a:p>
        </p:txBody>
      </p:sp>
      <p:sp>
        <p:nvSpPr>
          <p:cNvPr id="6" name="Picture Placeholder 4">
            <a:extLst>
              <a:ext uri="{FF2B5EF4-FFF2-40B4-BE49-F238E27FC236}">
                <a16:creationId xmlns:a16="http://schemas.microsoft.com/office/drawing/2014/main" xmlns="" id="{68161B2D-4407-42D9-AB65-087A0993DC9B}"/>
              </a:ext>
            </a:extLst>
          </p:cNvPr>
          <p:cNvSpPr>
            <a:spLocks noGrp="1"/>
          </p:cNvSpPr>
          <p:nvPr>
            <p:ph type="pic" sz="quarter" idx="11"/>
          </p:nvPr>
        </p:nvSpPr>
        <p:spPr>
          <a:xfrm>
            <a:off x="9265920" y="0"/>
            <a:ext cx="2971800" cy="4498848"/>
          </a:xfrm>
          <a:solidFill>
            <a:schemeClr val="accent5"/>
          </a:solidFill>
        </p:spPr>
        <p:txBody>
          <a:bodyPr>
            <a:normAutofit/>
          </a:bodyPr>
          <a:lstStyle>
            <a:lvl1pPr>
              <a:defRPr sz="1999"/>
            </a:lvl1pPr>
          </a:lstStyle>
          <a:p>
            <a:r>
              <a:rPr lang="en-US"/>
              <a:t>Click icon to add picture</a:t>
            </a:r>
          </a:p>
        </p:txBody>
      </p:sp>
      <p:grpSp>
        <p:nvGrpSpPr>
          <p:cNvPr id="9" name="Bottom Right">
            <a:extLst>
              <a:ext uri="{FF2B5EF4-FFF2-40B4-BE49-F238E27FC236}">
                <a16:creationId xmlns:a16="http://schemas.microsoft.com/office/drawing/2014/main" xmlns="" id="{0ADFF9C3-7C25-4ED5-81ED-9431FC8E32D4}"/>
              </a:ext>
              <a:ext uri="{C183D7F6-B498-43B3-948B-1728B52AA6E4}">
                <adec:decorative xmlns:adec="http://schemas.microsoft.com/office/drawing/2017/decorative" xmlns="" val="1"/>
              </a:ext>
            </a:extLst>
          </p:cNvPr>
          <p:cNvGrpSpPr/>
          <p:nvPr userDrawn="1"/>
        </p:nvGrpSpPr>
        <p:grpSpPr>
          <a:xfrm flipH="1">
            <a:off x="-1" y="4222592"/>
            <a:ext cx="4572000" cy="2635408"/>
            <a:chOff x="7980400" y="3276601"/>
            <a:chExt cx="4211600" cy="3581399"/>
          </a:xfrm>
        </p:grpSpPr>
        <p:grpSp>
          <p:nvGrpSpPr>
            <p:cNvPr id="10" name="Graphic 157">
              <a:extLst>
                <a:ext uri="{FF2B5EF4-FFF2-40B4-BE49-F238E27FC236}">
                  <a16:creationId xmlns:a16="http://schemas.microsoft.com/office/drawing/2014/main" xmlns="" id="{3855FED8-087A-4ECA-B19E-7F86739CBA0B}"/>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12" name="Freeform: Shape 24">
                <a:extLst>
                  <a:ext uri="{FF2B5EF4-FFF2-40B4-BE49-F238E27FC236}">
                    <a16:creationId xmlns:a16="http://schemas.microsoft.com/office/drawing/2014/main" xmlns="" id="{A926BA7E-AF91-486C-A25D-9D87EB19951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3" name="Freeform: Shape 25">
                <a:extLst>
                  <a:ext uri="{FF2B5EF4-FFF2-40B4-BE49-F238E27FC236}">
                    <a16:creationId xmlns:a16="http://schemas.microsoft.com/office/drawing/2014/main" xmlns="" id="{86FE3C9D-35BA-4B6F-BA75-1B08C63477B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4" name="Freeform: Shape 26">
                <a:extLst>
                  <a:ext uri="{FF2B5EF4-FFF2-40B4-BE49-F238E27FC236}">
                    <a16:creationId xmlns:a16="http://schemas.microsoft.com/office/drawing/2014/main" xmlns="" id="{23288AEC-C6CA-4B67-910D-25E4BD97343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5" name="Freeform: Shape 30">
                <a:extLst>
                  <a:ext uri="{FF2B5EF4-FFF2-40B4-BE49-F238E27FC236}">
                    <a16:creationId xmlns:a16="http://schemas.microsoft.com/office/drawing/2014/main" xmlns="" id="{6F549CCC-D405-4BA1-A232-C56449416BE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6" name="Freeform: Shape 31">
                <a:extLst>
                  <a:ext uri="{FF2B5EF4-FFF2-40B4-BE49-F238E27FC236}">
                    <a16:creationId xmlns:a16="http://schemas.microsoft.com/office/drawing/2014/main" xmlns="" id="{0173928B-6BE7-48C8-BC2D-FA9D803DE7F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7" name="Freeform: Shape 32">
                <a:extLst>
                  <a:ext uri="{FF2B5EF4-FFF2-40B4-BE49-F238E27FC236}">
                    <a16:creationId xmlns:a16="http://schemas.microsoft.com/office/drawing/2014/main" xmlns="" id="{15D84E21-7BFE-4F1A-AFFC-A624A12B433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8" name="Freeform: Shape 36">
                <a:extLst>
                  <a:ext uri="{FF2B5EF4-FFF2-40B4-BE49-F238E27FC236}">
                    <a16:creationId xmlns:a16="http://schemas.microsoft.com/office/drawing/2014/main" xmlns="" id="{2DEA3AAE-0C03-42C2-A70B-763D840692B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grpSp>
        <p:sp>
          <p:nvSpPr>
            <p:cNvPr id="11" name="Freeform: Shape 23">
              <a:extLst>
                <a:ext uri="{FF2B5EF4-FFF2-40B4-BE49-F238E27FC236}">
                  <a16:creationId xmlns:a16="http://schemas.microsoft.com/office/drawing/2014/main" xmlns="" id="{B7386810-4CAD-4571-8758-D163D51A48FB}"/>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799" noProof="0"/>
            </a:p>
          </p:txBody>
        </p:sp>
      </p:grpSp>
    </p:spTree>
    <p:extLst>
      <p:ext uri="{BB962C8B-B14F-4D97-AF65-F5344CB8AC3E}">
        <p14:creationId xmlns:p14="http://schemas.microsoft.com/office/powerpoint/2010/main" xmlns="" val="52376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Top Right">
            <a:extLst>
              <a:ext uri="{FF2B5EF4-FFF2-40B4-BE49-F238E27FC236}">
                <a16:creationId xmlns:a16="http://schemas.microsoft.com/office/drawing/2014/main" xmlns="" id="{BACCE7B0-8D06-4252-8429-A339167D208C}"/>
              </a:ext>
              <a:ext uri="{C183D7F6-B498-43B3-948B-1728B52AA6E4}">
                <adec:decorative xmlns:adec="http://schemas.microsoft.com/office/drawing/2017/decorative" xmlns="" val="1"/>
              </a:ext>
            </a:extLst>
          </p:cNvPr>
          <p:cNvGrpSpPr/>
          <p:nvPr userDrawn="1"/>
        </p:nvGrpSpPr>
        <p:grpSpPr>
          <a:xfrm rot="10800000">
            <a:off x="1975339" y="2702248"/>
            <a:ext cx="2062373" cy="4155752"/>
            <a:chOff x="10849" y="15178"/>
            <a:chExt cx="2198951" cy="3331254"/>
          </a:xfrm>
        </p:grpSpPr>
        <p:sp>
          <p:nvSpPr>
            <p:cNvPr id="12" name="Freeform: Shape 10">
              <a:extLst>
                <a:ext uri="{FF2B5EF4-FFF2-40B4-BE49-F238E27FC236}">
                  <a16:creationId xmlns:a16="http://schemas.microsoft.com/office/drawing/2014/main" xmlns="" id="{23D7796B-4F31-43D2-9935-135F7251B35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3" name="Freeform: Shape 11">
              <a:extLst>
                <a:ext uri="{FF2B5EF4-FFF2-40B4-BE49-F238E27FC236}">
                  <a16:creationId xmlns:a16="http://schemas.microsoft.com/office/drawing/2014/main" xmlns="" id="{023B3E92-CF7A-41F8-A5D4-FDD8C26708D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4" name="Freeform: Shape 12">
              <a:extLst>
                <a:ext uri="{FF2B5EF4-FFF2-40B4-BE49-F238E27FC236}">
                  <a16:creationId xmlns:a16="http://schemas.microsoft.com/office/drawing/2014/main" xmlns="" id="{2194F273-6079-4D58-A510-0EBF4227520D}"/>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5" name="Freeform: Shape 13">
              <a:extLst>
                <a:ext uri="{FF2B5EF4-FFF2-40B4-BE49-F238E27FC236}">
                  <a16:creationId xmlns:a16="http://schemas.microsoft.com/office/drawing/2014/main" xmlns="" id="{AEC3FE6A-D4E9-4F9B-B689-9C5BF9326B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6" name="Freeform: Shape 14">
              <a:extLst>
                <a:ext uri="{FF2B5EF4-FFF2-40B4-BE49-F238E27FC236}">
                  <a16:creationId xmlns:a16="http://schemas.microsoft.com/office/drawing/2014/main" xmlns="" id="{B52D8E87-7BE8-4B9B-B18D-68C99705EEC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7" name="Freeform: Shape 15">
              <a:extLst>
                <a:ext uri="{FF2B5EF4-FFF2-40B4-BE49-F238E27FC236}">
                  <a16:creationId xmlns:a16="http://schemas.microsoft.com/office/drawing/2014/main" xmlns="" id="{6958AF13-A360-492B-8F33-E0608A11E67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8" name="Freeform: Shape 16">
              <a:extLst>
                <a:ext uri="{FF2B5EF4-FFF2-40B4-BE49-F238E27FC236}">
                  <a16:creationId xmlns:a16="http://schemas.microsoft.com/office/drawing/2014/main" xmlns="" id="{337AF046-BF07-462B-82F1-2215317CC3A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grpSp>
      <p:sp>
        <p:nvSpPr>
          <p:cNvPr id="2" name="Title 1">
            <a:extLst>
              <a:ext uri="{FF2B5EF4-FFF2-40B4-BE49-F238E27FC236}">
                <a16:creationId xmlns:a16="http://schemas.microsoft.com/office/drawing/2014/main" xmlns="" id="{3CD97974-B93C-4C96-B3F6-F69E3D6DE6CA}"/>
              </a:ext>
            </a:extLst>
          </p:cNvPr>
          <p:cNvSpPr>
            <a:spLocks noGrp="1"/>
          </p:cNvSpPr>
          <p:nvPr>
            <p:ph type="title" hasCustomPrompt="1"/>
          </p:nvPr>
        </p:nvSpPr>
        <p:spPr>
          <a:xfrm>
            <a:off x="841248" y="381000"/>
            <a:ext cx="2552700" cy="1325563"/>
          </a:xfrm>
        </p:spPr>
        <p:txBody>
          <a:bodyPr>
            <a:noAutofit/>
          </a:bodyPr>
          <a:lstStyle>
            <a:lvl1pPr>
              <a:defRPr sz="2999" baseline="0"/>
            </a:lvl1pPr>
          </a:lstStyle>
          <a:p>
            <a:r>
              <a:rPr lang="en-US"/>
              <a:t>CLICK TO EDIT MASTER TITLE STYLE</a:t>
            </a:r>
          </a:p>
        </p:txBody>
      </p:sp>
      <p:sp>
        <p:nvSpPr>
          <p:cNvPr id="5" name="Text Placeholder 4">
            <a:extLst>
              <a:ext uri="{FF2B5EF4-FFF2-40B4-BE49-F238E27FC236}">
                <a16:creationId xmlns:a16="http://schemas.microsoft.com/office/drawing/2014/main" xmlns="" id="{CAF77331-6002-494B-B704-DDA9DEBB6491}"/>
              </a:ext>
            </a:extLst>
          </p:cNvPr>
          <p:cNvSpPr>
            <a:spLocks noGrp="1"/>
          </p:cNvSpPr>
          <p:nvPr>
            <p:ph type="body" sz="quarter" idx="10"/>
          </p:nvPr>
        </p:nvSpPr>
        <p:spPr>
          <a:xfrm>
            <a:off x="841248" y="1789113"/>
            <a:ext cx="2552700" cy="2696918"/>
          </a:xfrm>
        </p:spPr>
        <p:txBody>
          <a:bodyPr>
            <a:normAutofit/>
          </a:bodyPr>
          <a:lstStyle>
            <a:lvl1pPr marL="0" indent="0">
              <a:lnSpc>
                <a:spcPts val="2199"/>
              </a:lnSpc>
              <a:buFont typeface="Arial" panose="020B0604020202020204" pitchFamily="34" charset="0"/>
              <a:buNone/>
              <a:defRPr sz="1600"/>
            </a:lvl1pPr>
            <a:lvl2pPr marL="457063" indent="0">
              <a:lnSpc>
                <a:spcPts val="2199"/>
              </a:lnSpc>
              <a:buFont typeface="Arial" panose="020B0604020202020204" pitchFamily="34" charset="0"/>
              <a:buNone/>
              <a:defRPr sz="1600"/>
            </a:lvl2pPr>
            <a:lvl3pPr marL="914126" indent="0">
              <a:lnSpc>
                <a:spcPts val="2199"/>
              </a:lnSpc>
              <a:buFont typeface="Arial" panose="020B0604020202020204" pitchFamily="34" charset="0"/>
              <a:buNone/>
              <a:defRPr sz="1600"/>
            </a:lvl3pPr>
            <a:lvl4pPr marL="1371189" indent="0">
              <a:lnSpc>
                <a:spcPts val="2199"/>
              </a:lnSpc>
              <a:buFont typeface="Arial" panose="020B0604020202020204" pitchFamily="34" charset="0"/>
              <a:buNone/>
              <a:defRPr sz="1600"/>
            </a:lvl4pPr>
            <a:lvl5pPr marL="1828251" indent="0">
              <a:lnSpc>
                <a:spcPts val="2199"/>
              </a:lnSpc>
              <a:buFont typeface="Arial" panose="020B0604020202020204" pitchFamily="34" charse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6">
            <a:extLst>
              <a:ext uri="{FF2B5EF4-FFF2-40B4-BE49-F238E27FC236}">
                <a16:creationId xmlns:a16="http://schemas.microsoft.com/office/drawing/2014/main" xmlns="" id="{A1F8D2B3-30A8-4B83-A5C0-C99EF8934201}"/>
              </a:ext>
            </a:extLst>
          </p:cNvPr>
          <p:cNvSpPr>
            <a:spLocks noGrp="1"/>
          </p:cNvSpPr>
          <p:nvPr>
            <p:ph type="dt" sz="half" idx="12"/>
          </p:nvPr>
        </p:nvSpPr>
        <p:spPr>
          <a:xfrm>
            <a:off x="838200" y="6356352"/>
            <a:ext cx="2743200" cy="365125"/>
          </a:xfrm>
        </p:spPr>
        <p:txBody>
          <a:bodyPr/>
          <a:lstStyle/>
          <a:p>
            <a:r>
              <a:rPr lang="en-US"/>
              <a:t>20XX</a:t>
            </a:r>
          </a:p>
        </p:txBody>
      </p:sp>
      <p:sp>
        <p:nvSpPr>
          <p:cNvPr id="7" name="Picture Placeholder 6">
            <a:extLst>
              <a:ext uri="{FF2B5EF4-FFF2-40B4-BE49-F238E27FC236}">
                <a16:creationId xmlns:a16="http://schemas.microsoft.com/office/drawing/2014/main" xmlns="" id="{33713A46-E629-418A-9E89-B20468B63A34}"/>
              </a:ext>
            </a:extLst>
          </p:cNvPr>
          <p:cNvSpPr>
            <a:spLocks noGrp="1"/>
          </p:cNvSpPr>
          <p:nvPr>
            <p:ph type="pic" sz="quarter" idx="11"/>
          </p:nvPr>
        </p:nvSpPr>
        <p:spPr>
          <a:xfrm>
            <a:off x="4035552" y="0"/>
            <a:ext cx="8156448" cy="6858000"/>
          </a:xfrm>
          <a:solidFill>
            <a:schemeClr val="accent5"/>
          </a:solidFill>
        </p:spPr>
        <p:txBody>
          <a:bodyPr/>
          <a:lstStyle/>
          <a:p>
            <a:r>
              <a:rPr lang="en-US"/>
              <a:t>Click icon to add picture</a:t>
            </a:r>
          </a:p>
        </p:txBody>
      </p:sp>
      <p:sp>
        <p:nvSpPr>
          <p:cNvPr id="8" name="Footer Placeholder 7">
            <a:extLst>
              <a:ext uri="{FF2B5EF4-FFF2-40B4-BE49-F238E27FC236}">
                <a16:creationId xmlns:a16="http://schemas.microsoft.com/office/drawing/2014/main" xmlns="" id="{01027371-9F9C-42B2-9592-42A983992645}"/>
              </a:ext>
            </a:extLst>
          </p:cNvPr>
          <p:cNvSpPr>
            <a:spLocks noGrp="1"/>
          </p:cNvSpPr>
          <p:nvPr>
            <p:ph type="ftr" sz="quarter" idx="13"/>
          </p:nvPr>
        </p:nvSpPr>
        <p:spPr>
          <a:xfrm>
            <a:off x="4038601" y="6356352"/>
            <a:ext cx="4114800" cy="365125"/>
          </a:xfrm>
        </p:spPr>
        <p:txBody>
          <a:bodyPr/>
          <a:lstStyle>
            <a:lvl1pPr>
              <a:defRPr>
                <a:solidFill>
                  <a:schemeClr val="bg1"/>
                </a:solidFill>
              </a:defRPr>
            </a:lvl1pPr>
          </a:lstStyle>
          <a:p>
            <a:r>
              <a:rPr lang="en-US"/>
              <a:t>Presentation title</a:t>
            </a:r>
          </a:p>
        </p:txBody>
      </p:sp>
      <p:sp>
        <p:nvSpPr>
          <p:cNvPr id="10" name="Slide Number Placeholder 8">
            <a:extLst>
              <a:ext uri="{FF2B5EF4-FFF2-40B4-BE49-F238E27FC236}">
                <a16:creationId xmlns:a16="http://schemas.microsoft.com/office/drawing/2014/main" xmlns="" id="{AD277C46-5330-47A5-B42E-8A406D22662D}"/>
              </a:ext>
            </a:extLst>
          </p:cNvPr>
          <p:cNvSpPr>
            <a:spLocks noGrp="1"/>
          </p:cNvSpPr>
          <p:nvPr>
            <p:ph type="sldNum" sz="quarter" idx="14"/>
          </p:nvPr>
        </p:nvSpPr>
        <p:spPr>
          <a:xfrm>
            <a:off x="8610600" y="6356352"/>
            <a:ext cx="2743200" cy="365125"/>
          </a:xfrm>
        </p:spPr>
        <p:txBody>
          <a:bodyPr/>
          <a:lstStyle>
            <a:lvl1pP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3346409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D97974-B93C-4C96-B3F6-F69E3D6DE6CA}"/>
              </a:ext>
            </a:extLst>
          </p:cNvPr>
          <p:cNvSpPr>
            <a:spLocks noGrp="1"/>
          </p:cNvSpPr>
          <p:nvPr>
            <p:ph type="title" hasCustomPrompt="1"/>
          </p:nvPr>
        </p:nvSpPr>
        <p:spPr>
          <a:xfrm>
            <a:off x="841248" y="381000"/>
            <a:ext cx="4572000" cy="1325563"/>
          </a:xfrm>
        </p:spPr>
        <p:txBody>
          <a:bodyPr>
            <a:normAutofit/>
          </a:bodyPr>
          <a:lstStyle>
            <a:lvl1pPr>
              <a:defRPr sz="2999" baseline="0"/>
            </a:lvl1pPr>
          </a:lstStyle>
          <a:p>
            <a:r>
              <a:rPr lang="en-US"/>
              <a:t>CLICK TO EDIT MASTER TITLE STYLE</a:t>
            </a:r>
          </a:p>
        </p:txBody>
      </p:sp>
      <p:sp>
        <p:nvSpPr>
          <p:cNvPr id="5" name="Text Placeholder 4">
            <a:extLst>
              <a:ext uri="{FF2B5EF4-FFF2-40B4-BE49-F238E27FC236}">
                <a16:creationId xmlns:a16="http://schemas.microsoft.com/office/drawing/2014/main" xmlns="" id="{CAF77331-6002-494B-B704-DDA9DEBB6491}"/>
              </a:ext>
            </a:extLst>
          </p:cNvPr>
          <p:cNvSpPr>
            <a:spLocks noGrp="1"/>
          </p:cNvSpPr>
          <p:nvPr>
            <p:ph type="body" sz="quarter" idx="10"/>
          </p:nvPr>
        </p:nvSpPr>
        <p:spPr>
          <a:xfrm>
            <a:off x="841248" y="1789114"/>
            <a:ext cx="4572000" cy="4166519"/>
          </a:xfrm>
        </p:spPr>
        <p:txBody>
          <a:bodyPr>
            <a:normAutofit/>
          </a:bodyPr>
          <a:lstStyle>
            <a:lvl1pPr marL="0" indent="0">
              <a:lnSpc>
                <a:spcPts val="2199"/>
              </a:lnSpc>
              <a:buNone/>
              <a:defRPr sz="1600"/>
            </a:lvl1pPr>
            <a:lvl2pPr marL="457063" indent="0">
              <a:lnSpc>
                <a:spcPts val="2199"/>
              </a:lnSpc>
              <a:buNone/>
              <a:defRPr sz="1600"/>
            </a:lvl2pPr>
            <a:lvl3pPr marL="914126" indent="0">
              <a:lnSpc>
                <a:spcPts val="2199"/>
              </a:lnSpc>
              <a:buNone/>
              <a:defRPr sz="1600"/>
            </a:lvl3pPr>
            <a:lvl4pPr marL="1371189" indent="0">
              <a:lnSpc>
                <a:spcPts val="2199"/>
              </a:lnSpc>
              <a:buNone/>
              <a:defRPr sz="1600"/>
            </a:lvl4pPr>
            <a:lvl5pPr marL="1828251" indent="0">
              <a:lnSpc>
                <a:spcPts val="2199"/>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6">
            <a:extLst>
              <a:ext uri="{FF2B5EF4-FFF2-40B4-BE49-F238E27FC236}">
                <a16:creationId xmlns:a16="http://schemas.microsoft.com/office/drawing/2014/main" xmlns="" id="{1717D704-6E87-4C09-AB8E-78E9D5F73955}"/>
              </a:ext>
            </a:extLst>
          </p:cNvPr>
          <p:cNvSpPr>
            <a:spLocks noGrp="1"/>
          </p:cNvSpPr>
          <p:nvPr>
            <p:ph type="dt" sz="half" idx="12"/>
          </p:nvPr>
        </p:nvSpPr>
        <p:spPr>
          <a:xfrm>
            <a:off x="838200" y="6356352"/>
            <a:ext cx="2743200" cy="365125"/>
          </a:xfrm>
        </p:spPr>
        <p:txBody>
          <a:bodyPr/>
          <a:lstStyle/>
          <a:p>
            <a:r>
              <a:rPr lang="en-US"/>
              <a:t>20XX</a:t>
            </a:r>
          </a:p>
        </p:txBody>
      </p:sp>
      <p:sp>
        <p:nvSpPr>
          <p:cNvPr id="9" name="Picture Placeholder 6">
            <a:extLst>
              <a:ext uri="{FF2B5EF4-FFF2-40B4-BE49-F238E27FC236}">
                <a16:creationId xmlns:a16="http://schemas.microsoft.com/office/drawing/2014/main" xmlns="" id="{6445CE96-5361-47BD-A601-9A41E497963B}"/>
              </a:ext>
            </a:extLst>
          </p:cNvPr>
          <p:cNvSpPr>
            <a:spLocks noGrp="1"/>
          </p:cNvSpPr>
          <p:nvPr>
            <p:ph type="pic" sz="quarter" idx="11"/>
          </p:nvPr>
        </p:nvSpPr>
        <p:spPr>
          <a:xfrm>
            <a:off x="8132064" y="0"/>
            <a:ext cx="4059936" cy="6858000"/>
          </a:xfrm>
          <a:solidFill>
            <a:schemeClr val="accent5"/>
          </a:solidFill>
        </p:spPr>
        <p:txBody>
          <a:bodyPr/>
          <a:lstStyle/>
          <a:p>
            <a:r>
              <a:rPr lang="en-US"/>
              <a:t>Click icon to add picture</a:t>
            </a:r>
          </a:p>
        </p:txBody>
      </p:sp>
      <p:sp>
        <p:nvSpPr>
          <p:cNvPr id="13" name="Picture Placeholder 6">
            <a:extLst>
              <a:ext uri="{FF2B5EF4-FFF2-40B4-BE49-F238E27FC236}">
                <a16:creationId xmlns:a16="http://schemas.microsoft.com/office/drawing/2014/main" xmlns="" id="{184B2061-5123-4D27-826E-8B5E6F98AAC6}"/>
              </a:ext>
            </a:extLst>
          </p:cNvPr>
          <p:cNvSpPr>
            <a:spLocks noGrp="1"/>
          </p:cNvSpPr>
          <p:nvPr>
            <p:ph type="pic" sz="quarter" idx="16"/>
          </p:nvPr>
        </p:nvSpPr>
        <p:spPr>
          <a:xfrm>
            <a:off x="6095472" y="1412748"/>
            <a:ext cx="4041648" cy="4032504"/>
          </a:xfrm>
          <a:solidFill>
            <a:schemeClr val="accent5"/>
          </a:solidFill>
          <a:ln w="101600">
            <a:solidFill>
              <a:schemeClr val="bg1"/>
            </a:solidFill>
          </a:ln>
        </p:spPr>
        <p:txBody>
          <a:bodyPr/>
          <a:lstStyle/>
          <a:p>
            <a:r>
              <a:rPr lang="en-US"/>
              <a:t>Click icon to add picture</a:t>
            </a:r>
          </a:p>
        </p:txBody>
      </p:sp>
      <p:sp>
        <p:nvSpPr>
          <p:cNvPr id="15" name="Footer Placeholder 7">
            <a:extLst>
              <a:ext uri="{FF2B5EF4-FFF2-40B4-BE49-F238E27FC236}">
                <a16:creationId xmlns:a16="http://schemas.microsoft.com/office/drawing/2014/main" xmlns="" id="{7235C1BB-4D36-4657-8084-ED52E2DBF346}"/>
              </a:ext>
            </a:extLst>
          </p:cNvPr>
          <p:cNvSpPr>
            <a:spLocks noGrp="1"/>
          </p:cNvSpPr>
          <p:nvPr>
            <p:ph type="ftr" sz="quarter" idx="13"/>
          </p:nvPr>
        </p:nvSpPr>
        <p:spPr>
          <a:xfrm>
            <a:off x="4038601" y="6356352"/>
            <a:ext cx="4114800" cy="365125"/>
          </a:xfrm>
        </p:spPr>
        <p:txBody>
          <a:bodyPr/>
          <a:lstStyle>
            <a:lvl1pPr>
              <a:defRPr>
                <a:solidFill>
                  <a:schemeClr val="bg1">
                    <a:lumMod val="50000"/>
                  </a:schemeClr>
                </a:solidFill>
              </a:defRPr>
            </a:lvl1pPr>
          </a:lstStyle>
          <a:p>
            <a:r>
              <a:rPr lang="en-US"/>
              <a:t>Presentation title</a:t>
            </a:r>
          </a:p>
        </p:txBody>
      </p:sp>
      <p:sp>
        <p:nvSpPr>
          <p:cNvPr id="16" name="Slide Number Placeholder 8">
            <a:extLst>
              <a:ext uri="{FF2B5EF4-FFF2-40B4-BE49-F238E27FC236}">
                <a16:creationId xmlns:a16="http://schemas.microsoft.com/office/drawing/2014/main" xmlns="" id="{830BDA30-4954-480D-9CDA-DFEC700B4BAF}"/>
              </a:ext>
            </a:extLst>
          </p:cNvPr>
          <p:cNvSpPr>
            <a:spLocks noGrp="1"/>
          </p:cNvSpPr>
          <p:nvPr>
            <p:ph type="sldNum" sz="quarter" idx="14"/>
          </p:nvPr>
        </p:nvSpPr>
        <p:spPr>
          <a:xfrm>
            <a:off x="8610600" y="6356352"/>
            <a:ext cx="2743200" cy="365125"/>
          </a:xfrm>
        </p:spPr>
        <p:txBody>
          <a:bodyPr/>
          <a:lstStyle>
            <a:lvl1pP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3243188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FA2E8-50A1-4465-AC33-6FAC0E7736E9}"/>
              </a:ext>
            </a:extLst>
          </p:cNvPr>
          <p:cNvSpPr>
            <a:spLocks noGrp="1"/>
          </p:cNvSpPr>
          <p:nvPr>
            <p:ph type="title" hasCustomPrompt="1"/>
          </p:nvPr>
        </p:nvSpPr>
        <p:spPr>
          <a:xfrm>
            <a:off x="831850" y="5074920"/>
            <a:ext cx="10515600" cy="603504"/>
          </a:xfrm>
        </p:spPr>
        <p:txBody>
          <a:bodyPr anchor="b">
            <a:normAutofit/>
          </a:bodyPr>
          <a:lstStyle>
            <a:lvl1pPr algn="ctr">
              <a:defRPr sz="2999" baseline="0"/>
            </a:lvl1pPr>
          </a:lstStyle>
          <a:p>
            <a:r>
              <a:rPr lang="en-US"/>
              <a:t>CLICK TO EDIT MASTER TITLE STYLE</a:t>
            </a:r>
          </a:p>
        </p:txBody>
      </p:sp>
      <p:sp>
        <p:nvSpPr>
          <p:cNvPr id="8" name="Picture Placeholder 7">
            <a:extLst>
              <a:ext uri="{FF2B5EF4-FFF2-40B4-BE49-F238E27FC236}">
                <a16:creationId xmlns:a16="http://schemas.microsoft.com/office/drawing/2014/main" xmlns="" id="{01678D0D-E7C0-4B71-92B6-4809F88B7AF2}"/>
              </a:ext>
            </a:extLst>
          </p:cNvPr>
          <p:cNvSpPr>
            <a:spLocks noGrp="1"/>
          </p:cNvSpPr>
          <p:nvPr>
            <p:ph type="pic" sz="quarter" idx="13"/>
          </p:nvPr>
        </p:nvSpPr>
        <p:spPr>
          <a:xfrm>
            <a:off x="1525" y="0"/>
            <a:ext cx="12188952" cy="4572000"/>
          </a:xfrm>
          <a:solidFill>
            <a:schemeClr val="accent5"/>
          </a:solidFill>
        </p:spPr>
        <p:txBody>
          <a:bodyPr/>
          <a:lstStyle/>
          <a:p>
            <a:r>
              <a:rPr lang="en-US"/>
              <a:t>Click icon to add picture</a:t>
            </a:r>
          </a:p>
        </p:txBody>
      </p:sp>
      <p:sp>
        <p:nvSpPr>
          <p:cNvPr id="3" name="Text Placeholder 2">
            <a:extLst>
              <a:ext uri="{FF2B5EF4-FFF2-40B4-BE49-F238E27FC236}">
                <a16:creationId xmlns:a16="http://schemas.microsoft.com/office/drawing/2014/main" xmlns="" id="{2E65DE34-CDB7-41F7-A95A-592B99558C69}"/>
              </a:ext>
            </a:extLst>
          </p:cNvPr>
          <p:cNvSpPr>
            <a:spLocks noGrp="1"/>
          </p:cNvSpPr>
          <p:nvPr>
            <p:ph type="body" idx="1"/>
          </p:nvPr>
        </p:nvSpPr>
        <p:spPr>
          <a:xfrm>
            <a:off x="831850" y="5742432"/>
            <a:ext cx="10515600" cy="365760"/>
          </a:xfrm>
        </p:spPr>
        <p:txBody>
          <a:bodyPr>
            <a:normAutofit/>
          </a:bodyPr>
          <a:lstStyle>
            <a:lvl1pPr marL="0" indent="0" algn="ctr">
              <a:buNone/>
              <a:defRPr sz="1999">
                <a:solidFill>
                  <a:schemeClr val="tx1">
                    <a:lumMod val="50000"/>
                    <a:lumOff val="50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E95D4F5-F69B-42F6-8A9D-330F696E144B}"/>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xmlns="" id="{FA79A23A-2238-4904-8692-9F2DAE8B8FC9}"/>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xmlns="" id="{DB69FC35-DDC8-45FB-8ACB-21C15F57C1F1}"/>
              </a:ext>
            </a:extLst>
          </p:cNvPr>
          <p:cNvSpPr>
            <a:spLocks noGrp="1"/>
          </p:cNvSpPr>
          <p:nvPr>
            <p:ph type="sldNum" sz="quarter" idx="12"/>
          </p:nvPr>
        </p:nvSpPr>
        <p:spPr/>
        <p:txBody>
          <a:bodyPr/>
          <a:lstStyle/>
          <a:p>
            <a:fld id="{294A09A9-5501-47C1-A89A-A340965A2BE2}" type="slidenum">
              <a:rPr lang="en-US" smtClean="0"/>
              <a:pPr/>
              <a:t>‹#›</a:t>
            </a:fld>
            <a:endParaRPr lang="en-US"/>
          </a:p>
        </p:txBody>
      </p:sp>
      <p:grpSp>
        <p:nvGrpSpPr>
          <p:cNvPr id="19" name="Bottom Right">
            <a:extLst>
              <a:ext uri="{FF2B5EF4-FFF2-40B4-BE49-F238E27FC236}">
                <a16:creationId xmlns:a16="http://schemas.microsoft.com/office/drawing/2014/main" xmlns="" id="{9B4D6141-35CF-451D-BD01-FA735BAA36FD}"/>
              </a:ext>
              <a:ext uri="{C183D7F6-B498-43B3-948B-1728B52AA6E4}">
                <adec:decorative xmlns:adec="http://schemas.microsoft.com/office/drawing/2017/decorative" xmlns="" val="1"/>
              </a:ext>
            </a:extLst>
          </p:cNvPr>
          <p:cNvGrpSpPr/>
          <p:nvPr userDrawn="1"/>
        </p:nvGrpSpPr>
        <p:grpSpPr>
          <a:xfrm>
            <a:off x="7993448" y="3278146"/>
            <a:ext cx="4211600" cy="3581399"/>
            <a:chOff x="7980400" y="3276601"/>
            <a:chExt cx="4211600" cy="3581399"/>
          </a:xfrm>
        </p:grpSpPr>
        <p:grpSp>
          <p:nvGrpSpPr>
            <p:cNvPr id="20" name="Graphic 157">
              <a:extLst>
                <a:ext uri="{FF2B5EF4-FFF2-40B4-BE49-F238E27FC236}">
                  <a16:creationId xmlns:a16="http://schemas.microsoft.com/office/drawing/2014/main" xmlns="" id="{B322DFCF-90C7-4DBE-B29A-947503AAD199}"/>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22" name="Freeform: Shape 24">
                <a:extLst>
                  <a:ext uri="{FF2B5EF4-FFF2-40B4-BE49-F238E27FC236}">
                    <a16:creationId xmlns:a16="http://schemas.microsoft.com/office/drawing/2014/main" xmlns="" id="{F48A038F-FA3F-4515-8D04-97EF22E65817}"/>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23" name="Freeform: Shape 25">
                <a:extLst>
                  <a:ext uri="{FF2B5EF4-FFF2-40B4-BE49-F238E27FC236}">
                    <a16:creationId xmlns:a16="http://schemas.microsoft.com/office/drawing/2014/main" xmlns="" id="{8155636C-869C-4098-B5E6-7A6B4DB8B61D}"/>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24" name="Freeform: Shape 26">
                <a:extLst>
                  <a:ext uri="{FF2B5EF4-FFF2-40B4-BE49-F238E27FC236}">
                    <a16:creationId xmlns:a16="http://schemas.microsoft.com/office/drawing/2014/main" xmlns="" id="{0E4F1004-DF67-4659-A9F6-7B088CCA24A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25" name="Freeform: Shape 30">
                <a:extLst>
                  <a:ext uri="{FF2B5EF4-FFF2-40B4-BE49-F238E27FC236}">
                    <a16:creationId xmlns:a16="http://schemas.microsoft.com/office/drawing/2014/main" xmlns="" id="{DE817514-787F-46B1-BA14-6DC30B01333A}"/>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26" name="Freeform: Shape 31">
                <a:extLst>
                  <a:ext uri="{FF2B5EF4-FFF2-40B4-BE49-F238E27FC236}">
                    <a16:creationId xmlns:a16="http://schemas.microsoft.com/office/drawing/2014/main" xmlns="" id="{19517BB1-651A-4460-87CD-207F8060759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27" name="Freeform: Shape 32">
                <a:extLst>
                  <a:ext uri="{FF2B5EF4-FFF2-40B4-BE49-F238E27FC236}">
                    <a16:creationId xmlns:a16="http://schemas.microsoft.com/office/drawing/2014/main" xmlns="" id="{9C651D90-C3D5-4EDB-BE84-CFAF352CB560}"/>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28" name="Freeform: Shape 36">
                <a:extLst>
                  <a:ext uri="{FF2B5EF4-FFF2-40B4-BE49-F238E27FC236}">
                    <a16:creationId xmlns:a16="http://schemas.microsoft.com/office/drawing/2014/main" xmlns="" id="{DD986C4F-FAF9-4E46-AC0A-06859698AD6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grpSp>
        <p:sp>
          <p:nvSpPr>
            <p:cNvPr id="21" name="Freeform: Shape 23">
              <a:extLst>
                <a:ext uri="{FF2B5EF4-FFF2-40B4-BE49-F238E27FC236}">
                  <a16:creationId xmlns:a16="http://schemas.microsoft.com/office/drawing/2014/main" xmlns="" id="{4338AACE-9CB3-4730-AE6B-8898D1E4D952}"/>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799" noProof="0"/>
            </a:p>
          </p:txBody>
        </p:sp>
      </p:grpSp>
    </p:spTree>
    <p:extLst>
      <p:ext uri="{BB962C8B-B14F-4D97-AF65-F5344CB8AC3E}">
        <p14:creationId xmlns:p14="http://schemas.microsoft.com/office/powerpoint/2010/main" xmlns="" val="2913780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Graph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5ED18-7A07-47F1-8056-CD86B076AFE2}"/>
              </a:ext>
            </a:extLst>
          </p:cNvPr>
          <p:cNvSpPr>
            <a:spLocks noGrp="1"/>
          </p:cNvSpPr>
          <p:nvPr>
            <p:ph type="title"/>
          </p:nvPr>
        </p:nvSpPr>
        <p:spPr>
          <a:xfrm>
            <a:off x="841248" y="381000"/>
            <a:ext cx="10972801" cy="1325563"/>
          </a:xfrm>
        </p:spPr>
        <p:txBody>
          <a:bodyPr>
            <a:normAutofit/>
          </a:bodyPr>
          <a:lstStyle>
            <a:lvl1pPr>
              <a:defRPr sz="2999"/>
            </a:lvl1pPr>
          </a:lstStyle>
          <a:p>
            <a:r>
              <a:rPr lang="en-US"/>
              <a:t>Click to edit Master title style</a:t>
            </a:r>
          </a:p>
        </p:txBody>
      </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p>
            <a:fld id="{294A09A9-5501-47C1-A89A-A340965A2BE2}" type="slidenum">
              <a:rPr lang="en-US" smtClean="0"/>
              <a:pPr/>
              <a:t>‹#›</a:t>
            </a:fld>
            <a:endParaRPr lang="en-US"/>
          </a:p>
        </p:txBody>
      </p:sp>
      <p:grpSp>
        <p:nvGrpSpPr>
          <p:cNvPr id="6" name="Bottom Right">
            <a:extLst>
              <a:ext uri="{FF2B5EF4-FFF2-40B4-BE49-F238E27FC236}">
                <a16:creationId xmlns:a16="http://schemas.microsoft.com/office/drawing/2014/main" xmlns="" id="{3F4EA131-028B-4E70-968A-F18FD27D3639}"/>
              </a:ext>
              <a:ext uri="{C183D7F6-B498-43B3-948B-1728B52AA6E4}">
                <adec:decorative xmlns:adec="http://schemas.microsoft.com/office/drawing/2017/decorative" xmlns="" val="1"/>
              </a:ext>
            </a:extLst>
          </p:cNvPr>
          <p:cNvGrpSpPr/>
          <p:nvPr userDrawn="1"/>
        </p:nvGrpSpPr>
        <p:grpSpPr>
          <a:xfrm>
            <a:off x="7993448" y="3278146"/>
            <a:ext cx="4211600" cy="3581399"/>
            <a:chOff x="7980400" y="3276601"/>
            <a:chExt cx="4211600" cy="3581399"/>
          </a:xfrm>
        </p:grpSpPr>
        <p:grpSp>
          <p:nvGrpSpPr>
            <p:cNvPr id="7" name="Graphic 157">
              <a:extLst>
                <a:ext uri="{FF2B5EF4-FFF2-40B4-BE49-F238E27FC236}">
                  <a16:creationId xmlns:a16="http://schemas.microsoft.com/office/drawing/2014/main" xmlns="" id="{35B6ADC5-2993-4C95-8FC0-E843BACAED1C}"/>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xmlns=""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0" name="Freeform: Shape 25">
                <a:extLst>
                  <a:ext uri="{FF2B5EF4-FFF2-40B4-BE49-F238E27FC236}">
                    <a16:creationId xmlns:a16="http://schemas.microsoft.com/office/drawing/2014/main" xmlns=""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1" name="Freeform: Shape 26">
                <a:extLst>
                  <a:ext uri="{FF2B5EF4-FFF2-40B4-BE49-F238E27FC236}">
                    <a16:creationId xmlns:a16="http://schemas.microsoft.com/office/drawing/2014/main" xmlns=""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2" name="Freeform: Shape 30">
                <a:extLst>
                  <a:ext uri="{FF2B5EF4-FFF2-40B4-BE49-F238E27FC236}">
                    <a16:creationId xmlns:a16="http://schemas.microsoft.com/office/drawing/2014/main" xmlns=""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3" name="Freeform: Shape 31">
                <a:extLst>
                  <a:ext uri="{FF2B5EF4-FFF2-40B4-BE49-F238E27FC236}">
                    <a16:creationId xmlns:a16="http://schemas.microsoft.com/office/drawing/2014/main" xmlns=""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4" name="Freeform: Shape 32">
                <a:extLst>
                  <a:ext uri="{FF2B5EF4-FFF2-40B4-BE49-F238E27FC236}">
                    <a16:creationId xmlns:a16="http://schemas.microsoft.com/office/drawing/2014/main" xmlns=""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5" name="Freeform: Shape 36">
                <a:extLst>
                  <a:ext uri="{FF2B5EF4-FFF2-40B4-BE49-F238E27FC236}">
                    <a16:creationId xmlns:a16="http://schemas.microsoft.com/office/drawing/2014/main" xmlns=""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grpSp>
        <p:sp>
          <p:nvSpPr>
            <p:cNvPr id="8" name="Freeform: Shape 23">
              <a:extLst>
                <a:ext uri="{FF2B5EF4-FFF2-40B4-BE49-F238E27FC236}">
                  <a16:creationId xmlns:a16="http://schemas.microsoft.com/office/drawing/2014/main" xmlns="" id="{85043687-D36C-4351-BB73-5FD8143B1937}"/>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799" noProof="0"/>
            </a:p>
          </p:txBody>
        </p:sp>
      </p:grpSp>
      <p:sp>
        <p:nvSpPr>
          <p:cNvPr id="17" name="Content Placeholder 16">
            <a:extLst>
              <a:ext uri="{FF2B5EF4-FFF2-40B4-BE49-F238E27FC236}">
                <a16:creationId xmlns:a16="http://schemas.microsoft.com/office/drawing/2014/main" xmlns="" id="{FE96B313-012D-4870-B065-8F7E74251B27}"/>
              </a:ext>
            </a:extLst>
          </p:cNvPr>
          <p:cNvSpPr>
            <a:spLocks noGrp="1"/>
          </p:cNvSpPr>
          <p:nvPr>
            <p:ph sz="quarter" idx="13"/>
          </p:nvPr>
        </p:nvSpPr>
        <p:spPr>
          <a:xfrm>
            <a:off x="828964" y="1829527"/>
            <a:ext cx="10505786" cy="4337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294311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5ED18-7A07-47F1-8056-CD86B076AFE2}"/>
              </a:ext>
            </a:extLst>
          </p:cNvPr>
          <p:cNvSpPr>
            <a:spLocks noGrp="1"/>
          </p:cNvSpPr>
          <p:nvPr>
            <p:ph type="title"/>
          </p:nvPr>
        </p:nvSpPr>
        <p:spPr>
          <a:xfrm>
            <a:off x="841248" y="381000"/>
            <a:ext cx="10972801" cy="1325563"/>
          </a:xfrm>
        </p:spPr>
        <p:txBody>
          <a:bodyPr>
            <a:normAutofit/>
          </a:bodyPr>
          <a:lstStyle>
            <a:lvl1pPr>
              <a:defRPr sz="2999"/>
            </a:lvl1pPr>
          </a:lstStyle>
          <a:p>
            <a:r>
              <a:rPr lang="en-US"/>
              <a:t>Click to edit Master title style</a:t>
            </a:r>
          </a:p>
        </p:txBody>
      </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p>
            <a:fld id="{294A09A9-5501-47C1-A89A-A340965A2BE2}" type="slidenum">
              <a:rPr lang="en-US" smtClean="0"/>
              <a:pPr/>
              <a:t>‹#›</a:t>
            </a:fld>
            <a:endParaRPr lang="en-US"/>
          </a:p>
        </p:txBody>
      </p:sp>
      <p:grpSp>
        <p:nvGrpSpPr>
          <p:cNvPr id="6" name="Bottom Right">
            <a:extLst>
              <a:ext uri="{FF2B5EF4-FFF2-40B4-BE49-F238E27FC236}">
                <a16:creationId xmlns:a16="http://schemas.microsoft.com/office/drawing/2014/main" xmlns="" id="{3F4EA131-028B-4E70-968A-F18FD27D3639}"/>
              </a:ext>
              <a:ext uri="{C183D7F6-B498-43B3-948B-1728B52AA6E4}">
                <adec:decorative xmlns:adec="http://schemas.microsoft.com/office/drawing/2017/decorative" xmlns="" val="1"/>
              </a:ext>
            </a:extLst>
          </p:cNvPr>
          <p:cNvGrpSpPr/>
          <p:nvPr userDrawn="1"/>
        </p:nvGrpSpPr>
        <p:grpSpPr>
          <a:xfrm>
            <a:off x="7993448" y="3278146"/>
            <a:ext cx="4211600" cy="3581399"/>
            <a:chOff x="7980400" y="3276601"/>
            <a:chExt cx="4211600" cy="3581399"/>
          </a:xfrm>
        </p:grpSpPr>
        <p:grpSp>
          <p:nvGrpSpPr>
            <p:cNvPr id="7" name="Graphic 157">
              <a:extLst>
                <a:ext uri="{FF2B5EF4-FFF2-40B4-BE49-F238E27FC236}">
                  <a16:creationId xmlns:a16="http://schemas.microsoft.com/office/drawing/2014/main" xmlns="" id="{35B6ADC5-2993-4C95-8FC0-E843BACAED1C}"/>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xmlns=""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0" name="Freeform: Shape 25">
                <a:extLst>
                  <a:ext uri="{FF2B5EF4-FFF2-40B4-BE49-F238E27FC236}">
                    <a16:creationId xmlns:a16="http://schemas.microsoft.com/office/drawing/2014/main" xmlns=""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1" name="Freeform: Shape 26">
                <a:extLst>
                  <a:ext uri="{FF2B5EF4-FFF2-40B4-BE49-F238E27FC236}">
                    <a16:creationId xmlns:a16="http://schemas.microsoft.com/office/drawing/2014/main" xmlns=""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2" name="Freeform: Shape 30">
                <a:extLst>
                  <a:ext uri="{FF2B5EF4-FFF2-40B4-BE49-F238E27FC236}">
                    <a16:creationId xmlns:a16="http://schemas.microsoft.com/office/drawing/2014/main" xmlns=""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3" name="Freeform: Shape 31">
                <a:extLst>
                  <a:ext uri="{FF2B5EF4-FFF2-40B4-BE49-F238E27FC236}">
                    <a16:creationId xmlns:a16="http://schemas.microsoft.com/office/drawing/2014/main" xmlns=""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4" name="Freeform: Shape 32">
                <a:extLst>
                  <a:ext uri="{FF2B5EF4-FFF2-40B4-BE49-F238E27FC236}">
                    <a16:creationId xmlns:a16="http://schemas.microsoft.com/office/drawing/2014/main" xmlns=""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5" name="Freeform: Shape 36">
                <a:extLst>
                  <a:ext uri="{FF2B5EF4-FFF2-40B4-BE49-F238E27FC236}">
                    <a16:creationId xmlns:a16="http://schemas.microsoft.com/office/drawing/2014/main" xmlns=""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grpSp>
        <p:sp>
          <p:nvSpPr>
            <p:cNvPr id="8" name="Freeform: Shape 23">
              <a:extLst>
                <a:ext uri="{FF2B5EF4-FFF2-40B4-BE49-F238E27FC236}">
                  <a16:creationId xmlns:a16="http://schemas.microsoft.com/office/drawing/2014/main" xmlns="" id="{85043687-D36C-4351-BB73-5FD8143B1937}"/>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799" noProof="0"/>
            </a:p>
          </p:txBody>
        </p:sp>
      </p:grpSp>
      <p:sp>
        <p:nvSpPr>
          <p:cNvPr id="17" name="Content Placeholder 16">
            <a:extLst>
              <a:ext uri="{FF2B5EF4-FFF2-40B4-BE49-F238E27FC236}">
                <a16:creationId xmlns:a16="http://schemas.microsoft.com/office/drawing/2014/main" xmlns="" id="{B9360AE7-EA24-46DC-9539-F79F9E58EEFF}"/>
              </a:ext>
            </a:extLst>
          </p:cNvPr>
          <p:cNvSpPr>
            <a:spLocks noGrp="1"/>
          </p:cNvSpPr>
          <p:nvPr>
            <p:ph sz="quarter" idx="13"/>
          </p:nvPr>
        </p:nvSpPr>
        <p:spPr>
          <a:xfrm>
            <a:off x="828965" y="2060002"/>
            <a:ext cx="10515311" cy="328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90254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3B5B0-4440-4471-A621-E16E075DC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61DF709-79FF-4A61-ABBF-9650744755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F6F45A-EBED-4936-A8FB-0579D1B27754}"/>
              </a:ext>
            </a:extLst>
          </p:cNvPr>
          <p:cNvSpPr>
            <a:spLocks noGrp="1"/>
          </p:cNvSpPr>
          <p:nvPr>
            <p:ph type="dt" sz="half" idx="10"/>
          </p:nvPr>
        </p:nvSpPr>
        <p:spPr/>
        <p:txBody>
          <a:bodyPr/>
          <a:lstStyle/>
          <a:p>
            <a:fld id="{A99C26AD-EDD8-4304-BF86-6C7BE5CFB9EC}" type="datetimeFigureOut">
              <a:rPr lang="en-US" smtClean="0"/>
              <a:pPr/>
              <a:t>11/25/2024</a:t>
            </a:fld>
            <a:endParaRPr lang="en-US"/>
          </a:p>
        </p:txBody>
      </p:sp>
      <p:sp>
        <p:nvSpPr>
          <p:cNvPr id="5" name="Footer Placeholder 4">
            <a:extLst>
              <a:ext uri="{FF2B5EF4-FFF2-40B4-BE49-F238E27FC236}">
                <a16:creationId xmlns:a16="http://schemas.microsoft.com/office/drawing/2014/main" xmlns="" id="{1E020BE6-FD4E-4084-B759-661A15DF4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22B8511-CBD0-4C49-98A4-81417896BC29}"/>
              </a:ext>
            </a:extLst>
          </p:cNvPr>
          <p:cNvSpPr>
            <a:spLocks noGrp="1"/>
          </p:cNvSpPr>
          <p:nvPr>
            <p:ph type="sldNum" sz="quarter" idx="12"/>
          </p:nvPr>
        </p:nvSpPr>
        <p:spPr/>
        <p:txBody>
          <a:body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3711682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5ED18-7A07-47F1-8056-CD86B076AFE2}"/>
              </a:ext>
            </a:extLst>
          </p:cNvPr>
          <p:cNvSpPr>
            <a:spLocks noGrp="1"/>
          </p:cNvSpPr>
          <p:nvPr>
            <p:ph type="title"/>
          </p:nvPr>
        </p:nvSpPr>
        <p:spPr>
          <a:xfrm>
            <a:off x="6784848" y="1719072"/>
            <a:ext cx="4709160" cy="2926080"/>
          </a:xfrm>
        </p:spPr>
        <p:txBody>
          <a:bodyPr anchor="b" anchorCtr="0">
            <a:normAutofit/>
          </a:bodyPr>
          <a:lstStyle>
            <a:lvl1pPr>
              <a:lnSpc>
                <a:spcPts val="3999"/>
              </a:lnSpc>
              <a:defRPr sz="2799" spc="20" baseline="0">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xmlns="" id="{238A46BD-7BF9-45FF-8B9B-6269F3313EA1}"/>
              </a:ext>
            </a:extLst>
          </p:cNvPr>
          <p:cNvSpPr>
            <a:spLocks noGrp="1"/>
          </p:cNvSpPr>
          <p:nvPr>
            <p:ph type="pic" sz="quarter" idx="13"/>
          </p:nvPr>
        </p:nvSpPr>
        <p:spPr>
          <a:xfrm>
            <a:off x="0" y="0"/>
            <a:ext cx="6099048" cy="6858000"/>
          </a:xfrm>
          <a:solidFill>
            <a:schemeClr val="accent5"/>
          </a:solidFill>
        </p:spPr>
        <p:txBody>
          <a:bodyPr/>
          <a:lstStyle/>
          <a:p>
            <a:r>
              <a:rPr lang="en-US"/>
              <a:t>Click icon to add picture</a:t>
            </a:r>
          </a:p>
        </p:txBody>
      </p:sp>
      <p:sp>
        <p:nvSpPr>
          <p:cNvPr id="10" name="Text Placeholder 9">
            <a:extLst>
              <a:ext uri="{FF2B5EF4-FFF2-40B4-BE49-F238E27FC236}">
                <a16:creationId xmlns:a16="http://schemas.microsoft.com/office/drawing/2014/main" xmlns="" id="{F7320F30-F8B4-4ECD-B95C-9CEA2FB06F18}"/>
              </a:ext>
            </a:extLst>
          </p:cNvPr>
          <p:cNvSpPr>
            <a:spLocks noGrp="1"/>
          </p:cNvSpPr>
          <p:nvPr>
            <p:ph type="body" sz="quarter" idx="15"/>
          </p:nvPr>
        </p:nvSpPr>
        <p:spPr>
          <a:xfrm>
            <a:off x="6784848" y="4864608"/>
            <a:ext cx="4709160" cy="365760"/>
          </a:xfrm>
        </p:spPr>
        <p:txBody>
          <a:bodyPr>
            <a:normAutofit/>
          </a:bodyPr>
          <a:lstStyle>
            <a:lvl1pPr marL="0" indent="0">
              <a:lnSpc>
                <a:spcPts val="1999"/>
              </a:lnSpc>
              <a:buNone/>
              <a:defRPr sz="1600">
                <a:solidFill>
                  <a:schemeClr val="bg1">
                    <a:lumMod val="50000"/>
                  </a:schemeClr>
                </a:solidFill>
                <a:latin typeface="+mj-lt"/>
              </a:defRPr>
            </a:lvl1pPr>
            <a:lvl2pPr marL="457063" indent="0">
              <a:lnSpc>
                <a:spcPts val="1999"/>
              </a:lnSpc>
              <a:buNone/>
              <a:defRPr sz="1799">
                <a:solidFill>
                  <a:schemeClr val="bg1">
                    <a:lumMod val="50000"/>
                  </a:schemeClr>
                </a:solidFill>
                <a:latin typeface="+mj-lt"/>
              </a:defRPr>
            </a:lvl2pPr>
            <a:lvl3pPr marL="914126" indent="0">
              <a:lnSpc>
                <a:spcPts val="1999"/>
              </a:lnSpc>
              <a:buNone/>
              <a:defRPr sz="1799">
                <a:solidFill>
                  <a:schemeClr val="bg1">
                    <a:lumMod val="50000"/>
                  </a:schemeClr>
                </a:solidFill>
                <a:latin typeface="+mj-lt"/>
              </a:defRPr>
            </a:lvl3pPr>
            <a:lvl4pPr marL="1371189" indent="0">
              <a:lnSpc>
                <a:spcPts val="1999"/>
              </a:lnSpc>
              <a:buNone/>
              <a:defRPr sz="1799">
                <a:solidFill>
                  <a:schemeClr val="bg1">
                    <a:lumMod val="50000"/>
                  </a:schemeClr>
                </a:solidFill>
                <a:latin typeface="+mj-lt"/>
              </a:defRPr>
            </a:lvl4pPr>
            <a:lvl5pPr marL="1828251" indent="0">
              <a:lnSpc>
                <a:spcPts val="1999"/>
              </a:lnSpc>
              <a:buNone/>
              <a:defRPr sz="1799">
                <a:solidFill>
                  <a:schemeClr val="bg1">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6">
            <a:extLst>
              <a:ext uri="{FF2B5EF4-FFF2-40B4-BE49-F238E27FC236}">
                <a16:creationId xmlns:a16="http://schemas.microsoft.com/office/drawing/2014/main" xmlns="" id="{D70719F9-FF81-4368-9918-F7F8C83EEACE}"/>
              </a:ext>
            </a:extLst>
          </p:cNvPr>
          <p:cNvSpPr>
            <a:spLocks noGrp="1"/>
          </p:cNvSpPr>
          <p:nvPr>
            <p:ph type="dt" sz="half" idx="16"/>
          </p:nvPr>
        </p:nvSpPr>
        <p:spPr>
          <a:xfrm>
            <a:off x="841248" y="6356352"/>
            <a:ext cx="1828800" cy="365125"/>
          </a:xfrm>
        </p:spPr>
        <p:txBody>
          <a:bodyPr/>
          <a:lstStyle>
            <a:lvl1pPr>
              <a:defRPr>
                <a:solidFill>
                  <a:schemeClr val="bg1"/>
                </a:solidFill>
              </a:defRPr>
            </a:lvl1pPr>
          </a:lstStyle>
          <a:p>
            <a:r>
              <a:rPr lang="en-US"/>
              <a:t>20XX</a:t>
            </a:r>
          </a:p>
        </p:txBody>
      </p:sp>
      <p:sp>
        <p:nvSpPr>
          <p:cNvPr id="20" name="Footer Placeholder 7">
            <a:extLst>
              <a:ext uri="{FF2B5EF4-FFF2-40B4-BE49-F238E27FC236}">
                <a16:creationId xmlns:a16="http://schemas.microsoft.com/office/drawing/2014/main" xmlns="" id="{82554244-AFE2-4E78-B199-C2315AE10B2F}"/>
              </a:ext>
            </a:extLst>
          </p:cNvPr>
          <p:cNvSpPr>
            <a:spLocks noGrp="1"/>
          </p:cNvSpPr>
          <p:nvPr>
            <p:ph type="ftr" sz="quarter" idx="14"/>
          </p:nvPr>
        </p:nvSpPr>
        <p:spPr>
          <a:xfrm>
            <a:off x="6345609" y="6356352"/>
            <a:ext cx="2743200" cy="365125"/>
          </a:xfrm>
        </p:spPr>
        <p:txBody>
          <a:bodyPr/>
          <a:lstStyle>
            <a:lvl1pPr algn="l">
              <a:defRPr/>
            </a:lvl1pPr>
          </a:lstStyle>
          <a:p>
            <a:r>
              <a:rPr lang="en-US"/>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a:xfrm>
            <a:off x="9537031" y="6356352"/>
            <a:ext cx="1828800" cy="365125"/>
          </a:xfrm>
        </p:spPr>
        <p:txBody>
          <a:bodyPr/>
          <a:lstStyle/>
          <a:p>
            <a:fld id="{294A09A9-5501-47C1-A89A-A340965A2BE2}" type="slidenum">
              <a:rPr lang="en-US" smtClean="0"/>
              <a:pPr/>
              <a:t>‹#›</a:t>
            </a:fld>
            <a:endParaRPr lang="en-US"/>
          </a:p>
        </p:txBody>
      </p:sp>
      <p:grpSp>
        <p:nvGrpSpPr>
          <p:cNvPr id="9" name="Top Right">
            <a:extLst>
              <a:ext uri="{FF2B5EF4-FFF2-40B4-BE49-F238E27FC236}">
                <a16:creationId xmlns:a16="http://schemas.microsoft.com/office/drawing/2014/main" xmlns="" id="{9C4825FE-0798-4C51-9649-7A9C4DE1DCE2}"/>
              </a:ext>
              <a:ext uri="{C183D7F6-B498-43B3-948B-1728B52AA6E4}">
                <adec:decorative xmlns:adec="http://schemas.microsoft.com/office/drawing/2017/decorative" xmlns="" val="1"/>
              </a:ext>
            </a:extLst>
          </p:cNvPr>
          <p:cNvGrpSpPr/>
          <p:nvPr userDrawn="1"/>
        </p:nvGrpSpPr>
        <p:grpSpPr>
          <a:xfrm flipH="1">
            <a:off x="10154653" y="-8827"/>
            <a:ext cx="2037346" cy="3747453"/>
            <a:chOff x="10849" y="15178"/>
            <a:chExt cx="2198951" cy="3331254"/>
          </a:xfrm>
        </p:grpSpPr>
        <p:sp>
          <p:nvSpPr>
            <p:cNvPr id="12" name="Freeform: Shape 10">
              <a:extLst>
                <a:ext uri="{FF2B5EF4-FFF2-40B4-BE49-F238E27FC236}">
                  <a16:creationId xmlns:a16="http://schemas.microsoft.com/office/drawing/2014/main" xmlns="" id="{822B9B6C-AA13-4DF1-A092-D39EAEFA9051}"/>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3" name="Freeform: Shape 11">
              <a:extLst>
                <a:ext uri="{FF2B5EF4-FFF2-40B4-BE49-F238E27FC236}">
                  <a16:creationId xmlns:a16="http://schemas.microsoft.com/office/drawing/2014/main" xmlns="" id="{29B894B3-83A9-4074-93F1-DCC2A9A1CA30}"/>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4" name="Freeform: Shape 12">
              <a:extLst>
                <a:ext uri="{FF2B5EF4-FFF2-40B4-BE49-F238E27FC236}">
                  <a16:creationId xmlns:a16="http://schemas.microsoft.com/office/drawing/2014/main" xmlns="" id="{CB9B20C6-7251-4040-8920-FCE1AFC00F22}"/>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5" name="Freeform: Shape 13">
              <a:extLst>
                <a:ext uri="{FF2B5EF4-FFF2-40B4-BE49-F238E27FC236}">
                  <a16:creationId xmlns:a16="http://schemas.microsoft.com/office/drawing/2014/main" xmlns="" id="{4B278924-B03A-46BD-86D3-23814F354DA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6" name="Freeform: Shape 14">
              <a:extLst>
                <a:ext uri="{FF2B5EF4-FFF2-40B4-BE49-F238E27FC236}">
                  <a16:creationId xmlns:a16="http://schemas.microsoft.com/office/drawing/2014/main" xmlns="" id="{60BB8FCC-3D93-47A8-AB4F-BDA9764AD1CB}"/>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7" name="Freeform: Shape 15">
              <a:extLst>
                <a:ext uri="{FF2B5EF4-FFF2-40B4-BE49-F238E27FC236}">
                  <a16:creationId xmlns:a16="http://schemas.microsoft.com/office/drawing/2014/main" xmlns="" id="{5BA303AA-6543-47AD-BDCE-99EA5718C682}"/>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8" name="Freeform: Shape 16">
              <a:extLst>
                <a:ext uri="{FF2B5EF4-FFF2-40B4-BE49-F238E27FC236}">
                  <a16:creationId xmlns:a16="http://schemas.microsoft.com/office/drawing/2014/main" xmlns="" id="{CE322720-E7C1-458D-A1F7-DE4A9F9E6433}"/>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grpSp>
    </p:spTree>
    <p:extLst>
      <p:ext uri="{BB962C8B-B14F-4D97-AF65-F5344CB8AC3E}">
        <p14:creationId xmlns:p14="http://schemas.microsoft.com/office/powerpoint/2010/main" xmlns="" val="2519051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4up">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xmlns="" id="{E2735E56-216C-4BA9-B611-54BE87E4615E}"/>
              </a:ext>
            </a:extLst>
          </p:cNvPr>
          <p:cNvSpPr>
            <a:spLocks noGrp="1"/>
          </p:cNvSpPr>
          <p:nvPr>
            <p:ph type="title"/>
          </p:nvPr>
        </p:nvSpPr>
        <p:spPr>
          <a:xfrm>
            <a:off x="841248" y="2048256"/>
            <a:ext cx="2206752" cy="868680"/>
          </a:xfrm>
        </p:spPr>
        <p:txBody>
          <a:bodyPr>
            <a:normAutofit/>
          </a:bodyPr>
          <a:lstStyle>
            <a:lvl1pPr algn="l">
              <a:lnSpc>
                <a:spcPts val="3999"/>
              </a:lnSpc>
              <a:defRPr sz="2999" baseline="0"/>
            </a:lvl1pPr>
          </a:lstStyle>
          <a:p>
            <a:r>
              <a:rPr lang="en-US"/>
              <a:t>Click to edit Master title style</a:t>
            </a:r>
          </a:p>
        </p:txBody>
      </p:sp>
      <p:sp>
        <p:nvSpPr>
          <p:cNvPr id="7" name="Picture Placeholder 23">
            <a:extLst>
              <a:ext uri="{FF2B5EF4-FFF2-40B4-BE49-F238E27FC236}">
                <a16:creationId xmlns:a16="http://schemas.microsoft.com/office/drawing/2014/main" xmlns="" id="{9ABA5222-6FD6-405B-8AC8-18022C36590F}"/>
              </a:ext>
            </a:extLst>
          </p:cNvPr>
          <p:cNvSpPr>
            <a:spLocks noGrp="1"/>
          </p:cNvSpPr>
          <p:nvPr>
            <p:ph type="pic" sz="quarter" idx="14"/>
          </p:nvPr>
        </p:nvSpPr>
        <p:spPr>
          <a:xfrm>
            <a:off x="3995928" y="923544"/>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12" name="Text Placeholder 28">
            <a:extLst>
              <a:ext uri="{FF2B5EF4-FFF2-40B4-BE49-F238E27FC236}">
                <a16:creationId xmlns:a16="http://schemas.microsoft.com/office/drawing/2014/main" xmlns="" id="{A1A33FCF-D2EB-478E-8679-428657895F76}"/>
              </a:ext>
            </a:extLst>
          </p:cNvPr>
          <p:cNvSpPr>
            <a:spLocks noGrp="1"/>
          </p:cNvSpPr>
          <p:nvPr>
            <p:ph type="body" sz="quarter" idx="19" hasCustomPrompt="1"/>
          </p:nvPr>
        </p:nvSpPr>
        <p:spPr>
          <a:xfrm>
            <a:off x="39959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a:t>NAME</a:t>
            </a:r>
          </a:p>
        </p:txBody>
      </p:sp>
      <p:sp>
        <p:nvSpPr>
          <p:cNvPr id="13" name="Text Placeholder 28">
            <a:extLst>
              <a:ext uri="{FF2B5EF4-FFF2-40B4-BE49-F238E27FC236}">
                <a16:creationId xmlns:a16="http://schemas.microsoft.com/office/drawing/2014/main" xmlns="" id="{55274EF8-F641-41B2-89C1-FD94AFA48684}"/>
              </a:ext>
            </a:extLst>
          </p:cNvPr>
          <p:cNvSpPr>
            <a:spLocks noGrp="1"/>
          </p:cNvSpPr>
          <p:nvPr>
            <p:ph type="body" sz="quarter" idx="20" hasCustomPrompt="1"/>
          </p:nvPr>
        </p:nvSpPr>
        <p:spPr>
          <a:xfrm>
            <a:off x="39959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a:t>Title</a:t>
            </a:r>
          </a:p>
        </p:txBody>
      </p:sp>
      <p:sp>
        <p:nvSpPr>
          <p:cNvPr id="18" name="Picture Placeholder 23">
            <a:extLst>
              <a:ext uri="{FF2B5EF4-FFF2-40B4-BE49-F238E27FC236}">
                <a16:creationId xmlns:a16="http://schemas.microsoft.com/office/drawing/2014/main" xmlns="" id="{EE7ECEE8-59DE-4E85-A8C7-51F1919C75A5}"/>
              </a:ext>
            </a:extLst>
          </p:cNvPr>
          <p:cNvSpPr>
            <a:spLocks noGrp="1"/>
          </p:cNvSpPr>
          <p:nvPr>
            <p:ph type="pic" sz="quarter" idx="21"/>
          </p:nvPr>
        </p:nvSpPr>
        <p:spPr>
          <a:xfrm>
            <a:off x="8110729" y="923544"/>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19" name="Text Placeholder 28">
            <a:extLst>
              <a:ext uri="{FF2B5EF4-FFF2-40B4-BE49-F238E27FC236}">
                <a16:creationId xmlns:a16="http://schemas.microsoft.com/office/drawing/2014/main" xmlns="" id="{D97FB821-8CBF-4A4F-B0B9-A06969A96377}"/>
              </a:ext>
            </a:extLst>
          </p:cNvPr>
          <p:cNvSpPr>
            <a:spLocks noGrp="1"/>
          </p:cNvSpPr>
          <p:nvPr>
            <p:ph type="body" sz="quarter" idx="22" hasCustomPrompt="1"/>
          </p:nvPr>
        </p:nvSpPr>
        <p:spPr>
          <a:xfrm>
            <a:off x="81107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a:t>NAME</a:t>
            </a:r>
          </a:p>
        </p:txBody>
      </p:sp>
      <p:sp>
        <p:nvSpPr>
          <p:cNvPr id="20" name="Text Placeholder 28">
            <a:extLst>
              <a:ext uri="{FF2B5EF4-FFF2-40B4-BE49-F238E27FC236}">
                <a16:creationId xmlns:a16="http://schemas.microsoft.com/office/drawing/2014/main" xmlns="" id="{CD848540-6394-46BF-83DE-84862EC7C89D}"/>
              </a:ext>
            </a:extLst>
          </p:cNvPr>
          <p:cNvSpPr>
            <a:spLocks noGrp="1"/>
          </p:cNvSpPr>
          <p:nvPr>
            <p:ph type="body" sz="quarter" idx="23" hasCustomPrompt="1"/>
          </p:nvPr>
        </p:nvSpPr>
        <p:spPr>
          <a:xfrm>
            <a:off x="81107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a:t>Title</a:t>
            </a:r>
          </a:p>
        </p:txBody>
      </p:sp>
      <p:sp>
        <p:nvSpPr>
          <p:cNvPr id="21" name="Picture Placeholder 23">
            <a:extLst>
              <a:ext uri="{FF2B5EF4-FFF2-40B4-BE49-F238E27FC236}">
                <a16:creationId xmlns:a16="http://schemas.microsoft.com/office/drawing/2014/main" xmlns="" id="{AA8489A7-C95E-4BD6-A6DA-48D8AD7905CB}"/>
              </a:ext>
            </a:extLst>
          </p:cNvPr>
          <p:cNvSpPr>
            <a:spLocks noGrp="1"/>
          </p:cNvSpPr>
          <p:nvPr>
            <p:ph type="pic" sz="quarter" idx="24"/>
          </p:nvPr>
        </p:nvSpPr>
        <p:spPr>
          <a:xfrm>
            <a:off x="3995928" y="3657600"/>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22" name="Text Placeholder 28">
            <a:extLst>
              <a:ext uri="{FF2B5EF4-FFF2-40B4-BE49-F238E27FC236}">
                <a16:creationId xmlns:a16="http://schemas.microsoft.com/office/drawing/2014/main" xmlns="" id="{52CC8864-A662-4E73-A14D-A4E610269DD8}"/>
              </a:ext>
            </a:extLst>
          </p:cNvPr>
          <p:cNvSpPr>
            <a:spLocks noGrp="1"/>
          </p:cNvSpPr>
          <p:nvPr>
            <p:ph type="body" sz="quarter" idx="25" hasCustomPrompt="1"/>
          </p:nvPr>
        </p:nvSpPr>
        <p:spPr>
          <a:xfrm>
            <a:off x="39959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a:t>NAME</a:t>
            </a:r>
          </a:p>
        </p:txBody>
      </p:sp>
      <p:sp>
        <p:nvSpPr>
          <p:cNvPr id="23" name="Text Placeholder 28">
            <a:extLst>
              <a:ext uri="{FF2B5EF4-FFF2-40B4-BE49-F238E27FC236}">
                <a16:creationId xmlns:a16="http://schemas.microsoft.com/office/drawing/2014/main" xmlns="" id="{548CD837-2123-4EC2-B247-12AACAD5C8B7}"/>
              </a:ext>
            </a:extLst>
          </p:cNvPr>
          <p:cNvSpPr>
            <a:spLocks noGrp="1"/>
          </p:cNvSpPr>
          <p:nvPr>
            <p:ph type="body" sz="quarter" idx="26" hasCustomPrompt="1"/>
          </p:nvPr>
        </p:nvSpPr>
        <p:spPr>
          <a:xfrm>
            <a:off x="39959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a:t>Title</a:t>
            </a:r>
          </a:p>
        </p:txBody>
      </p:sp>
      <p:sp>
        <p:nvSpPr>
          <p:cNvPr id="24" name="Picture Placeholder 23">
            <a:extLst>
              <a:ext uri="{FF2B5EF4-FFF2-40B4-BE49-F238E27FC236}">
                <a16:creationId xmlns:a16="http://schemas.microsoft.com/office/drawing/2014/main" xmlns="" id="{8A30C89E-0A33-4198-A183-7C0A4BD2FF98}"/>
              </a:ext>
            </a:extLst>
          </p:cNvPr>
          <p:cNvSpPr>
            <a:spLocks noGrp="1"/>
          </p:cNvSpPr>
          <p:nvPr>
            <p:ph type="pic" sz="quarter" idx="27"/>
          </p:nvPr>
        </p:nvSpPr>
        <p:spPr>
          <a:xfrm>
            <a:off x="8110729" y="3657600"/>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25" name="Text Placeholder 28">
            <a:extLst>
              <a:ext uri="{FF2B5EF4-FFF2-40B4-BE49-F238E27FC236}">
                <a16:creationId xmlns:a16="http://schemas.microsoft.com/office/drawing/2014/main" xmlns="" id="{C04926A4-C940-425C-86F4-9DA0FCF3E45A}"/>
              </a:ext>
            </a:extLst>
          </p:cNvPr>
          <p:cNvSpPr>
            <a:spLocks noGrp="1"/>
          </p:cNvSpPr>
          <p:nvPr>
            <p:ph type="body" sz="quarter" idx="28" hasCustomPrompt="1"/>
          </p:nvPr>
        </p:nvSpPr>
        <p:spPr>
          <a:xfrm>
            <a:off x="81107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a:t>NAME</a:t>
            </a:r>
          </a:p>
        </p:txBody>
      </p:sp>
      <p:sp>
        <p:nvSpPr>
          <p:cNvPr id="26" name="Text Placeholder 28">
            <a:extLst>
              <a:ext uri="{FF2B5EF4-FFF2-40B4-BE49-F238E27FC236}">
                <a16:creationId xmlns:a16="http://schemas.microsoft.com/office/drawing/2014/main" xmlns="" id="{02468BEF-BD57-4418-9C05-3675010184E4}"/>
              </a:ext>
            </a:extLst>
          </p:cNvPr>
          <p:cNvSpPr>
            <a:spLocks noGrp="1"/>
          </p:cNvSpPr>
          <p:nvPr>
            <p:ph type="body" sz="quarter" idx="29" hasCustomPrompt="1"/>
          </p:nvPr>
        </p:nvSpPr>
        <p:spPr>
          <a:xfrm>
            <a:off x="81107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a:t>Title</a:t>
            </a:r>
          </a:p>
        </p:txBody>
      </p:sp>
      <p:grpSp>
        <p:nvGrpSpPr>
          <p:cNvPr id="38" name="Bottom Right">
            <a:extLst>
              <a:ext uri="{FF2B5EF4-FFF2-40B4-BE49-F238E27FC236}">
                <a16:creationId xmlns:a16="http://schemas.microsoft.com/office/drawing/2014/main" xmlns="" id="{B36FFE50-05C0-4942-89B8-DEE732CC388D}"/>
              </a:ext>
              <a:ext uri="{C183D7F6-B498-43B3-948B-1728B52AA6E4}">
                <adec:decorative xmlns:adec="http://schemas.microsoft.com/office/drawing/2017/decorative" xmlns="" val="1"/>
              </a:ext>
            </a:extLst>
          </p:cNvPr>
          <p:cNvGrpSpPr/>
          <p:nvPr userDrawn="1"/>
        </p:nvGrpSpPr>
        <p:grpSpPr>
          <a:xfrm flipH="1">
            <a:off x="1" y="3284233"/>
            <a:ext cx="3899905" cy="3581399"/>
            <a:chOff x="7980400" y="3276601"/>
            <a:chExt cx="4211600" cy="3581399"/>
          </a:xfrm>
        </p:grpSpPr>
        <p:grpSp>
          <p:nvGrpSpPr>
            <p:cNvPr id="39" name="Graphic 157">
              <a:extLst>
                <a:ext uri="{FF2B5EF4-FFF2-40B4-BE49-F238E27FC236}">
                  <a16:creationId xmlns:a16="http://schemas.microsoft.com/office/drawing/2014/main" xmlns="" id="{A0172B24-EE58-47CA-9252-3427B1FD3374}"/>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41" name="Freeform: Shape 24">
                <a:extLst>
                  <a:ext uri="{FF2B5EF4-FFF2-40B4-BE49-F238E27FC236}">
                    <a16:creationId xmlns:a16="http://schemas.microsoft.com/office/drawing/2014/main" xmlns="" id="{8C675FC1-39D2-4629-BC15-4DE2B87A38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2" name="Freeform: Shape 25">
                <a:extLst>
                  <a:ext uri="{FF2B5EF4-FFF2-40B4-BE49-F238E27FC236}">
                    <a16:creationId xmlns:a16="http://schemas.microsoft.com/office/drawing/2014/main" xmlns="" id="{AD8E5605-F606-41F2-8FA0-0819ACE79B0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3" name="Freeform: Shape 26">
                <a:extLst>
                  <a:ext uri="{FF2B5EF4-FFF2-40B4-BE49-F238E27FC236}">
                    <a16:creationId xmlns:a16="http://schemas.microsoft.com/office/drawing/2014/main" xmlns="" id="{7B78C10B-193F-4033-B31B-9E56610D22F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4" name="Freeform: Shape 30">
                <a:extLst>
                  <a:ext uri="{FF2B5EF4-FFF2-40B4-BE49-F238E27FC236}">
                    <a16:creationId xmlns:a16="http://schemas.microsoft.com/office/drawing/2014/main" xmlns="" id="{F0624257-FB1D-4F83-9320-65F1651FDF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5" name="Freeform: Shape 31">
                <a:extLst>
                  <a:ext uri="{FF2B5EF4-FFF2-40B4-BE49-F238E27FC236}">
                    <a16:creationId xmlns:a16="http://schemas.microsoft.com/office/drawing/2014/main" xmlns="" id="{B8CF1011-9F94-4FA3-A166-9C40E5E9ACA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6" name="Freeform: Shape 32">
                <a:extLst>
                  <a:ext uri="{FF2B5EF4-FFF2-40B4-BE49-F238E27FC236}">
                    <a16:creationId xmlns:a16="http://schemas.microsoft.com/office/drawing/2014/main" xmlns="" id="{45028FD8-E287-4787-BAD0-D5B4C5DB9AB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7" name="Freeform: Shape 36">
                <a:extLst>
                  <a:ext uri="{FF2B5EF4-FFF2-40B4-BE49-F238E27FC236}">
                    <a16:creationId xmlns:a16="http://schemas.microsoft.com/office/drawing/2014/main" xmlns="" id="{117B12D1-6969-4FC0-B274-5DFD143DEB7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grpSp>
        <p:sp>
          <p:nvSpPr>
            <p:cNvPr id="40" name="Freeform: Shape 23">
              <a:extLst>
                <a:ext uri="{FF2B5EF4-FFF2-40B4-BE49-F238E27FC236}">
                  <a16:creationId xmlns:a16="http://schemas.microsoft.com/office/drawing/2014/main" xmlns="" id="{E51F424F-933D-4AE9-A7D4-47D30A8E47EC}"/>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799" noProof="0"/>
            </a:p>
          </p:txBody>
        </p:sp>
      </p:gr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1088194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8up">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xmlns="" id="{B49703BB-2651-4695-AEAC-09D07157CB88}"/>
              </a:ext>
            </a:extLst>
          </p:cNvPr>
          <p:cNvSpPr>
            <a:spLocks noGrp="1"/>
          </p:cNvSpPr>
          <p:nvPr>
            <p:ph type="title"/>
          </p:nvPr>
        </p:nvSpPr>
        <p:spPr>
          <a:xfrm>
            <a:off x="841248" y="2048256"/>
            <a:ext cx="2206752" cy="868680"/>
          </a:xfrm>
        </p:spPr>
        <p:txBody>
          <a:bodyPr>
            <a:normAutofit/>
          </a:bodyPr>
          <a:lstStyle>
            <a:lvl1pPr algn="l">
              <a:lnSpc>
                <a:spcPts val="3999"/>
              </a:lnSpc>
              <a:defRPr sz="2999" baseline="0"/>
            </a:lvl1pPr>
          </a:lstStyle>
          <a:p>
            <a:r>
              <a:rPr lang="en-US"/>
              <a:t>Click to edit Master title style</a:t>
            </a:r>
          </a:p>
        </p:txBody>
      </p:sp>
      <p:sp>
        <p:nvSpPr>
          <p:cNvPr id="6" name="Picture Placeholder 23">
            <a:extLst>
              <a:ext uri="{FF2B5EF4-FFF2-40B4-BE49-F238E27FC236}">
                <a16:creationId xmlns:a16="http://schemas.microsoft.com/office/drawing/2014/main" xmlns="" id="{5E48B363-63E8-4F17-842B-53AD935A6529}"/>
              </a:ext>
            </a:extLst>
          </p:cNvPr>
          <p:cNvSpPr>
            <a:spLocks noGrp="1"/>
          </p:cNvSpPr>
          <p:nvPr>
            <p:ph type="pic" sz="quarter" idx="13"/>
          </p:nvPr>
        </p:nvSpPr>
        <p:spPr>
          <a:xfrm>
            <a:off x="33718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7" name="Picture Placeholder 23">
            <a:extLst>
              <a:ext uri="{FF2B5EF4-FFF2-40B4-BE49-F238E27FC236}">
                <a16:creationId xmlns:a16="http://schemas.microsoft.com/office/drawing/2014/main" xmlns="" id="{9ABA5222-6FD6-405B-8AC8-18022C36590F}"/>
              </a:ext>
            </a:extLst>
          </p:cNvPr>
          <p:cNvSpPr>
            <a:spLocks noGrp="1"/>
          </p:cNvSpPr>
          <p:nvPr>
            <p:ph type="pic" sz="quarter" idx="14"/>
          </p:nvPr>
        </p:nvSpPr>
        <p:spPr>
          <a:xfrm>
            <a:off x="55689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8" name="Picture Placeholder 23">
            <a:extLst>
              <a:ext uri="{FF2B5EF4-FFF2-40B4-BE49-F238E27FC236}">
                <a16:creationId xmlns:a16="http://schemas.microsoft.com/office/drawing/2014/main" xmlns="" id="{124DE785-775F-4AE4-94B3-FA728188EBA5}"/>
              </a:ext>
            </a:extLst>
          </p:cNvPr>
          <p:cNvSpPr>
            <a:spLocks noGrp="1"/>
          </p:cNvSpPr>
          <p:nvPr>
            <p:ph type="pic" sz="quarter" idx="15"/>
          </p:nvPr>
        </p:nvSpPr>
        <p:spPr>
          <a:xfrm>
            <a:off x="77660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9" name="Picture Placeholder 23">
            <a:extLst>
              <a:ext uri="{FF2B5EF4-FFF2-40B4-BE49-F238E27FC236}">
                <a16:creationId xmlns:a16="http://schemas.microsoft.com/office/drawing/2014/main" xmlns="" id="{F5694B35-7776-4DB9-9EB7-3AF076EC357D}"/>
              </a:ext>
            </a:extLst>
          </p:cNvPr>
          <p:cNvSpPr>
            <a:spLocks noGrp="1"/>
          </p:cNvSpPr>
          <p:nvPr>
            <p:ph type="pic" sz="quarter" idx="16"/>
          </p:nvPr>
        </p:nvSpPr>
        <p:spPr>
          <a:xfrm>
            <a:off x="99631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10" name="Text Placeholder 28">
            <a:extLst>
              <a:ext uri="{FF2B5EF4-FFF2-40B4-BE49-F238E27FC236}">
                <a16:creationId xmlns:a16="http://schemas.microsoft.com/office/drawing/2014/main" xmlns="" id="{CC3A7E03-4F06-4380-90A1-845651EEA3C0}"/>
              </a:ext>
            </a:extLst>
          </p:cNvPr>
          <p:cNvSpPr>
            <a:spLocks noGrp="1"/>
          </p:cNvSpPr>
          <p:nvPr>
            <p:ph type="body" sz="quarter" idx="17" hasCustomPrompt="1"/>
          </p:nvPr>
        </p:nvSpPr>
        <p:spPr>
          <a:xfrm>
            <a:off x="335280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11" name="Text Placeholder 28">
            <a:extLst>
              <a:ext uri="{FF2B5EF4-FFF2-40B4-BE49-F238E27FC236}">
                <a16:creationId xmlns:a16="http://schemas.microsoft.com/office/drawing/2014/main" xmlns="" id="{31AF5791-727B-438A-A7EF-5D132167C89B}"/>
              </a:ext>
            </a:extLst>
          </p:cNvPr>
          <p:cNvSpPr>
            <a:spLocks noGrp="1"/>
          </p:cNvSpPr>
          <p:nvPr>
            <p:ph type="body" sz="quarter" idx="18" hasCustomPrompt="1"/>
          </p:nvPr>
        </p:nvSpPr>
        <p:spPr>
          <a:xfrm>
            <a:off x="335280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xmlns="" id="{61176CED-9BFE-4139-B6C8-10F9A4DD5F2D}"/>
              </a:ext>
            </a:extLst>
          </p:cNvPr>
          <p:cNvSpPr>
            <a:spLocks noGrp="1"/>
          </p:cNvSpPr>
          <p:nvPr>
            <p:ph type="body" sz="quarter" idx="19" hasCustomPrompt="1"/>
          </p:nvPr>
        </p:nvSpPr>
        <p:spPr>
          <a:xfrm>
            <a:off x="5534024"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21" name="Text Placeholder 28">
            <a:extLst>
              <a:ext uri="{FF2B5EF4-FFF2-40B4-BE49-F238E27FC236}">
                <a16:creationId xmlns:a16="http://schemas.microsoft.com/office/drawing/2014/main" xmlns="" id="{BB2D875B-8A2E-4BAA-87D2-8E96456A85C3}"/>
              </a:ext>
            </a:extLst>
          </p:cNvPr>
          <p:cNvSpPr>
            <a:spLocks noGrp="1"/>
          </p:cNvSpPr>
          <p:nvPr>
            <p:ph type="body" sz="quarter" idx="20" hasCustomPrompt="1"/>
          </p:nvPr>
        </p:nvSpPr>
        <p:spPr>
          <a:xfrm>
            <a:off x="5534023"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22" name="Text Placeholder 28">
            <a:extLst>
              <a:ext uri="{FF2B5EF4-FFF2-40B4-BE49-F238E27FC236}">
                <a16:creationId xmlns:a16="http://schemas.microsoft.com/office/drawing/2014/main" xmlns="" id="{85BF81E7-E1BD-4D1E-82F6-A7C0CDD6D5B4}"/>
              </a:ext>
            </a:extLst>
          </p:cNvPr>
          <p:cNvSpPr>
            <a:spLocks noGrp="1"/>
          </p:cNvSpPr>
          <p:nvPr>
            <p:ph type="body" sz="quarter" idx="21" hasCustomPrompt="1"/>
          </p:nvPr>
        </p:nvSpPr>
        <p:spPr>
          <a:xfrm>
            <a:off x="7766050"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23" name="Text Placeholder 28">
            <a:extLst>
              <a:ext uri="{FF2B5EF4-FFF2-40B4-BE49-F238E27FC236}">
                <a16:creationId xmlns:a16="http://schemas.microsoft.com/office/drawing/2014/main" xmlns="" id="{B966330D-3F04-4061-A0B4-9AB5D36C682B}"/>
              </a:ext>
            </a:extLst>
          </p:cNvPr>
          <p:cNvSpPr>
            <a:spLocks noGrp="1"/>
          </p:cNvSpPr>
          <p:nvPr>
            <p:ph type="body" sz="quarter" idx="22" hasCustomPrompt="1"/>
          </p:nvPr>
        </p:nvSpPr>
        <p:spPr>
          <a:xfrm>
            <a:off x="7766049"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24" name="Text Placeholder 28">
            <a:extLst>
              <a:ext uri="{FF2B5EF4-FFF2-40B4-BE49-F238E27FC236}">
                <a16:creationId xmlns:a16="http://schemas.microsoft.com/office/drawing/2014/main" xmlns="" id="{3D67AFFF-E27F-41A0-8D71-544EA9CDAF6E}"/>
              </a:ext>
            </a:extLst>
          </p:cNvPr>
          <p:cNvSpPr>
            <a:spLocks noGrp="1"/>
          </p:cNvSpPr>
          <p:nvPr>
            <p:ph type="body" sz="quarter" idx="23" hasCustomPrompt="1"/>
          </p:nvPr>
        </p:nvSpPr>
        <p:spPr>
          <a:xfrm>
            <a:off x="996315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25" name="Text Placeholder 28">
            <a:extLst>
              <a:ext uri="{FF2B5EF4-FFF2-40B4-BE49-F238E27FC236}">
                <a16:creationId xmlns:a16="http://schemas.microsoft.com/office/drawing/2014/main" xmlns="" id="{165BC447-A277-4C10-8A24-D47C19A12751}"/>
              </a:ext>
            </a:extLst>
          </p:cNvPr>
          <p:cNvSpPr>
            <a:spLocks noGrp="1"/>
          </p:cNvSpPr>
          <p:nvPr>
            <p:ph type="body" sz="quarter" idx="24" hasCustomPrompt="1"/>
          </p:nvPr>
        </p:nvSpPr>
        <p:spPr>
          <a:xfrm>
            <a:off x="996315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26" name="Picture Placeholder 23">
            <a:extLst>
              <a:ext uri="{FF2B5EF4-FFF2-40B4-BE49-F238E27FC236}">
                <a16:creationId xmlns:a16="http://schemas.microsoft.com/office/drawing/2014/main" xmlns="" id="{D38576C9-402D-4831-A0EF-BBCA80D73A7B}"/>
              </a:ext>
            </a:extLst>
          </p:cNvPr>
          <p:cNvSpPr>
            <a:spLocks noGrp="1"/>
          </p:cNvSpPr>
          <p:nvPr>
            <p:ph type="pic" sz="quarter" idx="25"/>
          </p:nvPr>
        </p:nvSpPr>
        <p:spPr>
          <a:xfrm>
            <a:off x="33718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27" name="Picture Placeholder 23">
            <a:extLst>
              <a:ext uri="{FF2B5EF4-FFF2-40B4-BE49-F238E27FC236}">
                <a16:creationId xmlns:a16="http://schemas.microsoft.com/office/drawing/2014/main" xmlns="" id="{7C6F3EEF-659E-493F-AFB3-FCED6B1DF51D}"/>
              </a:ext>
            </a:extLst>
          </p:cNvPr>
          <p:cNvSpPr>
            <a:spLocks noGrp="1"/>
          </p:cNvSpPr>
          <p:nvPr>
            <p:ph type="pic" sz="quarter" idx="26"/>
          </p:nvPr>
        </p:nvSpPr>
        <p:spPr>
          <a:xfrm>
            <a:off x="55689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28" name="Picture Placeholder 23">
            <a:extLst>
              <a:ext uri="{FF2B5EF4-FFF2-40B4-BE49-F238E27FC236}">
                <a16:creationId xmlns:a16="http://schemas.microsoft.com/office/drawing/2014/main" xmlns="" id="{979DF6BA-4DEB-48BE-B6A3-693B3E7BBA0F}"/>
              </a:ext>
            </a:extLst>
          </p:cNvPr>
          <p:cNvSpPr>
            <a:spLocks noGrp="1"/>
          </p:cNvSpPr>
          <p:nvPr>
            <p:ph type="pic" sz="quarter" idx="27"/>
          </p:nvPr>
        </p:nvSpPr>
        <p:spPr>
          <a:xfrm>
            <a:off x="77660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29" name="Picture Placeholder 23">
            <a:extLst>
              <a:ext uri="{FF2B5EF4-FFF2-40B4-BE49-F238E27FC236}">
                <a16:creationId xmlns:a16="http://schemas.microsoft.com/office/drawing/2014/main" xmlns="" id="{5BBD9013-A1CA-4022-8094-3B41A2583423}"/>
              </a:ext>
            </a:extLst>
          </p:cNvPr>
          <p:cNvSpPr>
            <a:spLocks noGrp="1"/>
          </p:cNvSpPr>
          <p:nvPr>
            <p:ph type="pic" sz="quarter" idx="28"/>
          </p:nvPr>
        </p:nvSpPr>
        <p:spPr>
          <a:xfrm>
            <a:off x="99631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p>
        </p:txBody>
      </p:sp>
      <p:sp>
        <p:nvSpPr>
          <p:cNvPr id="30" name="Text Placeholder 28">
            <a:extLst>
              <a:ext uri="{FF2B5EF4-FFF2-40B4-BE49-F238E27FC236}">
                <a16:creationId xmlns:a16="http://schemas.microsoft.com/office/drawing/2014/main" xmlns="" id="{F2248C56-00FA-4F0D-BF46-063951CCC538}"/>
              </a:ext>
            </a:extLst>
          </p:cNvPr>
          <p:cNvSpPr>
            <a:spLocks noGrp="1"/>
          </p:cNvSpPr>
          <p:nvPr>
            <p:ph type="body" sz="quarter" idx="29" hasCustomPrompt="1"/>
          </p:nvPr>
        </p:nvSpPr>
        <p:spPr>
          <a:xfrm>
            <a:off x="335280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31" name="Text Placeholder 28">
            <a:extLst>
              <a:ext uri="{FF2B5EF4-FFF2-40B4-BE49-F238E27FC236}">
                <a16:creationId xmlns:a16="http://schemas.microsoft.com/office/drawing/2014/main" xmlns="" id="{35FEBC56-AFA3-4970-8BC5-C90EE1A9E68C}"/>
              </a:ext>
            </a:extLst>
          </p:cNvPr>
          <p:cNvSpPr>
            <a:spLocks noGrp="1"/>
          </p:cNvSpPr>
          <p:nvPr>
            <p:ph type="body" sz="quarter" idx="30" hasCustomPrompt="1"/>
          </p:nvPr>
        </p:nvSpPr>
        <p:spPr>
          <a:xfrm>
            <a:off x="335280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32" name="Text Placeholder 28">
            <a:extLst>
              <a:ext uri="{FF2B5EF4-FFF2-40B4-BE49-F238E27FC236}">
                <a16:creationId xmlns:a16="http://schemas.microsoft.com/office/drawing/2014/main" xmlns="" id="{8CCCF04E-E04C-4AB1-9C53-B92D17F93266}"/>
              </a:ext>
            </a:extLst>
          </p:cNvPr>
          <p:cNvSpPr>
            <a:spLocks noGrp="1"/>
          </p:cNvSpPr>
          <p:nvPr>
            <p:ph type="body" sz="quarter" idx="31" hasCustomPrompt="1"/>
          </p:nvPr>
        </p:nvSpPr>
        <p:spPr>
          <a:xfrm>
            <a:off x="5534024"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33" name="Text Placeholder 28">
            <a:extLst>
              <a:ext uri="{FF2B5EF4-FFF2-40B4-BE49-F238E27FC236}">
                <a16:creationId xmlns:a16="http://schemas.microsoft.com/office/drawing/2014/main" xmlns="" id="{219B05E2-B801-49E7-BB53-1DA62B85967E}"/>
              </a:ext>
            </a:extLst>
          </p:cNvPr>
          <p:cNvSpPr>
            <a:spLocks noGrp="1"/>
          </p:cNvSpPr>
          <p:nvPr>
            <p:ph type="body" sz="quarter" idx="32" hasCustomPrompt="1"/>
          </p:nvPr>
        </p:nvSpPr>
        <p:spPr>
          <a:xfrm>
            <a:off x="5534023"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34" name="Text Placeholder 28">
            <a:extLst>
              <a:ext uri="{FF2B5EF4-FFF2-40B4-BE49-F238E27FC236}">
                <a16:creationId xmlns:a16="http://schemas.microsoft.com/office/drawing/2014/main" xmlns="" id="{A31D8B7D-D3A7-4B0C-8920-B72C7DDA4461}"/>
              </a:ext>
            </a:extLst>
          </p:cNvPr>
          <p:cNvSpPr>
            <a:spLocks noGrp="1"/>
          </p:cNvSpPr>
          <p:nvPr>
            <p:ph type="body" sz="quarter" idx="33" hasCustomPrompt="1"/>
          </p:nvPr>
        </p:nvSpPr>
        <p:spPr>
          <a:xfrm>
            <a:off x="7766050"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35" name="Text Placeholder 28">
            <a:extLst>
              <a:ext uri="{FF2B5EF4-FFF2-40B4-BE49-F238E27FC236}">
                <a16:creationId xmlns:a16="http://schemas.microsoft.com/office/drawing/2014/main" xmlns="" id="{C2A50E85-EEA7-44BE-9C60-F2F8E34A5D3A}"/>
              </a:ext>
            </a:extLst>
          </p:cNvPr>
          <p:cNvSpPr>
            <a:spLocks noGrp="1"/>
          </p:cNvSpPr>
          <p:nvPr>
            <p:ph type="body" sz="quarter" idx="34" hasCustomPrompt="1"/>
          </p:nvPr>
        </p:nvSpPr>
        <p:spPr>
          <a:xfrm>
            <a:off x="7766049"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36" name="Text Placeholder 28">
            <a:extLst>
              <a:ext uri="{FF2B5EF4-FFF2-40B4-BE49-F238E27FC236}">
                <a16:creationId xmlns:a16="http://schemas.microsoft.com/office/drawing/2014/main" xmlns="" id="{786FCB93-7EDA-432A-9123-7F027D3530E7}"/>
              </a:ext>
            </a:extLst>
          </p:cNvPr>
          <p:cNvSpPr>
            <a:spLocks noGrp="1"/>
          </p:cNvSpPr>
          <p:nvPr>
            <p:ph type="body" sz="quarter" idx="35" hasCustomPrompt="1"/>
          </p:nvPr>
        </p:nvSpPr>
        <p:spPr>
          <a:xfrm>
            <a:off x="996315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37" name="Text Placeholder 28">
            <a:extLst>
              <a:ext uri="{FF2B5EF4-FFF2-40B4-BE49-F238E27FC236}">
                <a16:creationId xmlns:a16="http://schemas.microsoft.com/office/drawing/2014/main" xmlns="" id="{69394CE7-498A-4E40-A644-3E96C78BBACC}"/>
              </a:ext>
            </a:extLst>
          </p:cNvPr>
          <p:cNvSpPr>
            <a:spLocks noGrp="1"/>
          </p:cNvSpPr>
          <p:nvPr>
            <p:ph type="body" sz="quarter" idx="36" hasCustomPrompt="1"/>
          </p:nvPr>
        </p:nvSpPr>
        <p:spPr>
          <a:xfrm>
            <a:off x="996315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grpSp>
        <p:nvGrpSpPr>
          <p:cNvPr id="40" name="Bottom Right">
            <a:extLst>
              <a:ext uri="{FF2B5EF4-FFF2-40B4-BE49-F238E27FC236}">
                <a16:creationId xmlns:a16="http://schemas.microsoft.com/office/drawing/2014/main" xmlns="" id="{7CC44202-D72A-410C-BDF3-D38B44459279}"/>
              </a:ext>
              <a:ext uri="{C183D7F6-B498-43B3-948B-1728B52AA6E4}">
                <adec:decorative xmlns:adec="http://schemas.microsoft.com/office/drawing/2017/decorative" xmlns="" val="1"/>
              </a:ext>
            </a:extLst>
          </p:cNvPr>
          <p:cNvGrpSpPr/>
          <p:nvPr userDrawn="1"/>
        </p:nvGrpSpPr>
        <p:grpSpPr>
          <a:xfrm flipH="1">
            <a:off x="1" y="3284233"/>
            <a:ext cx="3899905" cy="3581399"/>
            <a:chOff x="7980400" y="3276601"/>
            <a:chExt cx="4211600" cy="3581399"/>
          </a:xfrm>
        </p:grpSpPr>
        <p:grpSp>
          <p:nvGrpSpPr>
            <p:cNvPr id="41" name="Graphic 157">
              <a:extLst>
                <a:ext uri="{FF2B5EF4-FFF2-40B4-BE49-F238E27FC236}">
                  <a16:creationId xmlns:a16="http://schemas.microsoft.com/office/drawing/2014/main" xmlns="" id="{7256F1E1-6B3C-4A7D-A2DA-E78B8167AEFC}"/>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43" name="Freeform: Shape 24">
                <a:extLst>
                  <a:ext uri="{FF2B5EF4-FFF2-40B4-BE49-F238E27FC236}">
                    <a16:creationId xmlns:a16="http://schemas.microsoft.com/office/drawing/2014/main" xmlns="" id="{CBACE6E7-9D64-4E22-947B-A16BC13A49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4" name="Freeform: Shape 25">
                <a:extLst>
                  <a:ext uri="{FF2B5EF4-FFF2-40B4-BE49-F238E27FC236}">
                    <a16:creationId xmlns:a16="http://schemas.microsoft.com/office/drawing/2014/main" xmlns="" id="{312E2F0C-7DDA-46C1-8BFC-0CB6610ED2D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5" name="Freeform: Shape 26">
                <a:extLst>
                  <a:ext uri="{FF2B5EF4-FFF2-40B4-BE49-F238E27FC236}">
                    <a16:creationId xmlns:a16="http://schemas.microsoft.com/office/drawing/2014/main" xmlns="" id="{B00BB558-C9D3-4865-9D7C-68080BD9BC5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6" name="Freeform: Shape 30">
                <a:extLst>
                  <a:ext uri="{FF2B5EF4-FFF2-40B4-BE49-F238E27FC236}">
                    <a16:creationId xmlns:a16="http://schemas.microsoft.com/office/drawing/2014/main" xmlns="" id="{DE84E9D1-C6BC-4D0F-8E28-452D1A2D63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7" name="Freeform: Shape 31">
                <a:extLst>
                  <a:ext uri="{FF2B5EF4-FFF2-40B4-BE49-F238E27FC236}">
                    <a16:creationId xmlns:a16="http://schemas.microsoft.com/office/drawing/2014/main" xmlns="" id="{7EBBCCB4-1809-40AD-91F6-39C28759E5E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8" name="Freeform: Shape 32">
                <a:extLst>
                  <a:ext uri="{FF2B5EF4-FFF2-40B4-BE49-F238E27FC236}">
                    <a16:creationId xmlns:a16="http://schemas.microsoft.com/office/drawing/2014/main" xmlns="" id="{BA3FEF5E-47CD-4172-8DF6-02148A3725E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49" name="Freeform: Shape 36">
                <a:extLst>
                  <a:ext uri="{FF2B5EF4-FFF2-40B4-BE49-F238E27FC236}">
                    <a16:creationId xmlns:a16="http://schemas.microsoft.com/office/drawing/2014/main" xmlns="" id="{A0DB2A11-69BA-47A8-83C3-24DC12533D21}"/>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grpSp>
        <p:sp>
          <p:nvSpPr>
            <p:cNvPr id="42" name="Freeform: Shape 23">
              <a:extLst>
                <a:ext uri="{FF2B5EF4-FFF2-40B4-BE49-F238E27FC236}">
                  <a16:creationId xmlns:a16="http://schemas.microsoft.com/office/drawing/2014/main" xmlns="" id="{03BB437D-6EF7-4ADF-B47F-C4F3AA64A8EE}"/>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799" noProof="0"/>
            </a:p>
          </p:txBody>
        </p:sp>
      </p:gr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2727351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lan for Product Laun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5ED18-7A07-47F1-8056-CD86B076AFE2}"/>
              </a:ext>
            </a:extLst>
          </p:cNvPr>
          <p:cNvSpPr>
            <a:spLocks noGrp="1"/>
          </p:cNvSpPr>
          <p:nvPr>
            <p:ph type="title"/>
          </p:nvPr>
        </p:nvSpPr>
        <p:spPr>
          <a:xfrm>
            <a:off x="841248" y="381000"/>
            <a:ext cx="10972801" cy="1325563"/>
          </a:xfrm>
        </p:spPr>
        <p:txBody>
          <a:bodyPr>
            <a:normAutofit/>
          </a:bodyPr>
          <a:lstStyle>
            <a:lvl1pPr>
              <a:defRPr sz="2999"/>
            </a:lvl1pPr>
          </a:lstStyle>
          <a:p>
            <a:r>
              <a:rPr lang="en-US"/>
              <a:t>Click to edit Master title style</a:t>
            </a:r>
          </a:p>
        </p:txBody>
      </p:sp>
      <p:grpSp>
        <p:nvGrpSpPr>
          <p:cNvPr id="6" name="Bottom Right">
            <a:extLst>
              <a:ext uri="{FF2B5EF4-FFF2-40B4-BE49-F238E27FC236}">
                <a16:creationId xmlns:a16="http://schemas.microsoft.com/office/drawing/2014/main" xmlns="" id="{3F4EA131-028B-4E70-968A-F18FD27D3639}"/>
              </a:ext>
              <a:ext uri="{C183D7F6-B498-43B3-948B-1728B52AA6E4}">
                <adec:decorative xmlns:adec="http://schemas.microsoft.com/office/drawing/2017/decorative" xmlns="" val="1"/>
              </a:ext>
            </a:extLst>
          </p:cNvPr>
          <p:cNvGrpSpPr/>
          <p:nvPr userDrawn="1"/>
        </p:nvGrpSpPr>
        <p:grpSpPr>
          <a:xfrm>
            <a:off x="7993448" y="3278146"/>
            <a:ext cx="4211600" cy="3581399"/>
            <a:chOff x="7980400" y="3276601"/>
            <a:chExt cx="4211600" cy="3581399"/>
          </a:xfrm>
        </p:grpSpPr>
        <p:grpSp>
          <p:nvGrpSpPr>
            <p:cNvPr id="7" name="Graphic 157">
              <a:extLst>
                <a:ext uri="{FF2B5EF4-FFF2-40B4-BE49-F238E27FC236}">
                  <a16:creationId xmlns:a16="http://schemas.microsoft.com/office/drawing/2014/main" xmlns="" id="{35B6ADC5-2993-4C95-8FC0-E843BACAED1C}"/>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xmlns=""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0" name="Freeform: Shape 25">
                <a:extLst>
                  <a:ext uri="{FF2B5EF4-FFF2-40B4-BE49-F238E27FC236}">
                    <a16:creationId xmlns:a16="http://schemas.microsoft.com/office/drawing/2014/main" xmlns=""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1" name="Freeform: Shape 26">
                <a:extLst>
                  <a:ext uri="{FF2B5EF4-FFF2-40B4-BE49-F238E27FC236}">
                    <a16:creationId xmlns:a16="http://schemas.microsoft.com/office/drawing/2014/main" xmlns=""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2" name="Freeform: Shape 30">
                <a:extLst>
                  <a:ext uri="{FF2B5EF4-FFF2-40B4-BE49-F238E27FC236}">
                    <a16:creationId xmlns:a16="http://schemas.microsoft.com/office/drawing/2014/main" xmlns=""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3" name="Freeform: Shape 31">
                <a:extLst>
                  <a:ext uri="{FF2B5EF4-FFF2-40B4-BE49-F238E27FC236}">
                    <a16:creationId xmlns:a16="http://schemas.microsoft.com/office/drawing/2014/main" xmlns=""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4" name="Freeform: Shape 32">
                <a:extLst>
                  <a:ext uri="{FF2B5EF4-FFF2-40B4-BE49-F238E27FC236}">
                    <a16:creationId xmlns:a16="http://schemas.microsoft.com/office/drawing/2014/main" xmlns=""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5" name="Freeform: Shape 36">
                <a:extLst>
                  <a:ext uri="{FF2B5EF4-FFF2-40B4-BE49-F238E27FC236}">
                    <a16:creationId xmlns:a16="http://schemas.microsoft.com/office/drawing/2014/main" xmlns=""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grpSp>
        <p:sp>
          <p:nvSpPr>
            <p:cNvPr id="8" name="Freeform: Shape 23">
              <a:extLst>
                <a:ext uri="{FF2B5EF4-FFF2-40B4-BE49-F238E27FC236}">
                  <a16:creationId xmlns:a16="http://schemas.microsoft.com/office/drawing/2014/main" xmlns="" id="{85043687-D36C-4351-BB73-5FD8143B1937}"/>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799" noProof="0"/>
            </a:p>
          </p:txBody>
        </p:sp>
      </p:grpSp>
      <p:sp>
        <p:nvSpPr>
          <p:cNvPr id="17" name="Rectangle 16">
            <a:extLst>
              <a:ext uri="{FF2B5EF4-FFF2-40B4-BE49-F238E27FC236}">
                <a16:creationId xmlns:a16="http://schemas.microsoft.com/office/drawing/2014/main" xmlns="" id="{DCE235D5-C9A4-4BE8-BA73-CB43044C0191}"/>
              </a:ext>
              <a:ext uri="{C183D7F6-B498-43B3-948B-1728B52AA6E4}">
                <adec:decorative xmlns:adec="http://schemas.microsoft.com/office/drawing/2017/decorative" xmlns="" val="1"/>
              </a:ext>
            </a:extLst>
          </p:cNvPr>
          <p:cNvSpPr/>
          <p:nvPr userDrawn="1"/>
        </p:nvSpPr>
        <p:spPr>
          <a:xfrm>
            <a:off x="838200" y="2124766"/>
            <a:ext cx="1828800" cy="27432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9" name="Rectangle 18">
            <a:extLst>
              <a:ext uri="{FF2B5EF4-FFF2-40B4-BE49-F238E27FC236}">
                <a16:creationId xmlns:a16="http://schemas.microsoft.com/office/drawing/2014/main" xmlns="" id="{3FE335D8-9532-4971-B398-4A92330E0E3F}"/>
              </a:ext>
              <a:ext uri="{C183D7F6-B498-43B3-948B-1728B52AA6E4}">
                <adec:decorative xmlns:adec="http://schemas.microsoft.com/office/drawing/2017/decorative" xmlns="" val="1"/>
              </a:ext>
            </a:extLst>
          </p:cNvPr>
          <p:cNvSpPr/>
          <p:nvPr userDrawn="1"/>
        </p:nvSpPr>
        <p:spPr>
          <a:xfrm>
            <a:off x="3008521" y="2120360"/>
            <a:ext cx="1828800" cy="27432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1" name="Rectangle 20">
            <a:extLst>
              <a:ext uri="{FF2B5EF4-FFF2-40B4-BE49-F238E27FC236}">
                <a16:creationId xmlns:a16="http://schemas.microsoft.com/office/drawing/2014/main" xmlns="" id="{0D1A1F96-B917-4C7C-AC49-6F5A63D2D228}"/>
              </a:ext>
              <a:ext uri="{C183D7F6-B498-43B3-948B-1728B52AA6E4}">
                <adec:decorative xmlns:adec="http://schemas.microsoft.com/office/drawing/2017/decorative" xmlns="" val="1"/>
              </a:ext>
            </a:extLst>
          </p:cNvPr>
          <p:cNvSpPr/>
          <p:nvPr userDrawn="1"/>
        </p:nvSpPr>
        <p:spPr>
          <a:xfrm>
            <a:off x="5178842" y="2115954"/>
            <a:ext cx="1828800" cy="2743200"/>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3" name="Rectangle 22">
            <a:extLst>
              <a:ext uri="{FF2B5EF4-FFF2-40B4-BE49-F238E27FC236}">
                <a16:creationId xmlns:a16="http://schemas.microsoft.com/office/drawing/2014/main" xmlns="" id="{1092F025-DDF7-4E7F-8D91-219F785DC6E3}"/>
              </a:ext>
              <a:ext uri="{C183D7F6-B498-43B3-948B-1728B52AA6E4}">
                <adec:decorative xmlns:adec="http://schemas.microsoft.com/office/drawing/2017/decorative" xmlns="" val="1"/>
              </a:ext>
            </a:extLst>
          </p:cNvPr>
          <p:cNvSpPr/>
          <p:nvPr userDrawn="1"/>
        </p:nvSpPr>
        <p:spPr>
          <a:xfrm>
            <a:off x="7349163" y="2111548"/>
            <a:ext cx="1828800" cy="2743200"/>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5" name="Rectangle 24">
            <a:extLst>
              <a:ext uri="{FF2B5EF4-FFF2-40B4-BE49-F238E27FC236}">
                <a16:creationId xmlns:a16="http://schemas.microsoft.com/office/drawing/2014/main" xmlns="" id="{AE61C09E-D15F-45A5-B238-7BCA8F433045}"/>
              </a:ext>
              <a:ext uri="{C183D7F6-B498-43B3-948B-1728B52AA6E4}">
                <adec:decorative xmlns:adec="http://schemas.microsoft.com/office/drawing/2017/decorative" xmlns="" val="1"/>
              </a:ext>
            </a:extLst>
          </p:cNvPr>
          <p:cNvSpPr/>
          <p:nvPr userDrawn="1"/>
        </p:nvSpPr>
        <p:spPr>
          <a:xfrm>
            <a:off x="9519484" y="2129173"/>
            <a:ext cx="1828800" cy="27432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0" name="Online Image Placeholder 28">
            <a:extLst>
              <a:ext uri="{FF2B5EF4-FFF2-40B4-BE49-F238E27FC236}">
                <a16:creationId xmlns:a16="http://schemas.microsoft.com/office/drawing/2014/main" xmlns="" id="{4C52CFE3-834C-47CD-B83D-EE3E9BDF7EB0}"/>
              </a:ext>
            </a:extLst>
          </p:cNvPr>
          <p:cNvSpPr>
            <a:spLocks noGrp="1"/>
          </p:cNvSpPr>
          <p:nvPr>
            <p:ph type="clipArt" sz="quarter" idx="14" hasCustomPrompt="1"/>
          </p:nvPr>
        </p:nvSpPr>
        <p:spPr>
          <a:xfrm>
            <a:off x="1408176" y="2423160"/>
            <a:ext cx="685800" cy="685800"/>
          </a:xfrm>
        </p:spPr>
        <p:txBody>
          <a:bodyPr>
            <a:normAutofit/>
          </a:bodyPr>
          <a:lstStyle>
            <a:lvl1pPr>
              <a:defRPr sz="1000"/>
            </a:lvl1pPr>
          </a:lstStyle>
          <a:p>
            <a:r>
              <a:rPr lang="en-US"/>
              <a:t>Icon</a:t>
            </a:r>
          </a:p>
        </p:txBody>
      </p:sp>
      <p:sp>
        <p:nvSpPr>
          <p:cNvPr id="35" name="Text Placeholder 34">
            <a:extLst>
              <a:ext uri="{FF2B5EF4-FFF2-40B4-BE49-F238E27FC236}">
                <a16:creationId xmlns:a16="http://schemas.microsoft.com/office/drawing/2014/main" xmlns="" id="{1982BCC9-60AF-46F4-9F98-66B6A4EECD88}"/>
              </a:ext>
            </a:extLst>
          </p:cNvPr>
          <p:cNvSpPr>
            <a:spLocks noGrp="1"/>
          </p:cNvSpPr>
          <p:nvPr>
            <p:ph type="body" sz="quarter" idx="18" hasCustomPrompt="1"/>
          </p:nvPr>
        </p:nvSpPr>
        <p:spPr>
          <a:xfrm>
            <a:off x="932688" y="3364992"/>
            <a:ext cx="1645920" cy="310896"/>
          </a:xfrm>
        </p:spPr>
        <p:txBody>
          <a:bodyPr>
            <a:noAutofit/>
          </a:bodyPr>
          <a:lstStyle>
            <a:lvl1pPr marL="0" indent="0" algn="ctr">
              <a:buNone/>
              <a:defRPr sz="1400" b="1">
                <a:solidFill>
                  <a:schemeClr val="tx2"/>
                </a:solidFill>
                <a:latin typeface="+mj-lt"/>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TITLE</a:t>
            </a:r>
          </a:p>
        </p:txBody>
      </p:sp>
      <p:sp>
        <p:nvSpPr>
          <p:cNvPr id="37" name="Text Placeholder 36">
            <a:extLst>
              <a:ext uri="{FF2B5EF4-FFF2-40B4-BE49-F238E27FC236}">
                <a16:creationId xmlns:a16="http://schemas.microsoft.com/office/drawing/2014/main" xmlns="" id="{9F8538CE-C709-4E03-BEA0-595C4832887D}"/>
              </a:ext>
            </a:extLst>
          </p:cNvPr>
          <p:cNvSpPr>
            <a:spLocks noGrp="1"/>
          </p:cNvSpPr>
          <p:nvPr>
            <p:ph type="body" sz="quarter" idx="19" hasCustomPrompt="1"/>
          </p:nvPr>
        </p:nvSpPr>
        <p:spPr>
          <a:xfrm>
            <a:off x="933450" y="3721516"/>
            <a:ext cx="1645920" cy="832104"/>
          </a:xfrm>
        </p:spPr>
        <p:txBody>
          <a:bodyPr>
            <a:normAutofit/>
          </a:bodyPr>
          <a:lstStyle>
            <a:lvl1pPr marL="0" indent="0" algn="ctr">
              <a:lnSpc>
                <a:spcPct val="100000"/>
              </a:lnSpc>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Click to add text</a:t>
            </a:r>
          </a:p>
        </p:txBody>
      </p:sp>
      <p:sp>
        <p:nvSpPr>
          <p:cNvPr id="29" name="Online Image Placeholder 28">
            <a:extLst>
              <a:ext uri="{FF2B5EF4-FFF2-40B4-BE49-F238E27FC236}">
                <a16:creationId xmlns:a16="http://schemas.microsoft.com/office/drawing/2014/main" xmlns="" id="{DBF1F06A-E008-4A1F-B15D-8B17A96843C4}"/>
              </a:ext>
            </a:extLst>
          </p:cNvPr>
          <p:cNvSpPr>
            <a:spLocks noGrp="1"/>
          </p:cNvSpPr>
          <p:nvPr>
            <p:ph type="clipArt" sz="quarter" idx="13" hasCustomPrompt="1"/>
          </p:nvPr>
        </p:nvSpPr>
        <p:spPr>
          <a:xfrm>
            <a:off x="3584449" y="2423160"/>
            <a:ext cx="685800" cy="685800"/>
          </a:xfrm>
        </p:spPr>
        <p:txBody>
          <a:bodyPr>
            <a:normAutofit/>
          </a:bodyPr>
          <a:lstStyle>
            <a:lvl1pPr>
              <a:defRPr sz="1000"/>
            </a:lvl1pPr>
          </a:lstStyle>
          <a:p>
            <a:r>
              <a:rPr lang="en-US"/>
              <a:t>Icon</a:t>
            </a:r>
          </a:p>
        </p:txBody>
      </p:sp>
      <p:sp>
        <p:nvSpPr>
          <p:cNvPr id="38" name="Text Placeholder 34">
            <a:extLst>
              <a:ext uri="{FF2B5EF4-FFF2-40B4-BE49-F238E27FC236}">
                <a16:creationId xmlns:a16="http://schemas.microsoft.com/office/drawing/2014/main" xmlns="" id="{22E02583-A68C-461F-A7EA-CCB799FF8CE4}"/>
              </a:ext>
            </a:extLst>
          </p:cNvPr>
          <p:cNvSpPr>
            <a:spLocks noGrp="1"/>
          </p:cNvSpPr>
          <p:nvPr>
            <p:ph type="body" sz="quarter" idx="20" hasCustomPrompt="1"/>
          </p:nvPr>
        </p:nvSpPr>
        <p:spPr>
          <a:xfrm>
            <a:off x="3099817" y="3355848"/>
            <a:ext cx="1645920" cy="310896"/>
          </a:xfrm>
        </p:spPr>
        <p:txBody>
          <a:bodyPr>
            <a:noAutofit/>
          </a:bodyPr>
          <a:lstStyle>
            <a:lvl1pPr marL="0" indent="0" algn="ctr">
              <a:buNone/>
              <a:defRPr sz="1400" b="1">
                <a:solidFill>
                  <a:schemeClr val="accent1"/>
                </a:solidFill>
                <a:latin typeface="+mj-lt"/>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TITLE</a:t>
            </a:r>
          </a:p>
        </p:txBody>
      </p:sp>
      <p:sp>
        <p:nvSpPr>
          <p:cNvPr id="39" name="Text Placeholder 36">
            <a:extLst>
              <a:ext uri="{FF2B5EF4-FFF2-40B4-BE49-F238E27FC236}">
                <a16:creationId xmlns:a16="http://schemas.microsoft.com/office/drawing/2014/main" xmlns="" id="{28AFEAEF-5DBC-4899-A91D-67ACF62EE8EE}"/>
              </a:ext>
            </a:extLst>
          </p:cNvPr>
          <p:cNvSpPr>
            <a:spLocks noGrp="1"/>
          </p:cNvSpPr>
          <p:nvPr>
            <p:ph type="body" sz="quarter" idx="21" hasCustomPrompt="1"/>
          </p:nvPr>
        </p:nvSpPr>
        <p:spPr>
          <a:xfrm>
            <a:off x="3099817" y="3721516"/>
            <a:ext cx="1645920" cy="832104"/>
          </a:xfrm>
        </p:spPr>
        <p:txBody>
          <a:bodyPr>
            <a:normAutofit/>
          </a:bodyPr>
          <a:lstStyle>
            <a:lvl1pPr marL="0" indent="0" algn="ctr">
              <a:lnSpc>
                <a:spcPct val="100000"/>
              </a:lnSpc>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Click to add text</a:t>
            </a:r>
          </a:p>
        </p:txBody>
      </p:sp>
      <p:sp>
        <p:nvSpPr>
          <p:cNvPr id="31" name="Online Image Placeholder 28">
            <a:extLst>
              <a:ext uri="{FF2B5EF4-FFF2-40B4-BE49-F238E27FC236}">
                <a16:creationId xmlns:a16="http://schemas.microsoft.com/office/drawing/2014/main" xmlns="" id="{4E80734C-00E1-4859-9CBC-72F685ED3ECA}"/>
              </a:ext>
            </a:extLst>
          </p:cNvPr>
          <p:cNvSpPr>
            <a:spLocks noGrp="1"/>
          </p:cNvSpPr>
          <p:nvPr>
            <p:ph type="clipArt" sz="quarter" idx="15" hasCustomPrompt="1"/>
          </p:nvPr>
        </p:nvSpPr>
        <p:spPr>
          <a:xfrm>
            <a:off x="5751576" y="2423160"/>
            <a:ext cx="685800" cy="685800"/>
          </a:xfrm>
        </p:spPr>
        <p:txBody>
          <a:bodyPr>
            <a:normAutofit/>
          </a:bodyPr>
          <a:lstStyle>
            <a:lvl1pPr>
              <a:defRPr sz="1000"/>
            </a:lvl1pPr>
          </a:lstStyle>
          <a:p>
            <a:r>
              <a:rPr lang="en-US"/>
              <a:t>Icon</a:t>
            </a:r>
          </a:p>
        </p:txBody>
      </p:sp>
      <p:sp>
        <p:nvSpPr>
          <p:cNvPr id="40" name="Text Placeholder 34">
            <a:extLst>
              <a:ext uri="{FF2B5EF4-FFF2-40B4-BE49-F238E27FC236}">
                <a16:creationId xmlns:a16="http://schemas.microsoft.com/office/drawing/2014/main" xmlns="" id="{2BCDF99A-2A2D-450C-A2EC-855BF8CF3461}"/>
              </a:ext>
            </a:extLst>
          </p:cNvPr>
          <p:cNvSpPr>
            <a:spLocks noGrp="1"/>
          </p:cNvSpPr>
          <p:nvPr>
            <p:ph type="body" sz="quarter" idx="22" hasCustomPrompt="1"/>
          </p:nvPr>
        </p:nvSpPr>
        <p:spPr>
          <a:xfrm>
            <a:off x="5266945" y="3355848"/>
            <a:ext cx="1645920" cy="310896"/>
          </a:xfrm>
        </p:spPr>
        <p:txBody>
          <a:bodyPr>
            <a:noAutofit/>
          </a:bodyPr>
          <a:lstStyle>
            <a:lvl1pPr marL="0" indent="0" algn="ctr">
              <a:buNone/>
              <a:defRPr sz="1400" b="1">
                <a:solidFill>
                  <a:schemeClr val="accent4">
                    <a:lumMod val="75000"/>
                  </a:schemeClr>
                </a:solidFill>
                <a:latin typeface="+mj-lt"/>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TITLE</a:t>
            </a:r>
          </a:p>
        </p:txBody>
      </p:sp>
      <p:sp>
        <p:nvSpPr>
          <p:cNvPr id="41" name="Text Placeholder 36">
            <a:extLst>
              <a:ext uri="{FF2B5EF4-FFF2-40B4-BE49-F238E27FC236}">
                <a16:creationId xmlns:a16="http://schemas.microsoft.com/office/drawing/2014/main" xmlns="" id="{F9B9826B-7B62-4748-A213-35BC39ABA1B0}"/>
              </a:ext>
            </a:extLst>
          </p:cNvPr>
          <p:cNvSpPr>
            <a:spLocks noGrp="1"/>
          </p:cNvSpPr>
          <p:nvPr>
            <p:ph type="body" sz="quarter" idx="23" hasCustomPrompt="1"/>
          </p:nvPr>
        </p:nvSpPr>
        <p:spPr>
          <a:xfrm>
            <a:off x="5266945" y="3721516"/>
            <a:ext cx="1645920" cy="832104"/>
          </a:xfrm>
        </p:spPr>
        <p:txBody>
          <a:bodyPr>
            <a:normAutofit/>
          </a:bodyPr>
          <a:lstStyle>
            <a:lvl1pPr marL="0" indent="0" algn="ctr">
              <a:lnSpc>
                <a:spcPct val="100000"/>
              </a:lnSpc>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Click to add text</a:t>
            </a:r>
          </a:p>
        </p:txBody>
      </p:sp>
      <p:sp>
        <p:nvSpPr>
          <p:cNvPr id="32" name="Online Image Placeholder 28">
            <a:extLst>
              <a:ext uri="{FF2B5EF4-FFF2-40B4-BE49-F238E27FC236}">
                <a16:creationId xmlns:a16="http://schemas.microsoft.com/office/drawing/2014/main" xmlns="" id="{A4C3FC1B-B692-43CB-A148-E1C8F5215715}"/>
              </a:ext>
            </a:extLst>
          </p:cNvPr>
          <p:cNvSpPr>
            <a:spLocks noGrp="1"/>
          </p:cNvSpPr>
          <p:nvPr>
            <p:ph type="clipArt" sz="quarter" idx="16" hasCustomPrompt="1"/>
          </p:nvPr>
        </p:nvSpPr>
        <p:spPr>
          <a:xfrm>
            <a:off x="7964424" y="2459736"/>
            <a:ext cx="685800" cy="685800"/>
          </a:xfrm>
        </p:spPr>
        <p:txBody>
          <a:bodyPr>
            <a:normAutofit/>
          </a:bodyPr>
          <a:lstStyle>
            <a:lvl1pPr>
              <a:defRPr sz="1000"/>
            </a:lvl1pPr>
          </a:lstStyle>
          <a:p>
            <a:r>
              <a:rPr lang="en-US"/>
              <a:t>Icon</a:t>
            </a:r>
          </a:p>
        </p:txBody>
      </p:sp>
      <p:sp>
        <p:nvSpPr>
          <p:cNvPr id="42" name="Text Placeholder 34">
            <a:extLst>
              <a:ext uri="{FF2B5EF4-FFF2-40B4-BE49-F238E27FC236}">
                <a16:creationId xmlns:a16="http://schemas.microsoft.com/office/drawing/2014/main" xmlns="" id="{6F67F147-F73B-41A8-BDE9-C0362A2496D1}"/>
              </a:ext>
            </a:extLst>
          </p:cNvPr>
          <p:cNvSpPr>
            <a:spLocks noGrp="1"/>
          </p:cNvSpPr>
          <p:nvPr>
            <p:ph type="body" sz="quarter" idx="24" hasCustomPrompt="1"/>
          </p:nvPr>
        </p:nvSpPr>
        <p:spPr>
          <a:xfrm>
            <a:off x="7443217" y="3355848"/>
            <a:ext cx="1645920" cy="310896"/>
          </a:xfrm>
        </p:spPr>
        <p:txBody>
          <a:bodyPr>
            <a:noAutofit/>
          </a:bodyPr>
          <a:lstStyle>
            <a:lvl1pPr marL="0" indent="0" algn="ctr">
              <a:buNone/>
              <a:defRPr sz="1400" b="1">
                <a:solidFill>
                  <a:schemeClr val="accent3">
                    <a:lumMod val="75000"/>
                  </a:schemeClr>
                </a:solidFill>
                <a:latin typeface="+mj-lt"/>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TITLE</a:t>
            </a:r>
          </a:p>
        </p:txBody>
      </p:sp>
      <p:sp>
        <p:nvSpPr>
          <p:cNvPr id="43" name="Text Placeholder 36">
            <a:extLst>
              <a:ext uri="{FF2B5EF4-FFF2-40B4-BE49-F238E27FC236}">
                <a16:creationId xmlns:a16="http://schemas.microsoft.com/office/drawing/2014/main" xmlns="" id="{05CCB676-6291-4B66-8B0C-D2807FFDC06A}"/>
              </a:ext>
            </a:extLst>
          </p:cNvPr>
          <p:cNvSpPr>
            <a:spLocks noGrp="1"/>
          </p:cNvSpPr>
          <p:nvPr>
            <p:ph type="body" sz="quarter" idx="25" hasCustomPrompt="1"/>
          </p:nvPr>
        </p:nvSpPr>
        <p:spPr>
          <a:xfrm>
            <a:off x="7443217" y="3721516"/>
            <a:ext cx="1645920" cy="832104"/>
          </a:xfrm>
        </p:spPr>
        <p:txBody>
          <a:bodyPr>
            <a:normAutofit/>
          </a:bodyPr>
          <a:lstStyle>
            <a:lvl1pPr marL="0" indent="0" algn="ctr">
              <a:lnSpc>
                <a:spcPct val="100000"/>
              </a:lnSpc>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Click to add text</a:t>
            </a:r>
          </a:p>
        </p:txBody>
      </p:sp>
      <p:sp>
        <p:nvSpPr>
          <p:cNvPr id="33" name="Online Image Placeholder 28">
            <a:extLst>
              <a:ext uri="{FF2B5EF4-FFF2-40B4-BE49-F238E27FC236}">
                <a16:creationId xmlns:a16="http://schemas.microsoft.com/office/drawing/2014/main" xmlns="" id="{FE385F6E-CA59-470E-B2EE-A9275BD02513}"/>
              </a:ext>
            </a:extLst>
          </p:cNvPr>
          <p:cNvSpPr>
            <a:spLocks noGrp="1"/>
          </p:cNvSpPr>
          <p:nvPr>
            <p:ph type="clipArt" sz="quarter" idx="17" hasCustomPrompt="1"/>
          </p:nvPr>
        </p:nvSpPr>
        <p:spPr>
          <a:xfrm>
            <a:off x="10085833" y="2459736"/>
            <a:ext cx="685800" cy="685800"/>
          </a:xfrm>
        </p:spPr>
        <p:txBody>
          <a:bodyPr>
            <a:normAutofit/>
          </a:bodyPr>
          <a:lstStyle>
            <a:lvl1pPr>
              <a:defRPr sz="1000"/>
            </a:lvl1pPr>
          </a:lstStyle>
          <a:p>
            <a:r>
              <a:rPr lang="en-US"/>
              <a:t>Icon</a:t>
            </a:r>
          </a:p>
        </p:txBody>
      </p:sp>
      <p:sp>
        <p:nvSpPr>
          <p:cNvPr id="44" name="Text Placeholder 34">
            <a:extLst>
              <a:ext uri="{FF2B5EF4-FFF2-40B4-BE49-F238E27FC236}">
                <a16:creationId xmlns:a16="http://schemas.microsoft.com/office/drawing/2014/main" xmlns="" id="{ED597C6A-309C-4388-AD51-3CA4C7D32298}"/>
              </a:ext>
            </a:extLst>
          </p:cNvPr>
          <p:cNvSpPr>
            <a:spLocks noGrp="1"/>
          </p:cNvSpPr>
          <p:nvPr>
            <p:ph type="body" sz="quarter" idx="26" hasCustomPrompt="1"/>
          </p:nvPr>
        </p:nvSpPr>
        <p:spPr>
          <a:xfrm>
            <a:off x="9610344" y="3359348"/>
            <a:ext cx="1645920" cy="310896"/>
          </a:xfrm>
        </p:spPr>
        <p:txBody>
          <a:bodyPr>
            <a:noAutofit/>
          </a:bodyPr>
          <a:lstStyle>
            <a:lvl1pPr marL="0" indent="0" algn="ctr">
              <a:buNone/>
              <a:defRPr sz="1400" b="1">
                <a:solidFill>
                  <a:schemeClr val="accent6"/>
                </a:solidFill>
                <a:latin typeface="+mj-lt"/>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TITLE</a:t>
            </a:r>
          </a:p>
        </p:txBody>
      </p:sp>
      <p:sp>
        <p:nvSpPr>
          <p:cNvPr id="45" name="Text Placeholder 36">
            <a:extLst>
              <a:ext uri="{FF2B5EF4-FFF2-40B4-BE49-F238E27FC236}">
                <a16:creationId xmlns:a16="http://schemas.microsoft.com/office/drawing/2014/main" xmlns="" id="{4FAEDD7A-7EFF-4683-B485-0E7C891E8465}"/>
              </a:ext>
            </a:extLst>
          </p:cNvPr>
          <p:cNvSpPr>
            <a:spLocks noGrp="1"/>
          </p:cNvSpPr>
          <p:nvPr>
            <p:ph type="body" sz="quarter" idx="27" hasCustomPrompt="1"/>
          </p:nvPr>
        </p:nvSpPr>
        <p:spPr>
          <a:xfrm>
            <a:off x="9610344" y="3721516"/>
            <a:ext cx="1645920" cy="832104"/>
          </a:xfrm>
        </p:spPr>
        <p:txBody>
          <a:bodyPr>
            <a:normAutofit/>
          </a:bodyPr>
          <a:lstStyle>
            <a:lvl1pPr marL="0" indent="0" algn="ctr">
              <a:lnSpc>
                <a:spcPct val="100000"/>
              </a:lnSpc>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Click to add text</a:t>
            </a:r>
          </a:p>
        </p:txBody>
      </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9895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5ED18-7A07-47F1-8056-CD86B076AFE2}"/>
              </a:ext>
            </a:extLst>
          </p:cNvPr>
          <p:cNvSpPr>
            <a:spLocks noGrp="1"/>
          </p:cNvSpPr>
          <p:nvPr>
            <p:ph type="title"/>
          </p:nvPr>
        </p:nvSpPr>
        <p:spPr>
          <a:xfrm>
            <a:off x="841248" y="381000"/>
            <a:ext cx="10972801" cy="1325563"/>
          </a:xfrm>
        </p:spPr>
        <p:txBody>
          <a:bodyPr>
            <a:normAutofit/>
          </a:bodyPr>
          <a:lstStyle>
            <a:lvl1pPr>
              <a:defRPr sz="2999"/>
            </a:lvl1pPr>
          </a:lstStyle>
          <a:p>
            <a:r>
              <a:rPr lang="en-US"/>
              <a:t>Click to edit Master title style</a:t>
            </a:r>
          </a:p>
        </p:txBody>
      </p:sp>
      <p:grpSp>
        <p:nvGrpSpPr>
          <p:cNvPr id="6" name="Bottom Right">
            <a:extLst>
              <a:ext uri="{FF2B5EF4-FFF2-40B4-BE49-F238E27FC236}">
                <a16:creationId xmlns:a16="http://schemas.microsoft.com/office/drawing/2014/main" xmlns="" id="{3F4EA131-028B-4E70-968A-F18FD27D3639}"/>
              </a:ext>
              <a:ext uri="{C183D7F6-B498-43B3-948B-1728B52AA6E4}">
                <adec:decorative xmlns:adec="http://schemas.microsoft.com/office/drawing/2017/decorative" xmlns="" val="1"/>
              </a:ext>
            </a:extLst>
          </p:cNvPr>
          <p:cNvGrpSpPr/>
          <p:nvPr userDrawn="1"/>
        </p:nvGrpSpPr>
        <p:grpSpPr>
          <a:xfrm>
            <a:off x="7993448" y="3278146"/>
            <a:ext cx="4211600" cy="3581399"/>
            <a:chOff x="7980400" y="3276601"/>
            <a:chExt cx="4211600" cy="3581399"/>
          </a:xfrm>
        </p:grpSpPr>
        <p:grpSp>
          <p:nvGrpSpPr>
            <p:cNvPr id="7" name="Graphic 157">
              <a:extLst>
                <a:ext uri="{FF2B5EF4-FFF2-40B4-BE49-F238E27FC236}">
                  <a16:creationId xmlns:a16="http://schemas.microsoft.com/office/drawing/2014/main" xmlns="" id="{35B6ADC5-2993-4C95-8FC0-E843BACAED1C}"/>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xmlns=""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0" name="Freeform: Shape 25">
                <a:extLst>
                  <a:ext uri="{FF2B5EF4-FFF2-40B4-BE49-F238E27FC236}">
                    <a16:creationId xmlns:a16="http://schemas.microsoft.com/office/drawing/2014/main" xmlns=""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1" name="Freeform: Shape 26">
                <a:extLst>
                  <a:ext uri="{FF2B5EF4-FFF2-40B4-BE49-F238E27FC236}">
                    <a16:creationId xmlns:a16="http://schemas.microsoft.com/office/drawing/2014/main" xmlns=""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2" name="Freeform: Shape 30">
                <a:extLst>
                  <a:ext uri="{FF2B5EF4-FFF2-40B4-BE49-F238E27FC236}">
                    <a16:creationId xmlns:a16="http://schemas.microsoft.com/office/drawing/2014/main" xmlns=""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3" name="Freeform: Shape 31">
                <a:extLst>
                  <a:ext uri="{FF2B5EF4-FFF2-40B4-BE49-F238E27FC236}">
                    <a16:creationId xmlns:a16="http://schemas.microsoft.com/office/drawing/2014/main" xmlns=""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4" name="Freeform: Shape 32">
                <a:extLst>
                  <a:ext uri="{FF2B5EF4-FFF2-40B4-BE49-F238E27FC236}">
                    <a16:creationId xmlns:a16="http://schemas.microsoft.com/office/drawing/2014/main" xmlns=""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5" name="Freeform: Shape 36">
                <a:extLst>
                  <a:ext uri="{FF2B5EF4-FFF2-40B4-BE49-F238E27FC236}">
                    <a16:creationId xmlns:a16="http://schemas.microsoft.com/office/drawing/2014/main" xmlns=""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grpSp>
        <p:sp>
          <p:nvSpPr>
            <p:cNvPr id="8" name="Freeform: Shape 23">
              <a:extLst>
                <a:ext uri="{FF2B5EF4-FFF2-40B4-BE49-F238E27FC236}">
                  <a16:creationId xmlns:a16="http://schemas.microsoft.com/office/drawing/2014/main" xmlns="" id="{85043687-D36C-4351-BB73-5FD8143B1937}"/>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799" noProof="0"/>
            </a:p>
          </p:txBody>
        </p:sp>
      </p:grpSp>
      <p:cxnSp>
        <p:nvCxnSpPr>
          <p:cNvPr id="17" name="Straight Connector 16">
            <a:extLst>
              <a:ext uri="{FF2B5EF4-FFF2-40B4-BE49-F238E27FC236}">
                <a16:creationId xmlns:a16="http://schemas.microsoft.com/office/drawing/2014/main" xmlns="" id="{63BA1E84-270B-4FFF-AE2D-1118555EA543}"/>
              </a:ext>
              <a:ext uri="{C183D7F6-B498-43B3-948B-1728B52AA6E4}">
                <adec:decorative xmlns:adec="http://schemas.microsoft.com/office/drawing/2017/decorative" xmlns="" val="1"/>
              </a:ext>
            </a:extLst>
          </p:cNvPr>
          <p:cNvCxnSpPr>
            <a:cxnSpLocks/>
          </p:cNvCxnSpPr>
          <p:nvPr userDrawn="1"/>
        </p:nvCxnSpPr>
        <p:spPr>
          <a:xfrm>
            <a:off x="838201" y="3492029"/>
            <a:ext cx="1045824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xmlns="" id="{F276568E-688A-4E48-A2E2-309074BB84F4}"/>
              </a:ext>
            </a:extLst>
          </p:cNvPr>
          <p:cNvSpPr>
            <a:spLocks noGrp="1"/>
          </p:cNvSpPr>
          <p:nvPr>
            <p:ph type="body" sz="quarter" idx="13" hasCustomPrompt="1"/>
          </p:nvPr>
        </p:nvSpPr>
        <p:spPr>
          <a:xfrm>
            <a:off x="841249" y="2331720"/>
            <a:ext cx="2286000" cy="457200"/>
          </a:xfrm>
        </p:spPr>
        <p:txBody>
          <a:bodyPr>
            <a:noAutofit/>
          </a:bodyPr>
          <a:lstStyle>
            <a:lvl1pPr marL="0" indent="0" algn="ctr">
              <a:lnSpc>
                <a:spcPct val="100000"/>
              </a:lnSpc>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Click to add text</a:t>
            </a:r>
          </a:p>
        </p:txBody>
      </p:sp>
      <p:sp>
        <p:nvSpPr>
          <p:cNvPr id="22" name="Text Placeholder 18">
            <a:extLst>
              <a:ext uri="{FF2B5EF4-FFF2-40B4-BE49-F238E27FC236}">
                <a16:creationId xmlns:a16="http://schemas.microsoft.com/office/drawing/2014/main" xmlns="" id="{F7B45EFE-7518-4339-BC12-BDB6AE6B455D}"/>
              </a:ext>
            </a:extLst>
          </p:cNvPr>
          <p:cNvSpPr>
            <a:spLocks noGrp="1"/>
          </p:cNvSpPr>
          <p:nvPr>
            <p:ph type="body" sz="quarter" idx="15" hasCustomPrompt="1"/>
          </p:nvPr>
        </p:nvSpPr>
        <p:spPr>
          <a:xfrm>
            <a:off x="4956048" y="2331720"/>
            <a:ext cx="2286000" cy="457200"/>
          </a:xfrm>
        </p:spPr>
        <p:txBody>
          <a:bodyPr>
            <a:noAutofit/>
          </a:bodyPr>
          <a:lstStyle>
            <a:lvl1pPr marL="0" indent="0" algn="ctr">
              <a:lnSpc>
                <a:spcPct val="100000"/>
              </a:lnSpc>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Click to add text</a:t>
            </a:r>
          </a:p>
        </p:txBody>
      </p:sp>
      <p:sp>
        <p:nvSpPr>
          <p:cNvPr id="24" name="Text Placeholder 18">
            <a:extLst>
              <a:ext uri="{FF2B5EF4-FFF2-40B4-BE49-F238E27FC236}">
                <a16:creationId xmlns:a16="http://schemas.microsoft.com/office/drawing/2014/main" xmlns="" id="{90914F75-CCEE-4A83-B123-C63AEE559134}"/>
              </a:ext>
            </a:extLst>
          </p:cNvPr>
          <p:cNvSpPr>
            <a:spLocks noGrp="1"/>
          </p:cNvSpPr>
          <p:nvPr>
            <p:ph type="body" sz="quarter" idx="17" hasCustomPrompt="1"/>
          </p:nvPr>
        </p:nvSpPr>
        <p:spPr>
          <a:xfrm>
            <a:off x="9061704" y="2331720"/>
            <a:ext cx="2286000" cy="457200"/>
          </a:xfrm>
        </p:spPr>
        <p:txBody>
          <a:bodyPr>
            <a:noAutofit/>
          </a:bodyPr>
          <a:lstStyle>
            <a:lvl1pPr marL="0" indent="0" algn="ctr">
              <a:lnSpc>
                <a:spcPct val="100000"/>
              </a:lnSpc>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Click to add text</a:t>
            </a:r>
          </a:p>
        </p:txBody>
      </p:sp>
      <p:sp>
        <p:nvSpPr>
          <p:cNvPr id="21" name="Text Placeholder 20">
            <a:extLst>
              <a:ext uri="{FF2B5EF4-FFF2-40B4-BE49-F238E27FC236}">
                <a16:creationId xmlns:a16="http://schemas.microsoft.com/office/drawing/2014/main" xmlns="" id="{9F457D21-9E5C-42C3-B963-EB5C573E471B}"/>
              </a:ext>
            </a:extLst>
          </p:cNvPr>
          <p:cNvSpPr>
            <a:spLocks noGrp="1"/>
          </p:cNvSpPr>
          <p:nvPr>
            <p:ph type="body" sz="quarter" idx="14" hasCustomPrompt="1"/>
          </p:nvPr>
        </p:nvSpPr>
        <p:spPr>
          <a:xfrm>
            <a:off x="1069848" y="2825496"/>
            <a:ext cx="1828800" cy="310896"/>
          </a:xfrm>
        </p:spPr>
        <p:txBody>
          <a:bodyPr anchor="ctr" anchorCtr="1">
            <a:noAutofit/>
          </a:bodyPr>
          <a:lstStyle>
            <a:lvl1pPr marL="0" indent="0" algn="ctr">
              <a:buNone/>
              <a:defRPr sz="1400" b="1">
                <a:solidFill>
                  <a:schemeClr val="tx2"/>
                </a:solidFill>
                <a:latin typeface="+mj-lt"/>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ADD TITLE</a:t>
            </a:r>
          </a:p>
        </p:txBody>
      </p:sp>
      <p:sp>
        <p:nvSpPr>
          <p:cNvPr id="23" name="Text Placeholder 20">
            <a:extLst>
              <a:ext uri="{FF2B5EF4-FFF2-40B4-BE49-F238E27FC236}">
                <a16:creationId xmlns:a16="http://schemas.microsoft.com/office/drawing/2014/main" xmlns="" id="{85718815-3BB8-4E88-99D1-02A1711B5F1B}"/>
              </a:ext>
            </a:extLst>
          </p:cNvPr>
          <p:cNvSpPr>
            <a:spLocks noGrp="1"/>
          </p:cNvSpPr>
          <p:nvPr>
            <p:ph type="body" sz="quarter" idx="16" hasCustomPrompt="1"/>
          </p:nvPr>
        </p:nvSpPr>
        <p:spPr>
          <a:xfrm>
            <a:off x="5175504" y="2816352"/>
            <a:ext cx="1828800" cy="310896"/>
          </a:xfrm>
        </p:spPr>
        <p:txBody>
          <a:bodyPr anchor="ctr" anchorCtr="1">
            <a:noAutofit/>
          </a:bodyPr>
          <a:lstStyle>
            <a:lvl1pPr marL="0" indent="0" algn="ctr">
              <a:buNone/>
              <a:defRPr sz="1400" b="1">
                <a:solidFill>
                  <a:schemeClr val="accent3"/>
                </a:solidFill>
                <a:latin typeface="+mj-lt"/>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ADD TITLE</a:t>
            </a:r>
          </a:p>
        </p:txBody>
      </p:sp>
      <p:sp>
        <p:nvSpPr>
          <p:cNvPr id="25" name="Text Placeholder 20">
            <a:extLst>
              <a:ext uri="{FF2B5EF4-FFF2-40B4-BE49-F238E27FC236}">
                <a16:creationId xmlns:a16="http://schemas.microsoft.com/office/drawing/2014/main" xmlns="" id="{A2791BA3-A25E-47AA-BE4F-061E39494562}"/>
              </a:ext>
            </a:extLst>
          </p:cNvPr>
          <p:cNvSpPr>
            <a:spLocks noGrp="1"/>
          </p:cNvSpPr>
          <p:nvPr>
            <p:ph type="body" sz="quarter" idx="18" hasCustomPrompt="1"/>
          </p:nvPr>
        </p:nvSpPr>
        <p:spPr>
          <a:xfrm>
            <a:off x="9281160" y="2825496"/>
            <a:ext cx="1828800" cy="310896"/>
          </a:xfrm>
        </p:spPr>
        <p:txBody>
          <a:bodyPr anchor="ctr" anchorCtr="1">
            <a:noAutofit/>
          </a:bodyPr>
          <a:lstStyle>
            <a:lvl1pPr marL="0" indent="0" algn="ctr">
              <a:buNone/>
              <a:defRPr sz="1400" b="1">
                <a:solidFill>
                  <a:schemeClr val="accent6"/>
                </a:solidFill>
                <a:latin typeface="+mj-lt"/>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ADD TITLE</a:t>
            </a:r>
          </a:p>
        </p:txBody>
      </p:sp>
      <p:sp>
        <p:nvSpPr>
          <p:cNvPr id="27" name="Text Placeholder 20">
            <a:extLst>
              <a:ext uri="{FF2B5EF4-FFF2-40B4-BE49-F238E27FC236}">
                <a16:creationId xmlns:a16="http://schemas.microsoft.com/office/drawing/2014/main" xmlns="" id="{A7F9C1F7-7C6C-4753-971D-57FC507D0C24}"/>
              </a:ext>
            </a:extLst>
          </p:cNvPr>
          <p:cNvSpPr>
            <a:spLocks noGrp="1"/>
          </p:cNvSpPr>
          <p:nvPr>
            <p:ph type="body" sz="quarter" idx="20" hasCustomPrompt="1"/>
          </p:nvPr>
        </p:nvSpPr>
        <p:spPr>
          <a:xfrm>
            <a:off x="3127248" y="3895344"/>
            <a:ext cx="1828800" cy="310896"/>
          </a:xfrm>
        </p:spPr>
        <p:txBody>
          <a:bodyPr anchor="ctr" anchorCtr="1">
            <a:noAutofit/>
          </a:bodyPr>
          <a:lstStyle>
            <a:lvl1pPr marL="0" indent="0" algn="ctr">
              <a:buNone/>
              <a:defRPr sz="1400" b="1">
                <a:solidFill>
                  <a:schemeClr val="accent1"/>
                </a:solidFill>
                <a:latin typeface="+mj-lt"/>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ADD TITLE</a:t>
            </a:r>
          </a:p>
        </p:txBody>
      </p:sp>
      <p:sp>
        <p:nvSpPr>
          <p:cNvPr id="29" name="Text Placeholder 20">
            <a:extLst>
              <a:ext uri="{FF2B5EF4-FFF2-40B4-BE49-F238E27FC236}">
                <a16:creationId xmlns:a16="http://schemas.microsoft.com/office/drawing/2014/main" xmlns="" id="{25B6F234-5859-479D-A644-428DF6706712}"/>
              </a:ext>
            </a:extLst>
          </p:cNvPr>
          <p:cNvSpPr>
            <a:spLocks noGrp="1"/>
          </p:cNvSpPr>
          <p:nvPr>
            <p:ph type="body" sz="quarter" idx="22" hasCustomPrompt="1"/>
          </p:nvPr>
        </p:nvSpPr>
        <p:spPr>
          <a:xfrm>
            <a:off x="7232904" y="3895344"/>
            <a:ext cx="1828800" cy="310896"/>
          </a:xfrm>
        </p:spPr>
        <p:txBody>
          <a:bodyPr anchor="ctr" anchorCtr="1">
            <a:noAutofit/>
          </a:bodyPr>
          <a:lstStyle>
            <a:lvl1pPr marL="0" indent="0" algn="ctr">
              <a:buNone/>
              <a:defRPr sz="1400" b="1">
                <a:solidFill>
                  <a:schemeClr val="accent5"/>
                </a:solidFill>
                <a:latin typeface="+mj-lt"/>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ADD TITLE</a:t>
            </a:r>
          </a:p>
        </p:txBody>
      </p:sp>
      <p:sp>
        <p:nvSpPr>
          <p:cNvPr id="26" name="Text Placeholder 18">
            <a:extLst>
              <a:ext uri="{FF2B5EF4-FFF2-40B4-BE49-F238E27FC236}">
                <a16:creationId xmlns:a16="http://schemas.microsoft.com/office/drawing/2014/main" xmlns="" id="{241AC019-59F4-46A4-A11D-8961BADF3B90}"/>
              </a:ext>
            </a:extLst>
          </p:cNvPr>
          <p:cNvSpPr>
            <a:spLocks noGrp="1"/>
          </p:cNvSpPr>
          <p:nvPr>
            <p:ph type="body" sz="quarter" idx="19" hasCustomPrompt="1"/>
          </p:nvPr>
        </p:nvSpPr>
        <p:spPr>
          <a:xfrm>
            <a:off x="2898649" y="4206240"/>
            <a:ext cx="2286000" cy="457200"/>
          </a:xfrm>
        </p:spPr>
        <p:txBody>
          <a:bodyPr>
            <a:noAutofit/>
          </a:bodyPr>
          <a:lstStyle>
            <a:lvl1pPr marL="0" indent="0" algn="ctr">
              <a:lnSpc>
                <a:spcPct val="100000"/>
              </a:lnSpc>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Click to add text</a:t>
            </a:r>
          </a:p>
        </p:txBody>
      </p:sp>
      <p:sp>
        <p:nvSpPr>
          <p:cNvPr id="28" name="Text Placeholder 18">
            <a:extLst>
              <a:ext uri="{FF2B5EF4-FFF2-40B4-BE49-F238E27FC236}">
                <a16:creationId xmlns:a16="http://schemas.microsoft.com/office/drawing/2014/main" xmlns="" id="{BDB73453-5E3B-4D0C-A15D-1D4D97053A58}"/>
              </a:ext>
            </a:extLst>
          </p:cNvPr>
          <p:cNvSpPr>
            <a:spLocks noGrp="1"/>
          </p:cNvSpPr>
          <p:nvPr>
            <p:ph type="body" sz="quarter" idx="21" hasCustomPrompt="1"/>
          </p:nvPr>
        </p:nvSpPr>
        <p:spPr>
          <a:xfrm>
            <a:off x="6986017" y="4206240"/>
            <a:ext cx="2286000" cy="457200"/>
          </a:xfrm>
        </p:spPr>
        <p:txBody>
          <a:bodyPr>
            <a:noAutofit/>
          </a:bodyPr>
          <a:lstStyle>
            <a:lvl1pPr marL="0" indent="0" algn="ctr">
              <a:lnSpc>
                <a:spcPct val="100000"/>
              </a:lnSpc>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Click to add text</a:t>
            </a:r>
          </a:p>
        </p:txBody>
      </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805528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D1FF5-7EF8-4250-A259-43050ABBD3B6}"/>
              </a:ext>
            </a:extLst>
          </p:cNvPr>
          <p:cNvSpPr>
            <a:spLocks noGrp="1"/>
          </p:cNvSpPr>
          <p:nvPr>
            <p:ph type="title"/>
          </p:nvPr>
        </p:nvSpPr>
        <p:spPr>
          <a:xfrm>
            <a:off x="3584448" y="365127"/>
            <a:ext cx="8353426" cy="1325563"/>
          </a:xfrm>
        </p:spPr>
        <p:txBody>
          <a:bodyPr>
            <a:normAutofit/>
          </a:bodyPr>
          <a:lstStyle>
            <a:lvl1pPr>
              <a:defRPr sz="2999" baseline="0"/>
            </a:lvl1pPr>
          </a:lstStyle>
          <a:p>
            <a:r>
              <a:rPr lang="en-US"/>
              <a:t>Click to edit Master title style</a:t>
            </a:r>
          </a:p>
        </p:txBody>
      </p:sp>
      <p:sp>
        <p:nvSpPr>
          <p:cNvPr id="11" name="Picture Placeholder 10">
            <a:extLst>
              <a:ext uri="{FF2B5EF4-FFF2-40B4-BE49-F238E27FC236}">
                <a16:creationId xmlns:a16="http://schemas.microsoft.com/office/drawing/2014/main" xmlns="" id="{9D9DEB19-D619-47AB-BE94-FA3DDA460083}"/>
              </a:ext>
            </a:extLst>
          </p:cNvPr>
          <p:cNvSpPr>
            <a:spLocks noGrp="1"/>
          </p:cNvSpPr>
          <p:nvPr>
            <p:ph type="pic" sz="quarter" idx="13"/>
          </p:nvPr>
        </p:nvSpPr>
        <p:spPr>
          <a:xfrm>
            <a:off x="0" y="0"/>
            <a:ext cx="3044952" cy="6858000"/>
          </a:xfrm>
          <a:solidFill>
            <a:schemeClr val="accent5"/>
          </a:solidFill>
        </p:spPr>
        <p:txBody>
          <a:bodyPr/>
          <a:lstStyle/>
          <a:p>
            <a:r>
              <a:rPr lang="en-US"/>
              <a:t>Click icon to add picture</a:t>
            </a:r>
          </a:p>
        </p:txBody>
      </p:sp>
      <p:sp>
        <p:nvSpPr>
          <p:cNvPr id="3" name="Text Placeholder 2">
            <a:extLst>
              <a:ext uri="{FF2B5EF4-FFF2-40B4-BE49-F238E27FC236}">
                <a16:creationId xmlns:a16="http://schemas.microsoft.com/office/drawing/2014/main" xmlns="" id="{673DC3A9-D4E6-42CF-91A8-F267C7C66CCB}"/>
              </a:ext>
            </a:extLst>
          </p:cNvPr>
          <p:cNvSpPr>
            <a:spLocks noGrp="1"/>
          </p:cNvSpPr>
          <p:nvPr>
            <p:ph type="body" idx="1" hasCustomPrompt="1"/>
          </p:nvPr>
        </p:nvSpPr>
        <p:spPr>
          <a:xfrm>
            <a:off x="3584448" y="1681163"/>
            <a:ext cx="3483864" cy="823912"/>
          </a:xfrm>
        </p:spPr>
        <p:txBody>
          <a:bodyPr anchor="ctr" anchorCtr="0">
            <a:normAutofit/>
          </a:bodyPr>
          <a:lstStyle>
            <a:lvl1pPr marL="0" indent="0">
              <a:buNone/>
              <a:defRPr sz="1600" b="0">
                <a:solidFill>
                  <a:schemeClr val="accent6"/>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52CCA9-53A3-4DA5-AD45-C2A2C12A3A6A}"/>
              </a:ext>
            </a:extLst>
          </p:cNvPr>
          <p:cNvSpPr>
            <a:spLocks noGrp="1"/>
          </p:cNvSpPr>
          <p:nvPr>
            <p:ph sz="half" idx="2"/>
          </p:nvPr>
        </p:nvSpPr>
        <p:spPr>
          <a:xfrm>
            <a:off x="3584448" y="2505075"/>
            <a:ext cx="3483864" cy="3474720"/>
          </a:xfrm>
        </p:spPr>
        <p:txBody>
          <a:bodyPr>
            <a:normAutofit/>
          </a:bodyPr>
          <a:lstStyle>
            <a:lvl1pPr>
              <a:lnSpc>
                <a:spcPts val="2399"/>
              </a:lnSpc>
              <a:defRPr sz="1600"/>
            </a:lvl1pPr>
            <a:lvl2pPr>
              <a:lnSpc>
                <a:spcPts val="2399"/>
              </a:lnSpc>
              <a:defRPr sz="1600"/>
            </a:lvl2pPr>
            <a:lvl3pPr>
              <a:lnSpc>
                <a:spcPts val="2399"/>
              </a:lnSpc>
              <a:defRPr sz="1600"/>
            </a:lvl3pPr>
            <a:lvl4pPr>
              <a:lnSpc>
                <a:spcPts val="2399"/>
              </a:lnSpc>
              <a:defRPr sz="1600"/>
            </a:lvl4pPr>
            <a:lvl5pPr>
              <a:lnSpc>
                <a:spcPts val="2399"/>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100C9C6-BD61-4D2C-9146-FB785BAE4FF3}"/>
              </a:ext>
            </a:extLst>
          </p:cNvPr>
          <p:cNvSpPr>
            <a:spLocks noGrp="1"/>
          </p:cNvSpPr>
          <p:nvPr>
            <p:ph type="body" sz="quarter" idx="3" hasCustomPrompt="1"/>
          </p:nvPr>
        </p:nvSpPr>
        <p:spPr>
          <a:xfrm>
            <a:off x="7543800" y="1681163"/>
            <a:ext cx="3483864" cy="823912"/>
          </a:xfrm>
        </p:spPr>
        <p:txBody>
          <a:bodyPr anchor="ctr" anchorCtr="0">
            <a:normAutofit/>
          </a:bodyPr>
          <a:lstStyle>
            <a:lvl1pPr marL="0" indent="0">
              <a:buNone/>
              <a:defRPr sz="1600" b="0">
                <a:solidFill>
                  <a:schemeClr val="accent6"/>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2E342EE-68BB-484D-98C3-48A7847549D4}"/>
              </a:ext>
            </a:extLst>
          </p:cNvPr>
          <p:cNvSpPr>
            <a:spLocks noGrp="1"/>
          </p:cNvSpPr>
          <p:nvPr>
            <p:ph sz="quarter" idx="4"/>
          </p:nvPr>
        </p:nvSpPr>
        <p:spPr>
          <a:xfrm>
            <a:off x="7543800" y="2505075"/>
            <a:ext cx="3483864" cy="3474720"/>
          </a:xfrm>
        </p:spPr>
        <p:txBody>
          <a:bodyPr>
            <a:normAutofit/>
          </a:bodyPr>
          <a:lstStyle>
            <a:lvl1pPr>
              <a:lnSpc>
                <a:spcPts val="2399"/>
              </a:lnSpc>
              <a:defRPr sz="1600"/>
            </a:lvl1pPr>
            <a:lvl2pPr>
              <a:lnSpc>
                <a:spcPts val="2399"/>
              </a:lnSpc>
              <a:defRPr sz="1600"/>
            </a:lvl2pPr>
            <a:lvl3pPr>
              <a:lnSpc>
                <a:spcPts val="2399"/>
              </a:lnSpc>
              <a:defRPr sz="1600"/>
            </a:lvl3pPr>
            <a:lvl4pPr>
              <a:lnSpc>
                <a:spcPts val="2399"/>
              </a:lnSpc>
              <a:defRPr sz="1600"/>
            </a:lvl4pPr>
            <a:lvl5pPr>
              <a:lnSpc>
                <a:spcPts val="2399"/>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940682-7091-4427-B158-074D4A471374}"/>
              </a:ext>
            </a:extLst>
          </p:cNvPr>
          <p:cNvSpPr>
            <a:spLocks noGrp="1"/>
          </p:cNvSpPr>
          <p:nvPr>
            <p:ph type="dt" sz="half" idx="10"/>
          </p:nvPr>
        </p:nvSpPr>
        <p:spPr/>
        <p:txBody>
          <a:bodyPr/>
          <a:lstStyle>
            <a:lvl1pPr>
              <a:defRPr>
                <a:solidFill>
                  <a:schemeClr val="bg1"/>
                </a:solidFill>
              </a:defRPr>
            </a:lvl1pPr>
          </a:lstStyle>
          <a:p>
            <a:r>
              <a:rPr lang="en-US"/>
              <a:t>20XX</a:t>
            </a:r>
          </a:p>
        </p:txBody>
      </p:sp>
      <p:sp>
        <p:nvSpPr>
          <p:cNvPr id="8" name="Footer Placeholder 7">
            <a:extLst>
              <a:ext uri="{FF2B5EF4-FFF2-40B4-BE49-F238E27FC236}">
                <a16:creationId xmlns:a16="http://schemas.microsoft.com/office/drawing/2014/main" xmlns=""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xmlns="" id="{285D9D7D-8D9A-473E-AF0D-EF1940D793C3}"/>
              </a:ext>
            </a:extLst>
          </p:cNvPr>
          <p:cNvSpPr>
            <a:spLocks noGrp="1"/>
          </p:cNvSpPr>
          <p:nvPr>
            <p:ph type="sldNum" sz="quarter" idx="12"/>
          </p:nvPr>
        </p:nvSpPr>
        <p:spPr/>
        <p:txBody>
          <a:bodyPr/>
          <a:lstStyle/>
          <a:p>
            <a:fld id="{294A09A9-5501-47C1-A89A-A340965A2BE2}" type="slidenum">
              <a:rPr lang="en-US" smtClean="0"/>
              <a:pPr/>
              <a:t>‹#›</a:t>
            </a:fld>
            <a:endParaRPr lang="en-US"/>
          </a:p>
        </p:txBody>
      </p:sp>
      <p:grpSp>
        <p:nvGrpSpPr>
          <p:cNvPr id="12" name="Bottom Right">
            <a:extLst>
              <a:ext uri="{FF2B5EF4-FFF2-40B4-BE49-F238E27FC236}">
                <a16:creationId xmlns:a16="http://schemas.microsoft.com/office/drawing/2014/main" xmlns="" id="{1667A1E8-3018-4001-B0FE-0B432613216B}"/>
              </a:ext>
              <a:ext uri="{C183D7F6-B498-43B3-948B-1728B52AA6E4}">
                <adec:decorative xmlns:adec="http://schemas.microsoft.com/office/drawing/2017/decorative" xmlns="" val="1"/>
              </a:ext>
            </a:extLst>
          </p:cNvPr>
          <p:cNvGrpSpPr/>
          <p:nvPr userDrawn="1"/>
        </p:nvGrpSpPr>
        <p:grpSpPr>
          <a:xfrm>
            <a:off x="7993448" y="3278146"/>
            <a:ext cx="4211600" cy="3581399"/>
            <a:chOff x="7980400" y="3276601"/>
            <a:chExt cx="4211600" cy="3581399"/>
          </a:xfrm>
        </p:grpSpPr>
        <p:grpSp>
          <p:nvGrpSpPr>
            <p:cNvPr id="13" name="Graphic 157">
              <a:extLst>
                <a:ext uri="{FF2B5EF4-FFF2-40B4-BE49-F238E27FC236}">
                  <a16:creationId xmlns:a16="http://schemas.microsoft.com/office/drawing/2014/main" xmlns="" id="{5AFF63E6-DC17-46C3-B823-1137AE864902}"/>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15" name="Freeform: Shape 24">
                <a:extLst>
                  <a:ext uri="{FF2B5EF4-FFF2-40B4-BE49-F238E27FC236}">
                    <a16:creationId xmlns:a16="http://schemas.microsoft.com/office/drawing/2014/main" xmlns="" id="{337E26D2-F396-484E-B772-EDD11744E222}"/>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6" name="Freeform: Shape 25">
                <a:extLst>
                  <a:ext uri="{FF2B5EF4-FFF2-40B4-BE49-F238E27FC236}">
                    <a16:creationId xmlns:a16="http://schemas.microsoft.com/office/drawing/2014/main" xmlns="" id="{7BD51612-9C68-492F-8EDA-AC9CD665B42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7" name="Freeform: Shape 26">
                <a:extLst>
                  <a:ext uri="{FF2B5EF4-FFF2-40B4-BE49-F238E27FC236}">
                    <a16:creationId xmlns:a16="http://schemas.microsoft.com/office/drawing/2014/main" xmlns="" id="{E200DEED-F771-4E37-B642-842E84B1043D}"/>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8" name="Freeform: Shape 30">
                <a:extLst>
                  <a:ext uri="{FF2B5EF4-FFF2-40B4-BE49-F238E27FC236}">
                    <a16:creationId xmlns:a16="http://schemas.microsoft.com/office/drawing/2014/main" xmlns="" id="{9BBD781A-81EA-4C52-B45D-365CF3F5138F}"/>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9" name="Freeform: Shape 31">
                <a:extLst>
                  <a:ext uri="{FF2B5EF4-FFF2-40B4-BE49-F238E27FC236}">
                    <a16:creationId xmlns:a16="http://schemas.microsoft.com/office/drawing/2014/main" xmlns="" id="{731704AC-9126-464E-93BF-913A8724D55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20" name="Freeform: Shape 32">
                <a:extLst>
                  <a:ext uri="{FF2B5EF4-FFF2-40B4-BE49-F238E27FC236}">
                    <a16:creationId xmlns:a16="http://schemas.microsoft.com/office/drawing/2014/main" xmlns="" id="{E9C4B9D4-017F-48C9-83EE-067D4C23D562}"/>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21" name="Freeform: Shape 36">
                <a:extLst>
                  <a:ext uri="{FF2B5EF4-FFF2-40B4-BE49-F238E27FC236}">
                    <a16:creationId xmlns:a16="http://schemas.microsoft.com/office/drawing/2014/main" xmlns="" id="{A2549C88-4C09-431B-A746-6BB8F330F562}"/>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grpSp>
        <p:sp>
          <p:nvSpPr>
            <p:cNvPr id="14" name="Freeform: Shape 23">
              <a:extLst>
                <a:ext uri="{FF2B5EF4-FFF2-40B4-BE49-F238E27FC236}">
                  <a16:creationId xmlns:a16="http://schemas.microsoft.com/office/drawing/2014/main" xmlns="" id="{B09360BE-E702-4312-BDC3-0EE642278E56}"/>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799" noProof="0"/>
            </a:p>
          </p:txBody>
        </p:sp>
      </p:grpSp>
    </p:spTree>
    <p:extLst>
      <p:ext uri="{BB962C8B-B14F-4D97-AF65-F5344CB8AC3E}">
        <p14:creationId xmlns:p14="http://schemas.microsoft.com/office/powerpoint/2010/main" xmlns="" val="958037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D1FF5-7EF8-4250-A259-43050ABBD3B6}"/>
              </a:ext>
            </a:extLst>
          </p:cNvPr>
          <p:cNvSpPr>
            <a:spLocks noGrp="1"/>
          </p:cNvSpPr>
          <p:nvPr>
            <p:ph type="title"/>
          </p:nvPr>
        </p:nvSpPr>
        <p:spPr>
          <a:xfrm>
            <a:off x="3383281" y="365127"/>
            <a:ext cx="8353426" cy="1325563"/>
          </a:xfrm>
        </p:spPr>
        <p:txBody>
          <a:bodyPr/>
          <a:lstStyle>
            <a:lvl1pPr>
              <a:defRPr baseline="0"/>
            </a:lvl1pPr>
          </a:lstStyle>
          <a:p>
            <a:r>
              <a:rPr lang="en-US"/>
              <a:t>Click to edit Master title style</a:t>
            </a:r>
          </a:p>
        </p:txBody>
      </p:sp>
      <p:sp>
        <p:nvSpPr>
          <p:cNvPr id="3" name="Text Placeholder 2">
            <a:extLst>
              <a:ext uri="{FF2B5EF4-FFF2-40B4-BE49-F238E27FC236}">
                <a16:creationId xmlns:a16="http://schemas.microsoft.com/office/drawing/2014/main" xmlns="" id="{673DC3A9-D4E6-42CF-91A8-F267C7C66CCB}"/>
              </a:ext>
            </a:extLst>
          </p:cNvPr>
          <p:cNvSpPr>
            <a:spLocks noGrp="1"/>
          </p:cNvSpPr>
          <p:nvPr>
            <p:ph type="body" idx="1"/>
          </p:nvPr>
        </p:nvSpPr>
        <p:spPr>
          <a:xfrm>
            <a:off x="3382963" y="1681163"/>
            <a:ext cx="2514600" cy="823912"/>
          </a:xfrm>
        </p:spPr>
        <p:txBody>
          <a:bodyPr anchor="ctr" anchorCtr="0">
            <a:normAutofit/>
          </a:bodyPr>
          <a:lstStyle>
            <a:lvl1pPr marL="0" indent="0">
              <a:buNone/>
              <a:defRPr sz="1600" b="0">
                <a:solidFill>
                  <a:schemeClr val="accent6"/>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52CCA9-53A3-4DA5-AD45-C2A2C12A3A6A}"/>
              </a:ext>
            </a:extLst>
          </p:cNvPr>
          <p:cNvSpPr>
            <a:spLocks noGrp="1"/>
          </p:cNvSpPr>
          <p:nvPr>
            <p:ph sz="half" idx="2"/>
          </p:nvPr>
        </p:nvSpPr>
        <p:spPr>
          <a:xfrm>
            <a:off x="3382963" y="2505075"/>
            <a:ext cx="2514600" cy="3474720"/>
          </a:xfrm>
        </p:spPr>
        <p:txBody>
          <a:bodyPr>
            <a:normAutofit/>
          </a:bodyPr>
          <a:lstStyle>
            <a:lvl1pPr>
              <a:lnSpc>
                <a:spcPts val="2399"/>
              </a:lnSpc>
              <a:defRPr sz="1600"/>
            </a:lvl1pPr>
            <a:lvl2pPr>
              <a:lnSpc>
                <a:spcPts val="2399"/>
              </a:lnSpc>
              <a:defRPr sz="1600"/>
            </a:lvl2pPr>
            <a:lvl3pPr>
              <a:lnSpc>
                <a:spcPts val="2399"/>
              </a:lnSpc>
              <a:defRPr sz="1600"/>
            </a:lvl3pPr>
            <a:lvl4pPr>
              <a:lnSpc>
                <a:spcPts val="2399"/>
              </a:lnSpc>
              <a:defRPr sz="1600"/>
            </a:lvl4pPr>
            <a:lvl5pPr>
              <a:lnSpc>
                <a:spcPts val="2399"/>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100C9C6-BD61-4D2C-9146-FB785BAE4FF3}"/>
              </a:ext>
            </a:extLst>
          </p:cNvPr>
          <p:cNvSpPr>
            <a:spLocks noGrp="1"/>
          </p:cNvSpPr>
          <p:nvPr>
            <p:ph type="body" sz="quarter" idx="3"/>
          </p:nvPr>
        </p:nvSpPr>
        <p:spPr>
          <a:xfrm>
            <a:off x="6330157" y="1681163"/>
            <a:ext cx="2514600" cy="823912"/>
          </a:xfrm>
        </p:spPr>
        <p:txBody>
          <a:bodyPr anchor="ctr" anchorCtr="0">
            <a:normAutofit/>
          </a:bodyPr>
          <a:lstStyle>
            <a:lvl1pPr marL="0" indent="0">
              <a:buNone/>
              <a:defRPr sz="1600" b="0">
                <a:solidFill>
                  <a:schemeClr val="accent6"/>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2E342EE-68BB-484D-98C3-48A7847549D4}"/>
              </a:ext>
            </a:extLst>
          </p:cNvPr>
          <p:cNvSpPr>
            <a:spLocks noGrp="1"/>
          </p:cNvSpPr>
          <p:nvPr>
            <p:ph sz="quarter" idx="4"/>
          </p:nvPr>
        </p:nvSpPr>
        <p:spPr>
          <a:xfrm>
            <a:off x="6334126" y="2505075"/>
            <a:ext cx="2514600" cy="3474720"/>
          </a:xfrm>
        </p:spPr>
        <p:txBody>
          <a:bodyPr>
            <a:normAutofit/>
          </a:bodyPr>
          <a:lstStyle>
            <a:lvl1pPr>
              <a:lnSpc>
                <a:spcPts val="2399"/>
              </a:lnSpc>
              <a:defRPr sz="1600"/>
            </a:lvl1pPr>
            <a:lvl2pPr>
              <a:lnSpc>
                <a:spcPts val="2399"/>
              </a:lnSpc>
              <a:defRPr sz="1600"/>
            </a:lvl2pPr>
            <a:lvl3pPr>
              <a:lnSpc>
                <a:spcPts val="2399"/>
              </a:lnSpc>
              <a:defRPr sz="1600"/>
            </a:lvl3pPr>
            <a:lvl4pPr>
              <a:lnSpc>
                <a:spcPts val="2399"/>
              </a:lnSpc>
              <a:defRPr sz="1600"/>
            </a:lvl4pPr>
            <a:lvl5pPr>
              <a:lnSpc>
                <a:spcPts val="2399"/>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xmlns="" id="{D05BF5CB-E607-49B6-8E54-0228DEF8D73E}"/>
              </a:ext>
            </a:extLst>
          </p:cNvPr>
          <p:cNvSpPr>
            <a:spLocks noGrp="1"/>
          </p:cNvSpPr>
          <p:nvPr>
            <p:ph type="body" sz="quarter" idx="14"/>
          </p:nvPr>
        </p:nvSpPr>
        <p:spPr>
          <a:xfrm>
            <a:off x="9277350" y="1700213"/>
            <a:ext cx="2514600" cy="823912"/>
          </a:xfrm>
        </p:spPr>
        <p:txBody>
          <a:bodyPr anchor="ctr" anchorCtr="0">
            <a:normAutofit/>
          </a:bodyPr>
          <a:lstStyle>
            <a:lvl1pPr marL="0" indent="0">
              <a:buNone/>
              <a:defRPr sz="1600" b="0">
                <a:solidFill>
                  <a:schemeClr val="accent6"/>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xmlns="" id="{24901FC4-51BF-47FB-B851-F155DE9683EB}"/>
              </a:ext>
            </a:extLst>
          </p:cNvPr>
          <p:cNvSpPr>
            <a:spLocks noGrp="1"/>
          </p:cNvSpPr>
          <p:nvPr>
            <p:ph sz="quarter" idx="15"/>
          </p:nvPr>
        </p:nvSpPr>
        <p:spPr>
          <a:xfrm>
            <a:off x="9277350" y="2524125"/>
            <a:ext cx="2514600" cy="3474720"/>
          </a:xfrm>
        </p:spPr>
        <p:txBody>
          <a:bodyPr>
            <a:normAutofit/>
          </a:bodyPr>
          <a:lstStyle>
            <a:lvl1pPr>
              <a:lnSpc>
                <a:spcPts val="2399"/>
              </a:lnSpc>
              <a:defRPr sz="1600"/>
            </a:lvl1pPr>
            <a:lvl2pPr>
              <a:lnSpc>
                <a:spcPts val="2399"/>
              </a:lnSpc>
              <a:defRPr sz="1600"/>
            </a:lvl2pPr>
            <a:lvl3pPr>
              <a:lnSpc>
                <a:spcPts val="2399"/>
              </a:lnSpc>
              <a:defRPr sz="1600"/>
            </a:lvl3pPr>
            <a:lvl4pPr>
              <a:lnSpc>
                <a:spcPts val="2399"/>
              </a:lnSpc>
              <a:defRPr sz="1600"/>
            </a:lvl4pPr>
            <a:lvl5pPr>
              <a:lnSpc>
                <a:spcPts val="2399"/>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940682-7091-4427-B158-074D4A47137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xmlns=""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xmlns="" id="{285D9D7D-8D9A-473E-AF0D-EF1940D793C3}"/>
              </a:ext>
            </a:extLst>
          </p:cNvPr>
          <p:cNvSpPr>
            <a:spLocks noGrp="1"/>
          </p:cNvSpPr>
          <p:nvPr>
            <p:ph type="sldNum" sz="quarter" idx="12"/>
          </p:nvPr>
        </p:nvSpPr>
        <p:spPr/>
        <p:txBody>
          <a:bodyPr/>
          <a:lstStyle/>
          <a:p>
            <a:fld id="{294A09A9-5501-47C1-A89A-A340965A2BE2}" type="slidenum">
              <a:rPr lang="en-US" smtClean="0"/>
              <a:pPr/>
              <a:t>‹#›</a:t>
            </a:fld>
            <a:endParaRPr lang="en-US"/>
          </a:p>
        </p:txBody>
      </p:sp>
      <p:grpSp>
        <p:nvGrpSpPr>
          <p:cNvPr id="14" name="Top Right">
            <a:extLst>
              <a:ext uri="{FF2B5EF4-FFF2-40B4-BE49-F238E27FC236}">
                <a16:creationId xmlns:a16="http://schemas.microsoft.com/office/drawing/2014/main" xmlns="" id="{5AFEAD74-7425-4451-A543-90F45CAA4785}"/>
              </a:ext>
              <a:ext uri="{C183D7F6-B498-43B3-948B-1728B52AA6E4}">
                <adec:decorative xmlns:adec="http://schemas.microsoft.com/office/drawing/2017/decorative" xmlns="" val="1"/>
              </a:ext>
            </a:extLst>
          </p:cNvPr>
          <p:cNvGrpSpPr/>
          <p:nvPr userDrawn="1"/>
        </p:nvGrpSpPr>
        <p:grpSpPr>
          <a:xfrm>
            <a:off x="10849" y="-1"/>
            <a:ext cx="3877660" cy="5906585"/>
            <a:chOff x="10849" y="-3086"/>
            <a:chExt cx="2198951" cy="3349518"/>
          </a:xfrm>
        </p:grpSpPr>
        <p:sp>
          <p:nvSpPr>
            <p:cNvPr id="15" name="Freeform: Shape 9">
              <a:extLst>
                <a:ext uri="{FF2B5EF4-FFF2-40B4-BE49-F238E27FC236}">
                  <a16:creationId xmlns:a16="http://schemas.microsoft.com/office/drawing/2014/main" xmlns="" id="{A0739BDD-AE24-4A98-99C5-D6619F67A509}"/>
                </a:ext>
                <a:ext uri="{C183D7F6-B498-43B3-948B-1728B52AA6E4}">
                  <adec:decorative xmlns:adec="http://schemas.microsoft.com/office/drawing/2017/decorative" xmlns=""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799" noProof="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xmlns="" id="{FEFC06E6-3363-4CDB-B79D-CCF531848BB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7" name="Freeform: Shape 11">
              <a:extLst>
                <a:ext uri="{FF2B5EF4-FFF2-40B4-BE49-F238E27FC236}">
                  <a16:creationId xmlns:a16="http://schemas.microsoft.com/office/drawing/2014/main" xmlns="" id="{B90FB7A8-0E58-4D7D-A300-987F589B44E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8" name="Freeform: Shape 12">
              <a:extLst>
                <a:ext uri="{FF2B5EF4-FFF2-40B4-BE49-F238E27FC236}">
                  <a16:creationId xmlns:a16="http://schemas.microsoft.com/office/drawing/2014/main" xmlns="" id="{36269E94-7431-4473-8972-931287C80A4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9" name="Freeform: Shape 13">
              <a:extLst>
                <a:ext uri="{FF2B5EF4-FFF2-40B4-BE49-F238E27FC236}">
                  <a16:creationId xmlns:a16="http://schemas.microsoft.com/office/drawing/2014/main" xmlns="" id="{808D1C61-DD5B-416A-9D5F-C40FD977839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20" name="Freeform: Shape 14">
              <a:extLst>
                <a:ext uri="{FF2B5EF4-FFF2-40B4-BE49-F238E27FC236}">
                  <a16:creationId xmlns:a16="http://schemas.microsoft.com/office/drawing/2014/main" xmlns="" id="{94CB37AC-18BA-4C73-AE9D-1EAFBF960AE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21" name="Freeform: Shape 15">
              <a:extLst>
                <a:ext uri="{FF2B5EF4-FFF2-40B4-BE49-F238E27FC236}">
                  <a16:creationId xmlns:a16="http://schemas.microsoft.com/office/drawing/2014/main" xmlns="" id="{25C8DE62-8360-46F6-B646-7EB8E119A2D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22" name="Freeform: Shape 16">
              <a:extLst>
                <a:ext uri="{FF2B5EF4-FFF2-40B4-BE49-F238E27FC236}">
                  <a16:creationId xmlns:a16="http://schemas.microsoft.com/office/drawing/2014/main" xmlns="" id="{57E333B6-C870-4773-862B-65B9C65AF1ED}"/>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grpSp>
    </p:spTree>
    <p:extLst>
      <p:ext uri="{BB962C8B-B14F-4D97-AF65-F5344CB8AC3E}">
        <p14:creationId xmlns:p14="http://schemas.microsoft.com/office/powerpoint/2010/main" xmlns="" val="503680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D97974-B93C-4C96-B3F6-F69E3D6DE6CA}"/>
              </a:ext>
            </a:extLst>
          </p:cNvPr>
          <p:cNvSpPr>
            <a:spLocks noGrp="1"/>
          </p:cNvSpPr>
          <p:nvPr>
            <p:ph type="title" hasCustomPrompt="1"/>
          </p:nvPr>
        </p:nvSpPr>
        <p:spPr>
          <a:xfrm>
            <a:off x="6748273" y="401418"/>
            <a:ext cx="4572000" cy="1325563"/>
          </a:xfrm>
        </p:spPr>
        <p:txBody>
          <a:bodyPr anchor="b" anchorCtr="0">
            <a:normAutofit/>
          </a:bodyPr>
          <a:lstStyle>
            <a:lvl1pPr>
              <a:defRPr sz="2999" baseline="0"/>
            </a:lvl1pPr>
          </a:lstStyle>
          <a:p>
            <a:r>
              <a:rPr lang="en-US"/>
              <a:t>CLICK TO EDIT MASTER TITLE STYLE</a:t>
            </a:r>
          </a:p>
        </p:txBody>
      </p:sp>
      <p:sp>
        <p:nvSpPr>
          <p:cNvPr id="7" name="Picture Placeholder 6">
            <a:extLst>
              <a:ext uri="{FF2B5EF4-FFF2-40B4-BE49-F238E27FC236}">
                <a16:creationId xmlns:a16="http://schemas.microsoft.com/office/drawing/2014/main" xmlns="" id="{33713A46-E629-418A-9E89-B20468B63A34}"/>
              </a:ext>
            </a:extLst>
          </p:cNvPr>
          <p:cNvSpPr>
            <a:spLocks noGrp="1"/>
          </p:cNvSpPr>
          <p:nvPr>
            <p:ph type="pic" sz="quarter" idx="11"/>
          </p:nvPr>
        </p:nvSpPr>
        <p:spPr>
          <a:xfrm>
            <a:off x="1" y="0"/>
            <a:ext cx="4059936" cy="6858000"/>
          </a:xfrm>
          <a:solidFill>
            <a:schemeClr val="accent5"/>
          </a:solidFill>
        </p:spPr>
        <p:txBody>
          <a:bodyPr/>
          <a:lstStyle/>
          <a:p>
            <a:r>
              <a:rPr lang="en-US"/>
              <a:t>Click icon to add picture</a:t>
            </a:r>
          </a:p>
        </p:txBody>
      </p:sp>
      <p:sp>
        <p:nvSpPr>
          <p:cNvPr id="6" name="Picture Placeholder 6">
            <a:extLst>
              <a:ext uri="{FF2B5EF4-FFF2-40B4-BE49-F238E27FC236}">
                <a16:creationId xmlns:a16="http://schemas.microsoft.com/office/drawing/2014/main" xmlns="" id="{87019F04-21A7-41F6-B916-F4F94E744D3C}"/>
              </a:ext>
            </a:extLst>
          </p:cNvPr>
          <p:cNvSpPr>
            <a:spLocks noGrp="1"/>
          </p:cNvSpPr>
          <p:nvPr>
            <p:ph type="pic" sz="quarter" idx="13"/>
          </p:nvPr>
        </p:nvSpPr>
        <p:spPr>
          <a:xfrm>
            <a:off x="2048257" y="1412748"/>
            <a:ext cx="4041648" cy="4032504"/>
          </a:xfrm>
          <a:solidFill>
            <a:schemeClr val="accent5"/>
          </a:solidFill>
          <a:ln w="101600">
            <a:solidFill>
              <a:schemeClr val="bg1"/>
            </a:solidFill>
          </a:ln>
        </p:spPr>
        <p:txBody>
          <a:bodyPr/>
          <a:lstStyle/>
          <a:p>
            <a:r>
              <a:rPr lang="en-US"/>
              <a:t>Click icon to add picture</a:t>
            </a:r>
          </a:p>
        </p:txBody>
      </p:sp>
      <p:sp>
        <p:nvSpPr>
          <p:cNvPr id="5" name="Text Placeholder 4">
            <a:extLst>
              <a:ext uri="{FF2B5EF4-FFF2-40B4-BE49-F238E27FC236}">
                <a16:creationId xmlns:a16="http://schemas.microsoft.com/office/drawing/2014/main" xmlns="" id="{CAF77331-6002-494B-B704-DDA9DEBB6491}"/>
              </a:ext>
            </a:extLst>
          </p:cNvPr>
          <p:cNvSpPr>
            <a:spLocks noGrp="1"/>
          </p:cNvSpPr>
          <p:nvPr>
            <p:ph type="body" sz="quarter" idx="10"/>
          </p:nvPr>
        </p:nvSpPr>
        <p:spPr>
          <a:xfrm>
            <a:off x="6748273" y="2084832"/>
            <a:ext cx="4572000" cy="4134993"/>
          </a:xfrm>
        </p:spPr>
        <p:txBody>
          <a:bodyPr>
            <a:normAutofit/>
          </a:bodyPr>
          <a:lstStyle>
            <a:lvl1pPr marL="0" indent="0">
              <a:lnSpc>
                <a:spcPts val="2199"/>
              </a:lnSpc>
              <a:buNone/>
              <a:defRPr sz="1600"/>
            </a:lvl1pPr>
            <a:lvl2pPr marL="457063" indent="0">
              <a:lnSpc>
                <a:spcPts val="2199"/>
              </a:lnSpc>
              <a:buNone/>
              <a:defRPr sz="1600"/>
            </a:lvl2pPr>
            <a:lvl3pPr marL="914126" indent="0">
              <a:lnSpc>
                <a:spcPts val="2199"/>
              </a:lnSpc>
              <a:buNone/>
              <a:defRPr sz="1600"/>
            </a:lvl3pPr>
            <a:lvl4pPr marL="1371189" indent="0">
              <a:lnSpc>
                <a:spcPts val="2199"/>
              </a:lnSpc>
              <a:buNone/>
              <a:defRPr sz="1600"/>
            </a:lvl4pPr>
            <a:lvl5pPr marL="1828251" indent="0">
              <a:lnSpc>
                <a:spcPts val="2199"/>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xmlns="" id="{60A5D944-41DB-4CFC-97C1-6C7FF8DF373A}"/>
              </a:ext>
            </a:extLst>
          </p:cNvPr>
          <p:cNvSpPr>
            <a:spLocks noGrp="1"/>
          </p:cNvSpPr>
          <p:nvPr>
            <p:ph type="dt" sz="half" idx="14"/>
          </p:nvPr>
        </p:nvSpPr>
        <p:spPr>
          <a:xfrm>
            <a:off x="838200" y="6356352"/>
            <a:ext cx="2743200" cy="365125"/>
          </a:xfrm>
        </p:spPr>
        <p:txBody>
          <a:bodyPr/>
          <a:lstStyle>
            <a:lvl1pPr>
              <a:defRPr>
                <a:solidFill>
                  <a:schemeClr val="bg1"/>
                </a:solidFill>
              </a:defRPr>
            </a:lvl1pPr>
          </a:lstStyle>
          <a:p>
            <a:r>
              <a:rPr lang="en-US"/>
              <a:t>20XX</a:t>
            </a:r>
          </a:p>
        </p:txBody>
      </p:sp>
      <p:sp>
        <p:nvSpPr>
          <p:cNvPr id="11" name="Footer Placeholder 7">
            <a:extLst>
              <a:ext uri="{FF2B5EF4-FFF2-40B4-BE49-F238E27FC236}">
                <a16:creationId xmlns:a16="http://schemas.microsoft.com/office/drawing/2014/main" xmlns="" id="{C52FEBB2-7D11-41E4-8284-A3119240C7F0}"/>
              </a:ext>
            </a:extLst>
          </p:cNvPr>
          <p:cNvSpPr>
            <a:spLocks noGrp="1"/>
          </p:cNvSpPr>
          <p:nvPr>
            <p:ph type="ftr" sz="quarter" idx="15"/>
          </p:nvPr>
        </p:nvSpPr>
        <p:spPr>
          <a:xfrm>
            <a:off x="4038601" y="6356352"/>
            <a:ext cx="4114800" cy="365125"/>
          </a:xfrm>
        </p:spPr>
        <p:txBody>
          <a:bodyPr/>
          <a:lstStyle/>
          <a:p>
            <a:r>
              <a:rPr lang="en-US"/>
              <a:t>Presentation title</a:t>
            </a:r>
          </a:p>
        </p:txBody>
      </p:sp>
      <p:sp>
        <p:nvSpPr>
          <p:cNvPr id="12" name="Slide Number Placeholder 8">
            <a:extLst>
              <a:ext uri="{FF2B5EF4-FFF2-40B4-BE49-F238E27FC236}">
                <a16:creationId xmlns:a16="http://schemas.microsoft.com/office/drawing/2014/main" xmlns="" id="{7D4BD90C-0DE3-488B-B828-BDBF5717EA82}"/>
              </a:ext>
            </a:extLst>
          </p:cNvPr>
          <p:cNvSpPr>
            <a:spLocks noGrp="1"/>
          </p:cNvSpPr>
          <p:nvPr>
            <p:ph type="sldNum" sz="quarter" idx="16"/>
          </p:nvPr>
        </p:nvSpPr>
        <p:spPr>
          <a:xfrm>
            <a:off x="8610600" y="6356352"/>
            <a:ext cx="2743200" cy="365125"/>
          </a:xfrm>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1411610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D97974-B93C-4C96-B3F6-F69E3D6DE6CA}"/>
              </a:ext>
            </a:extLst>
          </p:cNvPr>
          <p:cNvSpPr>
            <a:spLocks noGrp="1"/>
          </p:cNvSpPr>
          <p:nvPr>
            <p:ph type="title" hasCustomPrompt="1"/>
          </p:nvPr>
        </p:nvSpPr>
        <p:spPr>
          <a:xfrm>
            <a:off x="841248" y="2606042"/>
            <a:ext cx="3924300" cy="1325563"/>
          </a:xfrm>
        </p:spPr>
        <p:txBody>
          <a:bodyPr>
            <a:noAutofit/>
          </a:bodyPr>
          <a:lstStyle>
            <a:lvl1pPr>
              <a:defRPr sz="3599" baseline="0"/>
            </a:lvl1pPr>
          </a:lstStyle>
          <a:p>
            <a:r>
              <a:rPr lang="en-US"/>
              <a:t>CLICK TO EDIT MASTER TITLE STYLE</a:t>
            </a:r>
          </a:p>
        </p:txBody>
      </p:sp>
      <p:sp>
        <p:nvSpPr>
          <p:cNvPr id="5" name="Text Placeholder 4">
            <a:extLst>
              <a:ext uri="{FF2B5EF4-FFF2-40B4-BE49-F238E27FC236}">
                <a16:creationId xmlns:a16="http://schemas.microsoft.com/office/drawing/2014/main" xmlns="" id="{CAF77331-6002-494B-B704-DDA9DEBB6491}"/>
              </a:ext>
            </a:extLst>
          </p:cNvPr>
          <p:cNvSpPr>
            <a:spLocks noGrp="1"/>
          </p:cNvSpPr>
          <p:nvPr>
            <p:ph type="body" sz="quarter" idx="10"/>
          </p:nvPr>
        </p:nvSpPr>
        <p:spPr>
          <a:xfrm>
            <a:off x="841248" y="4105658"/>
            <a:ext cx="2552700" cy="2066071"/>
          </a:xfrm>
        </p:spPr>
        <p:txBody>
          <a:bodyPr>
            <a:normAutofit/>
          </a:bodyPr>
          <a:lstStyle>
            <a:lvl1pPr marL="0" indent="0">
              <a:lnSpc>
                <a:spcPts val="2199"/>
              </a:lnSpc>
              <a:buNone/>
              <a:defRPr sz="1600"/>
            </a:lvl1pPr>
            <a:lvl2pPr marL="457063" indent="0">
              <a:lnSpc>
                <a:spcPts val="2199"/>
              </a:lnSpc>
              <a:buNone/>
              <a:defRPr sz="1600"/>
            </a:lvl2pPr>
            <a:lvl3pPr marL="914126" indent="0">
              <a:lnSpc>
                <a:spcPts val="2199"/>
              </a:lnSpc>
              <a:buNone/>
              <a:defRPr sz="1600"/>
            </a:lvl3pPr>
            <a:lvl4pPr marL="1371189" indent="0">
              <a:lnSpc>
                <a:spcPts val="2199"/>
              </a:lnSpc>
              <a:buNone/>
              <a:defRPr sz="1600"/>
            </a:lvl4pPr>
            <a:lvl5pPr marL="1828251" indent="0">
              <a:lnSpc>
                <a:spcPts val="2199"/>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6">
            <a:extLst>
              <a:ext uri="{FF2B5EF4-FFF2-40B4-BE49-F238E27FC236}">
                <a16:creationId xmlns:a16="http://schemas.microsoft.com/office/drawing/2014/main" xmlns="" id="{8B39AA2A-DA2A-4F98-A265-15F8F0D8D450}"/>
              </a:ext>
            </a:extLst>
          </p:cNvPr>
          <p:cNvSpPr>
            <a:spLocks noGrp="1"/>
          </p:cNvSpPr>
          <p:nvPr>
            <p:ph type="dt" sz="half" idx="17"/>
          </p:nvPr>
        </p:nvSpPr>
        <p:spPr>
          <a:xfrm>
            <a:off x="841248" y="6356352"/>
            <a:ext cx="1828800" cy="365125"/>
          </a:xfrm>
        </p:spPr>
        <p:txBody>
          <a:bodyPr/>
          <a:lstStyle/>
          <a:p>
            <a:r>
              <a:rPr lang="en-US"/>
              <a:t>20XX</a:t>
            </a:r>
          </a:p>
        </p:txBody>
      </p:sp>
      <p:sp>
        <p:nvSpPr>
          <p:cNvPr id="13" name="Footer Placeholder 7">
            <a:extLst>
              <a:ext uri="{FF2B5EF4-FFF2-40B4-BE49-F238E27FC236}">
                <a16:creationId xmlns:a16="http://schemas.microsoft.com/office/drawing/2014/main" xmlns="" id="{D4140094-ECC6-407A-A2FF-98257769FD7C}"/>
              </a:ext>
            </a:extLst>
          </p:cNvPr>
          <p:cNvSpPr>
            <a:spLocks noGrp="1"/>
          </p:cNvSpPr>
          <p:nvPr>
            <p:ph type="ftr" sz="quarter" idx="14"/>
          </p:nvPr>
        </p:nvSpPr>
        <p:spPr>
          <a:xfrm>
            <a:off x="3157232" y="6356352"/>
            <a:ext cx="2743200" cy="365125"/>
          </a:xfrm>
        </p:spPr>
        <p:txBody>
          <a:bodyPr/>
          <a:lstStyle>
            <a:lvl1pPr algn="r">
              <a:defRPr/>
            </a:lvl1pPr>
          </a:lstStyle>
          <a:p>
            <a:r>
              <a:rPr lang="en-US"/>
              <a:t>Presentation title</a:t>
            </a:r>
          </a:p>
        </p:txBody>
      </p:sp>
      <p:sp>
        <p:nvSpPr>
          <p:cNvPr id="6" name="Picture Placeholder 6">
            <a:extLst>
              <a:ext uri="{FF2B5EF4-FFF2-40B4-BE49-F238E27FC236}">
                <a16:creationId xmlns:a16="http://schemas.microsoft.com/office/drawing/2014/main" xmlns="" id="{87019F04-21A7-41F6-B916-F4F94E744D3C}"/>
              </a:ext>
            </a:extLst>
          </p:cNvPr>
          <p:cNvSpPr>
            <a:spLocks noGrp="1"/>
          </p:cNvSpPr>
          <p:nvPr>
            <p:ph type="pic" sz="quarter" idx="13"/>
          </p:nvPr>
        </p:nvSpPr>
        <p:spPr>
          <a:xfrm>
            <a:off x="6092952" y="0"/>
            <a:ext cx="6099048" cy="6858000"/>
          </a:xfrm>
          <a:solidFill>
            <a:schemeClr val="accent5"/>
          </a:solidFill>
        </p:spPr>
        <p:txBody>
          <a:bodyPr/>
          <a:lstStyle/>
          <a:p>
            <a:r>
              <a:rPr lang="en-US"/>
              <a:t>Click icon to add picture</a:t>
            </a:r>
          </a:p>
        </p:txBody>
      </p:sp>
      <p:sp>
        <p:nvSpPr>
          <p:cNvPr id="11" name="Slide Number Placeholder 8">
            <a:extLst>
              <a:ext uri="{FF2B5EF4-FFF2-40B4-BE49-F238E27FC236}">
                <a16:creationId xmlns:a16="http://schemas.microsoft.com/office/drawing/2014/main" xmlns="" id="{56CC7D2E-562C-4512-9957-8C1B0A06F628}"/>
              </a:ext>
            </a:extLst>
          </p:cNvPr>
          <p:cNvSpPr>
            <a:spLocks noGrp="1"/>
          </p:cNvSpPr>
          <p:nvPr>
            <p:ph type="sldNum" sz="quarter" idx="16"/>
          </p:nvPr>
        </p:nvSpPr>
        <p:spPr>
          <a:xfrm>
            <a:off x="8610600" y="6356352"/>
            <a:ext cx="2743200" cy="365125"/>
          </a:xfrm>
        </p:spPr>
        <p:txBody>
          <a:bodyPr/>
          <a:lstStyle>
            <a:lvl1pPr>
              <a:defRPr>
                <a:solidFill>
                  <a:schemeClr val="bg1"/>
                </a:solidFill>
              </a:defRPr>
            </a:lvl1pPr>
          </a:lstStyle>
          <a:p>
            <a:fld id="{294A09A9-5501-47C1-A89A-A340965A2BE2}" type="slidenum">
              <a:rPr lang="en-US" smtClean="0"/>
              <a:pPr/>
              <a:t>‹#›</a:t>
            </a:fld>
            <a:endParaRPr lang="en-US"/>
          </a:p>
        </p:txBody>
      </p:sp>
      <p:grpSp>
        <p:nvGrpSpPr>
          <p:cNvPr id="14" name="Top Right">
            <a:extLst>
              <a:ext uri="{FF2B5EF4-FFF2-40B4-BE49-F238E27FC236}">
                <a16:creationId xmlns:a16="http://schemas.microsoft.com/office/drawing/2014/main" xmlns="" id="{7DCF5A23-16BE-4FF7-8562-4B9CD64FB2DE}"/>
              </a:ext>
              <a:ext uri="{C183D7F6-B498-43B3-948B-1728B52AA6E4}">
                <adec:decorative xmlns:adec="http://schemas.microsoft.com/office/drawing/2017/decorative" xmlns="" val="1"/>
              </a:ext>
            </a:extLst>
          </p:cNvPr>
          <p:cNvGrpSpPr/>
          <p:nvPr userDrawn="1"/>
        </p:nvGrpSpPr>
        <p:grpSpPr>
          <a:xfrm>
            <a:off x="10850" y="-1"/>
            <a:ext cx="2768446" cy="4486275"/>
            <a:chOff x="10849" y="-3086"/>
            <a:chExt cx="2198951" cy="3349518"/>
          </a:xfrm>
        </p:grpSpPr>
        <p:sp>
          <p:nvSpPr>
            <p:cNvPr id="15" name="Freeform: Shape 9">
              <a:extLst>
                <a:ext uri="{FF2B5EF4-FFF2-40B4-BE49-F238E27FC236}">
                  <a16:creationId xmlns:a16="http://schemas.microsoft.com/office/drawing/2014/main" xmlns="" id="{930E8856-48C1-4FFD-9BC1-360BCDEC04B6}"/>
                </a:ext>
                <a:ext uri="{C183D7F6-B498-43B3-948B-1728B52AA6E4}">
                  <adec:decorative xmlns:adec="http://schemas.microsoft.com/office/drawing/2017/decorative" xmlns=""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799" noProof="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xmlns="" id="{0950DAF3-AE2C-43D7-884D-F377394DBC5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7" name="Freeform: Shape 11">
              <a:extLst>
                <a:ext uri="{FF2B5EF4-FFF2-40B4-BE49-F238E27FC236}">
                  <a16:creationId xmlns:a16="http://schemas.microsoft.com/office/drawing/2014/main" xmlns="" id="{49552E91-169E-43A2-8337-361B09B2ECE1}"/>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8" name="Freeform: Shape 12">
              <a:extLst>
                <a:ext uri="{FF2B5EF4-FFF2-40B4-BE49-F238E27FC236}">
                  <a16:creationId xmlns:a16="http://schemas.microsoft.com/office/drawing/2014/main" xmlns="" id="{4F38336D-53FF-4098-A32C-E01EF18D47C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19" name="Freeform: Shape 13">
              <a:extLst>
                <a:ext uri="{FF2B5EF4-FFF2-40B4-BE49-F238E27FC236}">
                  <a16:creationId xmlns:a16="http://schemas.microsoft.com/office/drawing/2014/main" xmlns="" id="{C78446BA-74A6-401A-BC2F-8B0BB17F7E1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20" name="Freeform: Shape 14">
              <a:extLst>
                <a:ext uri="{FF2B5EF4-FFF2-40B4-BE49-F238E27FC236}">
                  <a16:creationId xmlns:a16="http://schemas.microsoft.com/office/drawing/2014/main" xmlns="" id="{3C401887-78BB-448B-80F1-C8D99C8F2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21" name="Freeform: Shape 15">
              <a:extLst>
                <a:ext uri="{FF2B5EF4-FFF2-40B4-BE49-F238E27FC236}">
                  <a16:creationId xmlns:a16="http://schemas.microsoft.com/office/drawing/2014/main" xmlns="" id="{44DEADB1-ECC3-4C91-8A42-4B8440DEA49B}"/>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sp>
          <p:nvSpPr>
            <p:cNvPr id="22" name="Freeform: Shape 16">
              <a:extLst>
                <a:ext uri="{FF2B5EF4-FFF2-40B4-BE49-F238E27FC236}">
                  <a16:creationId xmlns:a16="http://schemas.microsoft.com/office/drawing/2014/main" xmlns="" id="{47CC59C4-2B0F-4C73-ABC9-BB2A900B44A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sz="1799" noProof="0"/>
            </a:p>
          </p:txBody>
        </p:sp>
      </p:grpSp>
    </p:spTree>
    <p:extLst>
      <p:ext uri="{BB962C8B-B14F-4D97-AF65-F5344CB8AC3E}">
        <p14:creationId xmlns:p14="http://schemas.microsoft.com/office/powerpoint/2010/main" xmlns="" val="4275992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2F7D74-558F-4816-9367-4004FFA2B6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6069ADF-8CD9-4E77-BB8D-70D8824C5AE3}"/>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9F4C3CA-7962-4B8E-8004-FBD88F0EFAF2}"/>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xmlns="" id="{BE7B5E76-E101-4994-92F5-1F540EB16AB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xmlns="" id="{E249F242-2699-411D-B3F7-3D6D480E4955}"/>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4154173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76F15-1A72-47A8-BB0F-2E91284A94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BF6B10F-132F-49FF-83E7-A6A9365149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53153F-1A9D-40CC-8A2D-EB10BE06A309}"/>
              </a:ext>
            </a:extLst>
          </p:cNvPr>
          <p:cNvSpPr>
            <a:spLocks noGrp="1"/>
          </p:cNvSpPr>
          <p:nvPr>
            <p:ph type="dt" sz="half" idx="10"/>
          </p:nvPr>
        </p:nvSpPr>
        <p:spPr/>
        <p:txBody>
          <a:bodyPr/>
          <a:lstStyle/>
          <a:p>
            <a:fld id="{A99C26AD-EDD8-4304-BF86-6C7BE5CFB9EC}" type="datetimeFigureOut">
              <a:rPr lang="en-US" smtClean="0"/>
              <a:pPr/>
              <a:t>11/25/2024</a:t>
            </a:fld>
            <a:endParaRPr lang="en-US"/>
          </a:p>
        </p:txBody>
      </p:sp>
      <p:sp>
        <p:nvSpPr>
          <p:cNvPr id="5" name="Footer Placeholder 4">
            <a:extLst>
              <a:ext uri="{FF2B5EF4-FFF2-40B4-BE49-F238E27FC236}">
                <a16:creationId xmlns:a16="http://schemas.microsoft.com/office/drawing/2014/main" xmlns="" id="{701AD5E2-9C26-4EF0-9C5B-8D341C408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ED6A2E-DC95-4542-9F1C-311391CFD971}"/>
              </a:ext>
            </a:extLst>
          </p:cNvPr>
          <p:cNvSpPr>
            <a:spLocks noGrp="1"/>
          </p:cNvSpPr>
          <p:nvPr>
            <p:ph type="sldNum" sz="quarter" idx="12"/>
          </p:nvPr>
        </p:nvSpPr>
        <p:spPr/>
        <p:txBody>
          <a:body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46932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D1FF5-7EF8-4250-A259-43050ABBD3B6}"/>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73DC3A9-D4E6-42CF-91A8-F267C7C66CCB}"/>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52CCA9-53A3-4DA5-AD45-C2A2C12A3A6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100C9C6-BD61-4D2C-9146-FB785BAE4FF3}"/>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2E342EE-68BB-484D-98C3-48A784754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940682-7091-4427-B158-074D4A47137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xmlns=""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xmlns="" id="{285D9D7D-8D9A-473E-AF0D-EF1940D793C3}"/>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3922626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9C39E44-C8F5-4FD0-8345-FA295CEA603C}"/>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xmlns="" id="{7AC6CA6E-C1AB-4B24-80C7-A4B12640BE6F}"/>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xmlns="" id="{4F5EFB41-7AD3-4519-95E7-416BFA1AECAB}"/>
              </a:ext>
            </a:extLst>
          </p:cNvPr>
          <p:cNvSpPr>
            <a:spLocks noGrp="1"/>
          </p:cNvSpPr>
          <p:nvPr>
            <p:ph type="sldNum" sz="quarter" idx="12"/>
          </p:nvPr>
        </p:nvSpPr>
        <p:spPr/>
        <p:txBody>
          <a:bodyPr/>
          <a:lstStyle/>
          <a:p>
            <a:fld id="{294A09A9-5501-47C1-A89A-A340965A2BE2}" type="slidenum">
              <a:rPr lang="en-US" smtClean="0"/>
              <a:pPr/>
              <a:t>‹#›</a:t>
            </a:fld>
            <a:endParaRPr lang="en-US"/>
          </a:p>
        </p:txBody>
      </p:sp>
      <p:sp>
        <p:nvSpPr>
          <p:cNvPr id="6" name="Rectangle 5">
            <a:extLst>
              <a:ext uri="{FF2B5EF4-FFF2-40B4-BE49-F238E27FC236}">
                <a16:creationId xmlns:a16="http://schemas.microsoft.com/office/drawing/2014/main" xmlns="" id="{858B0A9B-526A-4C0F-9112-3130C41A5DD8}"/>
              </a:ext>
            </a:extLst>
          </p:cNvPr>
          <p:cNvSpPr/>
          <p:nvPr userDrawn="1"/>
        </p:nvSpPr>
        <p:spPr>
          <a:xfrm>
            <a:off x="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Rectangle 7">
            <a:extLst>
              <a:ext uri="{FF2B5EF4-FFF2-40B4-BE49-F238E27FC236}">
                <a16:creationId xmlns:a16="http://schemas.microsoft.com/office/drawing/2014/main" xmlns="" id="{E60B472D-4A4C-4AF9-86F1-E43C02D1B18D}"/>
              </a:ext>
            </a:extLst>
          </p:cNvPr>
          <p:cNvSpPr/>
          <p:nvPr userDrawn="1"/>
        </p:nvSpPr>
        <p:spPr>
          <a:xfrm>
            <a:off x="4044950" y="7628569"/>
            <a:ext cx="4038600" cy="1645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Rectangle 9">
            <a:extLst>
              <a:ext uri="{FF2B5EF4-FFF2-40B4-BE49-F238E27FC236}">
                <a16:creationId xmlns:a16="http://schemas.microsoft.com/office/drawing/2014/main" xmlns="" id="{85B530FA-24B1-40EC-A3FE-19C912C40F2C}"/>
              </a:ext>
            </a:extLst>
          </p:cNvPr>
          <p:cNvSpPr/>
          <p:nvPr userDrawn="1"/>
        </p:nvSpPr>
        <p:spPr>
          <a:xfrm>
            <a:off x="811530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Rectangle 11">
            <a:extLst>
              <a:ext uri="{FF2B5EF4-FFF2-40B4-BE49-F238E27FC236}">
                <a16:creationId xmlns:a16="http://schemas.microsoft.com/office/drawing/2014/main" xmlns="" id="{7D39AFF2-4D18-4B42-A6B8-58FABF72093B}"/>
              </a:ext>
            </a:extLst>
          </p:cNvPr>
          <p:cNvSpPr/>
          <p:nvPr userDrawn="1"/>
        </p:nvSpPr>
        <p:spPr>
          <a:xfrm>
            <a:off x="1"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Rectangle 13">
            <a:extLst>
              <a:ext uri="{FF2B5EF4-FFF2-40B4-BE49-F238E27FC236}">
                <a16:creationId xmlns:a16="http://schemas.microsoft.com/office/drawing/2014/main" xmlns="" id="{D64E7FA2-CE13-4C5E-96C1-770D8B206A7A}"/>
              </a:ext>
            </a:extLst>
          </p:cNvPr>
          <p:cNvSpPr/>
          <p:nvPr userDrawn="1"/>
        </p:nvSpPr>
        <p:spPr>
          <a:xfrm>
            <a:off x="3048002" y="-984316"/>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Rectangle 15">
            <a:extLst>
              <a:ext uri="{FF2B5EF4-FFF2-40B4-BE49-F238E27FC236}">
                <a16:creationId xmlns:a16="http://schemas.microsoft.com/office/drawing/2014/main" xmlns="" id="{567F1754-1A1C-4B4B-96CE-B31AB810622B}"/>
              </a:ext>
            </a:extLst>
          </p:cNvPr>
          <p:cNvSpPr/>
          <p:nvPr userDrawn="1"/>
        </p:nvSpPr>
        <p:spPr>
          <a:xfrm>
            <a:off x="6096001"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Rectangle 17">
            <a:extLst>
              <a:ext uri="{FF2B5EF4-FFF2-40B4-BE49-F238E27FC236}">
                <a16:creationId xmlns:a16="http://schemas.microsoft.com/office/drawing/2014/main" xmlns="" id="{ECA747AC-FBCD-401F-85D9-F585917BEF6B}"/>
              </a:ext>
            </a:extLst>
          </p:cNvPr>
          <p:cNvSpPr/>
          <p:nvPr userDrawn="1"/>
        </p:nvSpPr>
        <p:spPr>
          <a:xfrm>
            <a:off x="9144000" y="-989389"/>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xmlns="" val="1490658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5BD6A3-F987-4FCC-A6EF-2EF0D33C088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xmlns="" id="{4C3F06A0-63CE-4272-B90E-4F20296BFBEB}"/>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8467220-06E3-427A-B4D3-9B0030E09DBB}"/>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943841-AE0F-41C9-97CC-D11B02495FEA}"/>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xmlns="" id="{F5AEF53B-C85C-47DB-ADE4-C1D9FA68294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xmlns="" id="{DFD4FD38-14E5-4C36-B948-8BF3F794ED8C}"/>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1804215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08F2A-1C19-4116-80DF-E24EDDF283FF}"/>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xmlns="" id="{08A489A7-7CA6-4CC9-B634-FCB2E102C6B9}"/>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a:extLst>
              <a:ext uri="{FF2B5EF4-FFF2-40B4-BE49-F238E27FC236}">
                <a16:creationId xmlns:a16="http://schemas.microsoft.com/office/drawing/2014/main" xmlns="" id="{7DF5F80D-1DB9-4E0A-8F68-924FC1C9C3BA}"/>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E093048-98A4-4EE6-A653-11BF380C726A}"/>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xmlns="" id="{08DA4DA3-10C7-48A6-9B15-38222B8CAD42}"/>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xmlns="" id="{E584E7EE-5B3B-427E-9807-020AEF8C7662}"/>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1617185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2" y="3225800"/>
            <a:ext cx="12192000" cy="36322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95">
              <a:defRPr/>
            </a:pPr>
            <a:endParaRPr lang="en-US" sz="2399">
              <a:solidFill>
                <a:prstClr val="white"/>
              </a:solidFill>
            </a:endParaRPr>
          </a:p>
        </p:txBody>
      </p:sp>
      <p:sp>
        <p:nvSpPr>
          <p:cNvPr id="2" name="Title 1"/>
          <p:cNvSpPr>
            <a:spLocks noGrp="1"/>
          </p:cNvSpPr>
          <p:nvPr>
            <p:ph type="ctrTitle"/>
          </p:nvPr>
        </p:nvSpPr>
        <p:spPr>
          <a:xfrm>
            <a:off x="914402" y="4987990"/>
            <a:ext cx="10363200" cy="610820"/>
          </a:xfrm>
        </p:spPr>
        <p:txBody>
          <a:bodyPr/>
          <a:lstStyle>
            <a:lvl1pPr algn="ctr">
              <a:defRPr lang="en-US" sz="3999"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802" y="5509360"/>
            <a:ext cx="8534401" cy="764440"/>
          </a:xfrm>
        </p:spPr>
        <p:txBody>
          <a:bodyPr/>
          <a:lstStyle>
            <a:lvl1pPr marL="0" indent="0" algn="ctr">
              <a:buNone/>
              <a:defRPr lang="en-US" sz="2399" kern="1200" smtClean="0">
                <a:solidFill>
                  <a:schemeClr val="tx1">
                    <a:lumMod val="65000"/>
                    <a:lumOff val="35000"/>
                  </a:schemeClr>
                </a:solidFill>
                <a:latin typeface="+mj-lt"/>
                <a:ea typeface="+mj-ea"/>
                <a:cs typeface="+mj-cs"/>
              </a:defRPr>
            </a:lvl1pPr>
            <a:lvl2pPr marL="609397" indent="0" algn="ctr">
              <a:buNone/>
              <a:defRPr>
                <a:solidFill>
                  <a:schemeClr val="tx1">
                    <a:tint val="75000"/>
                  </a:schemeClr>
                </a:solidFill>
              </a:defRPr>
            </a:lvl2pPr>
            <a:lvl3pPr marL="1218794" indent="0" algn="ctr">
              <a:buNone/>
              <a:defRPr>
                <a:solidFill>
                  <a:schemeClr val="tx1">
                    <a:tint val="75000"/>
                  </a:schemeClr>
                </a:solidFill>
              </a:defRPr>
            </a:lvl3pPr>
            <a:lvl4pPr marL="1828191" indent="0" algn="ctr">
              <a:buNone/>
              <a:defRPr>
                <a:solidFill>
                  <a:schemeClr val="tx1">
                    <a:tint val="75000"/>
                  </a:schemeClr>
                </a:solidFill>
              </a:defRPr>
            </a:lvl4pPr>
            <a:lvl5pPr marL="2437588" indent="0" algn="ctr">
              <a:buNone/>
              <a:defRPr>
                <a:solidFill>
                  <a:schemeClr val="tx1">
                    <a:tint val="75000"/>
                  </a:schemeClr>
                </a:solidFill>
              </a:defRPr>
            </a:lvl5pPr>
            <a:lvl6pPr marL="3046985" indent="0" algn="ctr">
              <a:buNone/>
              <a:defRPr>
                <a:solidFill>
                  <a:schemeClr val="tx1">
                    <a:tint val="75000"/>
                  </a:schemeClr>
                </a:solidFill>
              </a:defRPr>
            </a:lvl6pPr>
            <a:lvl7pPr marL="3656382" indent="0" algn="ctr">
              <a:buNone/>
              <a:defRPr>
                <a:solidFill>
                  <a:schemeClr val="tx1">
                    <a:tint val="75000"/>
                  </a:schemeClr>
                </a:solidFill>
              </a:defRPr>
            </a:lvl7pPr>
            <a:lvl8pPr marL="4265777" indent="0" algn="ctr">
              <a:buNone/>
              <a:defRPr>
                <a:solidFill>
                  <a:schemeClr val="tx1">
                    <a:tint val="75000"/>
                  </a:schemeClr>
                </a:solidFill>
              </a:defRPr>
            </a:lvl8pPr>
            <a:lvl9pPr marL="4875176"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rtlCol="0"/>
          <a:lstStyle>
            <a:lvl1pPr>
              <a:defRPr>
                <a:solidFill>
                  <a:prstClr val="black">
                    <a:tint val="75000"/>
                  </a:prstClr>
                </a:solidFill>
              </a:defRPr>
            </a:lvl1pPr>
          </a:lstStyle>
          <a:p>
            <a:pPr>
              <a:defRPr/>
            </a:pPr>
            <a:fld id="{8BBE34F1-8121-4D86-BD07-D5636BAC99A3}" type="datetimeFigureOut">
              <a:rPr lang="en-US"/>
              <a:pPr>
                <a:defRPr/>
              </a:pPr>
              <a:t>11/25/2024</a:t>
            </a:fld>
            <a:endParaRPr lang="en-US"/>
          </a:p>
        </p:txBody>
      </p:sp>
      <p:sp>
        <p:nvSpPr>
          <p:cNvPr id="6" name="Footer Placeholder 4"/>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7" name="Slide Number Placeholder 5"/>
          <p:cNvSpPr>
            <a:spLocks noGrp="1"/>
          </p:cNvSpPr>
          <p:nvPr>
            <p:ph type="sldNum" sz="quarter" idx="12"/>
          </p:nvPr>
        </p:nvSpPr>
        <p:spPr/>
        <p:txBody>
          <a:bodyPr rtlCol="0"/>
          <a:lstStyle>
            <a:lvl1pPr>
              <a:defRPr>
                <a:solidFill>
                  <a:prstClr val="black">
                    <a:tint val="75000"/>
                  </a:prstClr>
                </a:solidFill>
              </a:defRPr>
            </a:lvl1pPr>
          </a:lstStyle>
          <a:p>
            <a:pPr>
              <a:defRPr/>
            </a:pPr>
            <a:fld id="{E5976F6D-146B-4BEE-B35D-99EB080F7F5B}" type="slidenum">
              <a:rPr lang="en-US"/>
              <a:pPr>
                <a:defRPr/>
              </a:pPr>
              <a:t>‹#›</a:t>
            </a:fld>
            <a:endParaRPr lang="en-US"/>
          </a:p>
        </p:txBody>
      </p:sp>
    </p:spTree>
    <p:extLst>
      <p:ext uri="{BB962C8B-B14F-4D97-AF65-F5344CB8AC3E}">
        <p14:creationId xmlns:p14="http://schemas.microsoft.com/office/powerpoint/2010/main" xmlns="" val="1129041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1" cy="1752600"/>
          </a:xfrm>
        </p:spPr>
        <p:txBody>
          <a:bodyPr/>
          <a:lstStyle>
            <a:lvl1pPr marL="0" indent="0" algn="ctr">
              <a:buNone/>
              <a:defRPr>
                <a:solidFill>
                  <a:schemeClr val="tx1">
                    <a:tint val="75000"/>
                  </a:schemeClr>
                </a:solidFill>
              </a:defRPr>
            </a:lvl1pPr>
            <a:lvl2pPr marL="609422" indent="0" algn="ctr">
              <a:buNone/>
              <a:defRPr>
                <a:solidFill>
                  <a:schemeClr val="tx1">
                    <a:tint val="75000"/>
                  </a:schemeClr>
                </a:solidFill>
              </a:defRPr>
            </a:lvl2pPr>
            <a:lvl3pPr marL="1218845" indent="0" algn="ctr">
              <a:buNone/>
              <a:defRPr>
                <a:solidFill>
                  <a:schemeClr val="tx1">
                    <a:tint val="75000"/>
                  </a:schemeClr>
                </a:solidFill>
              </a:defRPr>
            </a:lvl3pPr>
            <a:lvl4pPr marL="1828267" indent="0" algn="ctr">
              <a:buNone/>
              <a:defRPr>
                <a:solidFill>
                  <a:schemeClr val="tx1">
                    <a:tint val="75000"/>
                  </a:schemeClr>
                </a:solidFill>
              </a:defRPr>
            </a:lvl4pPr>
            <a:lvl5pPr marL="2437689" indent="0" algn="ctr">
              <a:buNone/>
              <a:defRPr>
                <a:solidFill>
                  <a:schemeClr val="tx1">
                    <a:tint val="75000"/>
                  </a:schemeClr>
                </a:solidFill>
              </a:defRPr>
            </a:lvl5pPr>
            <a:lvl6pPr marL="3047111" indent="0" algn="ctr">
              <a:buNone/>
              <a:defRPr>
                <a:solidFill>
                  <a:schemeClr val="tx1">
                    <a:tint val="75000"/>
                  </a:schemeClr>
                </a:solidFill>
              </a:defRPr>
            </a:lvl6pPr>
            <a:lvl7pPr marL="3656534" indent="0" algn="ctr">
              <a:buNone/>
              <a:defRPr>
                <a:solidFill>
                  <a:schemeClr val="tx1">
                    <a:tint val="75000"/>
                  </a:schemeClr>
                </a:solidFill>
              </a:defRPr>
            </a:lvl7pPr>
            <a:lvl8pPr marL="4265955" indent="0" algn="ctr">
              <a:buNone/>
              <a:defRPr>
                <a:solidFill>
                  <a:schemeClr val="tx1">
                    <a:tint val="75000"/>
                  </a:schemeClr>
                </a:solidFill>
              </a:defRPr>
            </a:lvl8pPr>
            <a:lvl9pPr marL="48753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a:defRPr>
                <a:solidFill>
                  <a:prstClr val="black">
                    <a:tint val="75000"/>
                  </a:prstClr>
                </a:solidFill>
              </a:defRPr>
            </a:lvl1pPr>
          </a:lstStyle>
          <a:p>
            <a:pPr>
              <a:defRPr/>
            </a:pPr>
            <a:fld id="{5A766A92-CB95-41C4-8663-202CD0E665B1}" type="datetimeFigureOut">
              <a:rPr lang="en-US"/>
              <a:pPr>
                <a:defRPr/>
              </a:pPr>
              <a:t>11/25/2024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defRPr>
            </a:lvl1pPr>
          </a:lstStyle>
          <a:p>
            <a:pPr>
              <a:defRPr/>
            </a:pPr>
            <a:fld id="{A5F8F846-C56A-442B-87DB-EB9E424B1954}" type="slidenum">
              <a:rPr lang="en-US"/>
              <a:pPr>
                <a:defRPr/>
              </a:pPr>
              <a:t>‹#›</a:t>
            </a:fld>
            <a:endParaRPr lang="en-US"/>
          </a:p>
        </p:txBody>
      </p:sp>
    </p:spTree>
    <p:extLst>
      <p:ext uri="{BB962C8B-B14F-4D97-AF65-F5344CB8AC3E}">
        <p14:creationId xmlns:p14="http://schemas.microsoft.com/office/powerpoint/2010/main" xmlns="" val="1604736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a:defRPr>
                <a:solidFill>
                  <a:prstClr val="black">
                    <a:tint val="75000"/>
                  </a:prstClr>
                </a:solidFill>
              </a:defRPr>
            </a:lvl1pPr>
          </a:lstStyle>
          <a:p>
            <a:pPr>
              <a:defRPr/>
            </a:pPr>
            <a:fld id="{158A29FF-CD00-4E0E-B0A9-671FCF839AE8}" type="datetimeFigureOut">
              <a:rPr lang="en-US"/>
              <a:pPr>
                <a:defRPr/>
              </a:pPr>
              <a:t>11/25/2024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defRPr>
            </a:lvl1pPr>
          </a:lstStyle>
          <a:p>
            <a:pPr>
              <a:defRPr/>
            </a:pPr>
            <a:fld id="{36FFB312-E03C-449E-A39B-34735B32C4B4}" type="slidenum">
              <a:rPr lang="en-US"/>
              <a:pPr>
                <a:defRPr/>
              </a:pPr>
              <a:t>‹#›</a:t>
            </a:fld>
            <a:endParaRPr lang="en-US"/>
          </a:p>
        </p:txBody>
      </p:sp>
    </p:spTree>
    <p:extLst>
      <p:ext uri="{BB962C8B-B14F-4D97-AF65-F5344CB8AC3E}">
        <p14:creationId xmlns:p14="http://schemas.microsoft.com/office/powerpoint/2010/main" xmlns="" val="2679466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7"/>
            <a:ext cx="10363200" cy="1362075"/>
          </a:xfrm>
        </p:spPr>
        <p:txBody>
          <a:bodyPr anchor="t"/>
          <a:lstStyle>
            <a:lvl1pPr algn="l">
              <a:defRPr sz="5332" b="1" cap="all"/>
            </a:lvl1pPr>
          </a:lstStyle>
          <a:p>
            <a:r>
              <a:rPr lang="en-US"/>
              <a:t>Click to edit Master title style</a:t>
            </a:r>
          </a:p>
        </p:txBody>
      </p:sp>
      <p:sp>
        <p:nvSpPr>
          <p:cNvPr id="3" name="Text Placeholder 2"/>
          <p:cNvSpPr>
            <a:spLocks noGrp="1"/>
          </p:cNvSpPr>
          <p:nvPr>
            <p:ph type="body" idx="1"/>
          </p:nvPr>
        </p:nvSpPr>
        <p:spPr>
          <a:xfrm>
            <a:off x="963086" y="2906713"/>
            <a:ext cx="10363200" cy="1500187"/>
          </a:xfrm>
        </p:spPr>
        <p:txBody>
          <a:bodyPr anchor="b"/>
          <a:lstStyle>
            <a:lvl1pPr marL="0" indent="0">
              <a:buNone/>
              <a:defRPr sz="2666">
                <a:solidFill>
                  <a:schemeClr val="tx1">
                    <a:tint val="75000"/>
                  </a:schemeClr>
                </a:solidFill>
              </a:defRPr>
            </a:lvl1pPr>
            <a:lvl2pPr marL="609422" indent="0">
              <a:buNone/>
              <a:defRPr sz="2399">
                <a:solidFill>
                  <a:schemeClr val="tx1">
                    <a:tint val="75000"/>
                  </a:schemeClr>
                </a:solidFill>
              </a:defRPr>
            </a:lvl2pPr>
            <a:lvl3pPr marL="1218845" indent="0">
              <a:buNone/>
              <a:defRPr sz="2133">
                <a:solidFill>
                  <a:schemeClr val="tx1">
                    <a:tint val="75000"/>
                  </a:schemeClr>
                </a:solidFill>
              </a:defRPr>
            </a:lvl3pPr>
            <a:lvl4pPr marL="1828267" indent="0">
              <a:buNone/>
              <a:defRPr sz="1866">
                <a:solidFill>
                  <a:schemeClr val="tx1">
                    <a:tint val="75000"/>
                  </a:schemeClr>
                </a:solidFill>
              </a:defRPr>
            </a:lvl4pPr>
            <a:lvl5pPr marL="2437689" indent="0">
              <a:buNone/>
              <a:defRPr sz="1866">
                <a:solidFill>
                  <a:schemeClr val="tx1">
                    <a:tint val="75000"/>
                  </a:schemeClr>
                </a:solidFill>
              </a:defRPr>
            </a:lvl5pPr>
            <a:lvl6pPr marL="3047111" indent="0">
              <a:buNone/>
              <a:defRPr sz="1866">
                <a:solidFill>
                  <a:schemeClr val="tx1">
                    <a:tint val="75000"/>
                  </a:schemeClr>
                </a:solidFill>
              </a:defRPr>
            </a:lvl6pPr>
            <a:lvl7pPr marL="3656534" indent="0">
              <a:buNone/>
              <a:defRPr sz="1866">
                <a:solidFill>
                  <a:schemeClr val="tx1">
                    <a:tint val="75000"/>
                  </a:schemeClr>
                </a:solidFill>
              </a:defRPr>
            </a:lvl7pPr>
            <a:lvl8pPr marL="4265955" indent="0">
              <a:buNone/>
              <a:defRPr sz="1866">
                <a:solidFill>
                  <a:schemeClr val="tx1">
                    <a:tint val="75000"/>
                  </a:schemeClr>
                </a:solidFill>
              </a:defRPr>
            </a:lvl8pPr>
            <a:lvl9pPr marL="4875378"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a:defRPr>
                <a:solidFill>
                  <a:prstClr val="black">
                    <a:tint val="75000"/>
                  </a:prstClr>
                </a:solidFill>
              </a:defRPr>
            </a:lvl1pPr>
          </a:lstStyle>
          <a:p>
            <a:pPr>
              <a:defRPr/>
            </a:pPr>
            <a:fld id="{8CC5B83E-624B-41B8-8805-90E207C6270E}" type="datetimeFigureOut">
              <a:rPr lang="en-US"/>
              <a:pPr>
                <a:defRPr/>
              </a:pPr>
              <a:t>11/25/2024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defRPr>
            </a:lvl1pPr>
          </a:lstStyle>
          <a:p>
            <a:pPr>
              <a:defRPr/>
            </a:pPr>
            <a:fld id="{26C46387-1841-49BA-9CBC-B66132ABA18E}" type="slidenum">
              <a:rPr lang="en-US"/>
              <a:pPr>
                <a:defRPr/>
              </a:pPr>
              <a:t>‹#›</a:t>
            </a:fld>
            <a:endParaRPr lang="en-US"/>
          </a:p>
        </p:txBody>
      </p:sp>
    </p:spTree>
    <p:extLst>
      <p:ext uri="{BB962C8B-B14F-4D97-AF65-F5344CB8AC3E}">
        <p14:creationId xmlns:p14="http://schemas.microsoft.com/office/powerpoint/2010/main" xmlns="" val="2615604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6"/>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a:defRPr>
                <a:solidFill>
                  <a:prstClr val="black">
                    <a:tint val="75000"/>
                  </a:prstClr>
                </a:solidFill>
              </a:defRPr>
            </a:lvl1pPr>
          </a:lstStyle>
          <a:p>
            <a:pPr>
              <a:defRPr/>
            </a:pPr>
            <a:fld id="{6673CF6C-7CB1-4823-855E-EC5C2560929E}" type="datetimeFigureOut">
              <a:rPr lang="en-US"/>
              <a:pPr>
                <a:defRPr/>
              </a:pPr>
              <a:t>11/25/2024</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defRPr>
            </a:lvl1pPr>
          </a:lstStyle>
          <a:p>
            <a:pPr>
              <a:defRPr/>
            </a:pPr>
            <a:fld id="{FC3BAD1B-DF16-4F71-B12C-CFFA5D4A46AA}" type="slidenum">
              <a:rPr lang="en-US"/>
              <a:pPr>
                <a:defRPr/>
              </a:pPr>
              <a:t>‹#›</a:t>
            </a:fld>
            <a:endParaRPr lang="en-US"/>
          </a:p>
        </p:txBody>
      </p:sp>
    </p:spTree>
    <p:extLst>
      <p:ext uri="{BB962C8B-B14F-4D97-AF65-F5344CB8AC3E}">
        <p14:creationId xmlns:p14="http://schemas.microsoft.com/office/powerpoint/2010/main" xmlns="" val="2816808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7"/>
            <a:ext cx="5389033"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a:defRPr>
                <a:solidFill>
                  <a:prstClr val="black">
                    <a:tint val="75000"/>
                  </a:prstClr>
                </a:solidFill>
              </a:defRPr>
            </a:lvl1pPr>
          </a:lstStyle>
          <a:p>
            <a:pPr>
              <a:defRPr/>
            </a:pPr>
            <a:fld id="{9852499A-DD9C-4D15-8F72-C0AD07B201E9}" type="datetimeFigureOut">
              <a:rPr lang="en-US"/>
              <a:pPr>
                <a:defRPr/>
              </a:pPr>
              <a:t>11/25/2024</a:t>
            </a:fld>
            <a:endParaRPr lang="en-US"/>
          </a:p>
        </p:txBody>
      </p:sp>
      <p:sp>
        <p:nvSpPr>
          <p:cNvPr id="8" name="Footer Placeholder 7"/>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9" name="Slide Number Placeholder 8"/>
          <p:cNvSpPr>
            <a:spLocks noGrp="1"/>
          </p:cNvSpPr>
          <p:nvPr>
            <p:ph type="sldNum" sz="quarter" idx="12"/>
          </p:nvPr>
        </p:nvSpPr>
        <p:spPr/>
        <p:txBody>
          <a:bodyPr rtlCol="0"/>
          <a:lstStyle>
            <a:lvl1pPr>
              <a:defRPr>
                <a:solidFill>
                  <a:prstClr val="black">
                    <a:tint val="75000"/>
                  </a:prstClr>
                </a:solidFill>
              </a:defRPr>
            </a:lvl1pPr>
          </a:lstStyle>
          <a:p>
            <a:pPr>
              <a:defRPr/>
            </a:pPr>
            <a:fld id="{7E8AF4E8-18BE-461F-866E-7017F283C6C5}" type="slidenum">
              <a:rPr lang="en-US"/>
              <a:pPr>
                <a:defRPr/>
              </a:pPr>
              <a:t>‹#›</a:t>
            </a:fld>
            <a:endParaRPr lang="en-US"/>
          </a:p>
        </p:txBody>
      </p:sp>
    </p:spTree>
    <p:extLst>
      <p:ext uri="{BB962C8B-B14F-4D97-AF65-F5344CB8AC3E}">
        <p14:creationId xmlns:p14="http://schemas.microsoft.com/office/powerpoint/2010/main" xmlns="" val="1596509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F2195-D291-436D-B929-0EE6306CB3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BB2154-A870-4498-92A8-45492D1301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C968777-4E6F-4442-A493-BE47FCB5FA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2AC2FB5-86AA-4748-BD36-7175457B8716}"/>
              </a:ext>
            </a:extLst>
          </p:cNvPr>
          <p:cNvSpPr>
            <a:spLocks noGrp="1"/>
          </p:cNvSpPr>
          <p:nvPr>
            <p:ph type="dt" sz="half" idx="10"/>
          </p:nvPr>
        </p:nvSpPr>
        <p:spPr/>
        <p:txBody>
          <a:bodyPr/>
          <a:lstStyle/>
          <a:p>
            <a:fld id="{A99C26AD-EDD8-4304-BF86-6C7BE5CFB9EC}" type="datetimeFigureOut">
              <a:rPr lang="en-US" smtClean="0"/>
              <a:pPr/>
              <a:t>11/25/2024</a:t>
            </a:fld>
            <a:endParaRPr lang="en-US"/>
          </a:p>
        </p:txBody>
      </p:sp>
      <p:sp>
        <p:nvSpPr>
          <p:cNvPr id="6" name="Footer Placeholder 5">
            <a:extLst>
              <a:ext uri="{FF2B5EF4-FFF2-40B4-BE49-F238E27FC236}">
                <a16:creationId xmlns:a16="http://schemas.microsoft.com/office/drawing/2014/main" xmlns="" id="{FFD8429A-7066-42B0-8C8D-BAF24CC89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DEFB32E-1FB1-4319-946D-C9CEEE38C73A}"/>
              </a:ext>
            </a:extLst>
          </p:cNvPr>
          <p:cNvSpPr>
            <a:spLocks noGrp="1"/>
          </p:cNvSpPr>
          <p:nvPr>
            <p:ph type="sldNum" sz="quarter" idx="12"/>
          </p:nvPr>
        </p:nvSpPr>
        <p:spPr/>
        <p:txBody>
          <a:body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33318663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09603" y="274646"/>
            <a:ext cx="10972801" cy="715961"/>
          </a:xfrm>
        </p:spPr>
        <p:txBody>
          <a:bodyPr/>
          <a:lstStyle>
            <a:lvl1pPr algn="l">
              <a:defRPr sz="3732">
                <a:solidFill>
                  <a:schemeClr val="tx1">
                    <a:lumMod val="65000"/>
                    <a:lumOff val="35000"/>
                  </a:schemeClr>
                </a:solidFill>
              </a:defRPr>
            </a:lvl1pPr>
          </a:lstStyle>
          <a:p>
            <a:r>
              <a:rPr lang="en-US"/>
              <a:t>Click to edit Master title style</a:t>
            </a:r>
          </a:p>
        </p:txBody>
      </p:sp>
      <p:sp>
        <p:nvSpPr>
          <p:cNvPr id="3" name="Date Placeholder 2"/>
          <p:cNvSpPr>
            <a:spLocks noGrp="1"/>
          </p:cNvSpPr>
          <p:nvPr>
            <p:ph type="dt" sz="half" idx="10"/>
          </p:nvPr>
        </p:nvSpPr>
        <p:spPr/>
        <p:txBody>
          <a:bodyPr rtlCol="0"/>
          <a:lstStyle>
            <a:lvl1pPr>
              <a:defRPr>
                <a:solidFill>
                  <a:prstClr val="black">
                    <a:tint val="75000"/>
                  </a:prstClr>
                </a:solidFill>
              </a:defRPr>
            </a:lvl1pPr>
          </a:lstStyle>
          <a:p>
            <a:pPr>
              <a:defRPr/>
            </a:pPr>
            <a:fld id="{3577ADD1-BDEB-4EEE-B3D3-E4A6033863B9}" type="datetimeFigureOut">
              <a:rPr lang="en-US"/>
              <a:pPr>
                <a:defRPr/>
              </a:pPr>
              <a:t>11/25/2024</a:t>
            </a:fld>
            <a:endParaRPr lang="en-US"/>
          </a:p>
        </p:txBody>
      </p:sp>
      <p:sp>
        <p:nvSpPr>
          <p:cNvPr id="4" name="Footer Placeholder 3"/>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5" name="Slide Number Placeholder 4"/>
          <p:cNvSpPr>
            <a:spLocks noGrp="1"/>
          </p:cNvSpPr>
          <p:nvPr>
            <p:ph type="sldNum" sz="quarter" idx="12"/>
          </p:nvPr>
        </p:nvSpPr>
        <p:spPr/>
        <p:txBody>
          <a:bodyPr rtlCol="0"/>
          <a:lstStyle>
            <a:lvl1pPr>
              <a:defRPr>
                <a:solidFill>
                  <a:prstClr val="black">
                    <a:tint val="75000"/>
                  </a:prstClr>
                </a:solidFill>
              </a:defRPr>
            </a:lvl1pPr>
          </a:lstStyle>
          <a:p>
            <a:pPr>
              <a:defRPr/>
            </a:pPr>
            <a:fld id="{8DF84F7D-392E-42DA-A129-4DF6100EEE1D}" type="slidenum">
              <a:rPr lang="en-US"/>
              <a:pPr>
                <a:defRPr/>
              </a:pPr>
              <a:t>‹#›</a:t>
            </a:fld>
            <a:endParaRPr lang="en-US"/>
          </a:p>
        </p:txBody>
      </p:sp>
    </p:spTree>
    <p:extLst>
      <p:ext uri="{BB962C8B-B14F-4D97-AF65-F5344CB8AC3E}">
        <p14:creationId xmlns:p14="http://schemas.microsoft.com/office/powerpoint/2010/main" xmlns="" val="948556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609603" y="274646"/>
            <a:ext cx="10972801" cy="715961"/>
          </a:xfrm>
        </p:spPr>
        <p:txBody>
          <a:bodyPr/>
          <a:lstStyle>
            <a:lvl1pPr algn="l">
              <a:defRPr sz="3732">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p:nvPr>
        </p:nvSpPr>
        <p:spPr>
          <a:xfrm>
            <a:off x="609603" y="990600"/>
            <a:ext cx="10972801" cy="508000"/>
          </a:xfrm>
        </p:spPr>
        <p:txBody>
          <a:bodyPr>
            <a:noAutofit/>
          </a:bodyPr>
          <a:lstStyle>
            <a:lvl1pPr marL="0" indent="0">
              <a:buNone/>
              <a:defRPr sz="1866">
                <a:solidFill>
                  <a:schemeClr val="bg1">
                    <a:lumMod val="50000"/>
                  </a:schemeClr>
                </a:solidFill>
              </a:defRPr>
            </a:lvl1pPr>
          </a:lstStyle>
          <a:p>
            <a:pPr lvl="0"/>
            <a:r>
              <a:rPr lang="en-US"/>
              <a:t>Click to edit Master text styles</a:t>
            </a:r>
          </a:p>
        </p:txBody>
      </p:sp>
      <p:sp>
        <p:nvSpPr>
          <p:cNvPr id="4" name="Date Placeholder 2"/>
          <p:cNvSpPr>
            <a:spLocks noGrp="1"/>
          </p:cNvSpPr>
          <p:nvPr>
            <p:ph type="dt" sz="half" idx="14"/>
          </p:nvPr>
        </p:nvSpPr>
        <p:spPr/>
        <p:txBody>
          <a:bodyPr rtlCol="0"/>
          <a:lstStyle>
            <a:lvl1pPr>
              <a:defRPr>
                <a:solidFill>
                  <a:prstClr val="black">
                    <a:tint val="75000"/>
                  </a:prstClr>
                </a:solidFill>
              </a:defRPr>
            </a:lvl1pPr>
          </a:lstStyle>
          <a:p>
            <a:pPr>
              <a:defRPr/>
            </a:pPr>
            <a:fld id="{7D5E2DBF-0717-4C02-9AFA-E0240AD51760}" type="datetimeFigureOut">
              <a:rPr lang="en-US"/>
              <a:pPr>
                <a:defRPr/>
              </a:pPr>
              <a:t>11/25/2024</a:t>
            </a:fld>
            <a:endParaRPr lang="en-US"/>
          </a:p>
        </p:txBody>
      </p:sp>
      <p:sp>
        <p:nvSpPr>
          <p:cNvPr id="5" name="Footer Placeholder 3"/>
          <p:cNvSpPr>
            <a:spLocks noGrp="1"/>
          </p:cNvSpPr>
          <p:nvPr>
            <p:ph type="ftr" sz="quarter" idx="15"/>
          </p:nvPr>
        </p:nvSpPr>
        <p:spPr/>
        <p:txBody>
          <a:bodyPr rtlCol="0"/>
          <a:lstStyle>
            <a:lvl1pPr>
              <a:defRPr>
                <a:solidFill>
                  <a:prstClr val="black">
                    <a:tint val="75000"/>
                  </a:prstClr>
                </a:solidFill>
              </a:defRPr>
            </a:lvl1pPr>
          </a:lstStyle>
          <a:p>
            <a:pPr>
              <a:defRPr/>
            </a:pPr>
            <a:endParaRPr lang="en-US"/>
          </a:p>
        </p:txBody>
      </p:sp>
      <p:sp>
        <p:nvSpPr>
          <p:cNvPr id="8" name="Slide Number Placeholder 4"/>
          <p:cNvSpPr>
            <a:spLocks noGrp="1"/>
          </p:cNvSpPr>
          <p:nvPr>
            <p:ph type="sldNum" sz="quarter" idx="16"/>
          </p:nvPr>
        </p:nvSpPr>
        <p:spPr/>
        <p:txBody>
          <a:bodyPr rtlCol="0"/>
          <a:lstStyle>
            <a:lvl1pPr>
              <a:defRPr>
                <a:solidFill>
                  <a:prstClr val="black">
                    <a:tint val="75000"/>
                  </a:prstClr>
                </a:solidFill>
              </a:defRPr>
            </a:lvl1pPr>
          </a:lstStyle>
          <a:p>
            <a:pPr>
              <a:defRPr/>
            </a:pPr>
            <a:fld id="{B6F4C765-8135-4B99-B47C-F7CE8046D88F}" type="slidenum">
              <a:rPr lang="en-US"/>
              <a:pPr>
                <a:defRPr/>
              </a:pPr>
              <a:t>‹#›</a:t>
            </a:fld>
            <a:endParaRPr lang="en-US"/>
          </a:p>
        </p:txBody>
      </p:sp>
    </p:spTree>
    <p:extLst>
      <p:ext uri="{BB962C8B-B14F-4D97-AF65-F5344CB8AC3E}">
        <p14:creationId xmlns:p14="http://schemas.microsoft.com/office/powerpoint/2010/main" xmlns="" val="429476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prstClr val="black">
                    <a:tint val="75000"/>
                  </a:prstClr>
                </a:solidFill>
              </a:defRPr>
            </a:lvl1pPr>
          </a:lstStyle>
          <a:p>
            <a:pPr>
              <a:defRPr/>
            </a:pPr>
            <a:fld id="{3F3A17AE-AA52-4420-A861-087BD58AD7E8}" type="datetimeFigureOut">
              <a:rPr lang="en-US"/>
              <a:pPr>
                <a:defRPr/>
              </a:pPr>
              <a:t>11/25/2024</a:t>
            </a:fld>
            <a:endParaRPr lang="en-US"/>
          </a:p>
        </p:txBody>
      </p:sp>
      <p:sp>
        <p:nvSpPr>
          <p:cNvPr id="3" name="Footer Placeholder 2"/>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4" name="Slide Number Placeholder 3"/>
          <p:cNvSpPr>
            <a:spLocks noGrp="1"/>
          </p:cNvSpPr>
          <p:nvPr>
            <p:ph type="sldNum" sz="quarter" idx="12"/>
          </p:nvPr>
        </p:nvSpPr>
        <p:spPr/>
        <p:txBody>
          <a:bodyPr rtlCol="0"/>
          <a:lstStyle>
            <a:lvl1pPr>
              <a:defRPr>
                <a:solidFill>
                  <a:prstClr val="black">
                    <a:tint val="75000"/>
                  </a:prstClr>
                </a:solidFill>
              </a:defRPr>
            </a:lvl1pPr>
          </a:lstStyle>
          <a:p>
            <a:pPr>
              <a:defRPr/>
            </a:pPr>
            <a:fld id="{D297E9A4-2FCF-4BC4-9E92-843E0344179B}" type="slidenum">
              <a:rPr lang="en-US"/>
              <a:pPr>
                <a:defRPr/>
              </a:pPr>
              <a:t>‹#›</a:t>
            </a:fld>
            <a:endParaRPr lang="en-US"/>
          </a:p>
        </p:txBody>
      </p:sp>
    </p:spTree>
    <p:extLst>
      <p:ext uri="{BB962C8B-B14F-4D97-AF65-F5344CB8AC3E}">
        <p14:creationId xmlns:p14="http://schemas.microsoft.com/office/powerpoint/2010/main" xmlns="" val="700946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4"/>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4" y="273058"/>
            <a:ext cx="6815666"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4" cy="46910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defRPr>
            </a:lvl1pPr>
          </a:lstStyle>
          <a:p>
            <a:pPr>
              <a:defRPr/>
            </a:pPr>
            <a:fld id="{7819B814-399C-48BA-B168-30145BCE53A5}" type="datetimeFigureOut">
              <a:rPr lang="en-US"/>
              <a:pPr>
                <a:defRPr/>
              </a:pPr>
              <a:t>11/25/2024</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defRPr>
            </a:lvl1pPr>
          </a:lstStyle>
          <a:p>
            <a:pPr>
              <a:defRPr/>
            </a:pPr>
            <a:fld id="{9C715957-5FBE-4DE6-B053-CAAA91C4F373}" type="slidenum">
              <a:rPr lang="en-US"/>
              <a:pPr>
                <a:defRPr/>
              </a:pPr>
              <a:t>‹#›</a:t>
            </a:fld>
            <a:endParaRPr lang="en-US"/>
          </a:p>
        </p:txBody>
      </p:sp>
    </p:spTree>
    <p:extLst>
      <p:ext uri="{BB962C8B-B14F-4D97-AF65-F5344CB8AC3E}">
        <p14:creationId xmlns:p14="http://schemas.microsoft.com/office/powerpoint/2010/main" xmlns="" val="3873552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7"/>
            <a:ext cx="7315200" cy="566739"/>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6"/>
            </a:lvl1pPr>
            <a:lvl2pPr marL="609422" indent="0">
              <a:buNone/>
              <a:defRPr sz="3732"/>
            </a:lvl2pPr>
            <a:lvl3pPr marL="1218845" indent="0">
              <a:buNone/>
              <a:defRPr sz="3199"/>
            </a:lvl3pPr>
            <a:lvl4pPr marL="1828267" indent="0">
              <a:buNone/>
              <a:defRPr sz="2666"/>
            </a:lvl4pPr>
            <a:lvl5pPr marL="2437689" indent="0">
              <a:buNone/>
              <a:defRPr sz="2666"/>
            </a:lvl5pPr>
            <a:lvl6pPr marL="3047111" indent="0">
              <a:buNone/>
              <a:defRPr sz="2666"/>
            </a:lvl6pPr>
            <a:lvl7pPr marL="3656534" indent="0">
              <a:buNone/>
              <a:defRPr sz="2666"/>
            </a:lvl7pPr>
            <a:lvl8pPr marL="4265955" indent="0">
              <a:buNone/>
              <a:defRPr sz="2666"/>
            </a:lvl8pPr>
            <a:lvl9pPr marL="4875378" indent="0">
              <a:buNone/>
              <a:defRPr sz="2666"/>
            </a:lvl9pPr>
          </a:lstStyle>
          <a:p>
            <a:pPr lvl="0"/>
            <a:endParaRPr lang="en-US" noProof="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defRPr>
            </a:lvl1pPr>
          </a:lstStyle>
          <a:p>
            <a:pPr>
              <a:defRPr/>
            </a:pPr>
            <a:fld id="{B12BBF68-F5C8-41FF-AA32-719BE1B901C1}" type="datetimeFigureOut">
              <a:rPr lang="en-US"/>
              <a:pPr>
                <a:defRPr/>
              </a:pPr>
              <a:t>11/25/2024</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defRPr>
            </a:lvl1pPr>
          </a:lstStyle>
          <a:p>
            <a:pPr>
              <a:defRPr/>
            </a:pPr>
            <a:fld id="{7AA0D08D-DDEE-4838-9830-4072B382454E}" type="slidenum">
              <a:rPr lang="en-US"/>
              <a:pPr>
                <a:defRPr/>
              </a:pPr>
              <a:t>‹#›</a:t>
            </a:fld>
            <a:endParaRPr lang="en-US"/>
          </a:p>
        </p:txBody>
      </p:sp>
    </p:spTree>
    <p:extLst>
      <p:ext uri="{BB962C8B-B14F-4D97-AF65-F5344CB8AC3E}">
        <p14:creationId xmlns:p14="http://schemas.microsoft.com/office/powerpoint/2010/main" xmlns="" val="2034312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a:defRPr>
                <a:solidFill>
                  <a:prstClr val="black">
                    <a:tint val="75000"/>
                  </a:prstClr>
                </a:solidFill>
              </a:defRPr>
            </a:lvl1pPr>
          </a:lstStyle>
          <a:p>
            <a:pPr>
              <a:defRPr/>
            </a:pPr>
            <a:fld id="{9D841AE4-4AA4-4F38-B65B-CDCA14D6A1C9}" type="datetimeFigureOut">
              <a:rPr lang="en-US"/>
              <a:pPr>
                <a:defRPr/>
              </a:pPr>
              <a:t>11/25/2024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defRPr>
            </a:lvl1pPr>
          </a:lstStyle>
          <a:p>
            <a:pPr>
              <a:defRPr/>
            </a:pPr>
            <a:fld id="{626BD724-986C-4A4D-A02A-A62D1FE3D7A9}" type="slidenum">
              <a:rPr lang="en-US"/>
              <a:pPr>
                <a:defRPr/>
              </a:pPr>
              <a:t>‹#›</a:t>
            </a:fld>
            <a:endParaRPr lang="en-US"/>
          </a:p>
        </p:txBody>
      </p:sp>
    </p:spTree>
    <p:extLst>
      <p:ext uri="{BB962C8B-B14F-4D97-AF65-F5344CB8AC3E}">
        <p14:creationId xmlns:p14="http://schemas.microsoft.com/office/powerpoint/2010/main" xmlns="" val="37421152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6"/>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a:defRPr>
                <a:solidFill>
                  <a:prstClr val="black">
                    <a:tint val="75000"/>
                  </a:prstClr>
                </a:solidFill>
              </a:defRPr>
            </a:lvl1pPr>
          </a:lstStyle>
          <a:p>
            <a:pPr>
              <a:defRPr/>
            </a:pPr>
            <a:fld id="{4F16A719-1892-47B2-AFEE-AEE1DC05DF14}" type="datetimeFigureOut">
              <a:rPr lang="en-US"/>
              <a:pPr>
                <a:defRPr/>
              </a:pPr>
              <a:t>11/25/2024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defRPr>
            </a:lvl1pPr>
          </a:lstStyle>
          <a:p>
            <a:pPr>
              <a:defRPr/>
            </a:pPr>
            <a:fld id="{28D59F6D-0606-4176-A4AF-A79DE56FEC0E}" type="slidenum">
              <a:rPr lang="en-US"/>
              <a:pPr>
                <a:defRPr/>
              </a:pPr>
              <a:t>‹#›</a:t>
            </a:fld>
            <a:endParaRPr lang="en-US"/>
          </a:p>
        </p:txBody>
      </p:sp>
    </p:spTree>
    <p:extLst>
      <p:ext uri="{BB962C8B-B14F-4D97-AF65-F5344CB8AC3E}">
        <p14:creationId xmlns:p14="http://schemas.microsoft.com/office/powerpoint/2010/main" xmlns="" val="970454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Title 1"/>
          <p:cNvSpPr>
            <a:spLocks noGrp="1"/>
          </p:cNvSpPr>
          <p:nvPr>
            <p:ph type="title"/>
          </p:nvPr>
        </p:nvSpPr>
        <p:spPr>
          <a:xfrm>
            <a:off x="609603" y="274646"/>
            <a:ext cx="10972801" cy="715961"/>
          </a:xfrm>
        </p:spPr>
        <p:txBody>
          <a:bodyPr/>
          <a:lstStyle>
            <a:lvl1pPr algn="l">
              <a:defRPr sz="3732">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p:nvPr>
        </p:nvSpPr>
        <p:spPr>
          <a:xfrm>
            <a:off x="609603" y="990600"/>
            <a:ext cx="10972801" cy="508000"/>
          </a:xfrm>
        </p:spPr>
        <p:txBody>
          <a:bodyPr>
            <a:noAutofit/>
          </a:bodyPr>
          <a:lstStyle>
            <a:lvl1pPr marL="0" indent="0">
              <a:buNone/>
              <a:defRPr sz="1866">
                <a:solidFill>
                  <a:schemeClr val="tx1">
                    <a:lumMod val="65000"/>
                    <a:lumOff val="35000"/>
                  </a:schemeClr>
                </a:solidFill>
              </a:defRPr>
            </a:lvl1pPr>
          </a:lstStyle>
          <a:p>
            <a:pPr lvl="0"/>
            <a:r>
              <a:rPr lang="en-US"/>
              <a:t>Click to edit Master text styles</a:t>
            </a:r>
          </a:p>
        </p:txBody>
      </p:sp>
      <p:sp>
        <p:nvSpPr>
          <p:cNvPr id="4" name="Date Placeholder 2"/>
          <p:cNvSpPr>
            <a:spLocks noGrp="1"/>
          </p:cNvSpPr>
          <p:nvPr>
            <p:ph type="dt" sz="half" idx="14"/>
          </p:nvPr>
        </p:nvSpPr>
        <p:spPr/>
        <p:txBody>
          <a:bodyPr rtlCol="0"/>
          <a:lstStyle>
            <a:lvl1pPr>
              <a:defRPr>
                <a:solidFill>
                  <a:prstClr val="black">
                    <a:tint val="75000"/>
                  </a:prstClr>
                </a:solidFill>
              </a:defRPr>
            </a:lvl1pPr>
          </a:lstStyle>
          <a:p>
            <a:pPr>
              <a:defRPr/>
            </a:pPr>
            <a:fld id="{924251E3-46A2-49DC-8853-3DEEDC39E973}" type="datetimeFigureOut">
              <a:rPr lang="en-US"/>
              <a:pPr>
                <a:defRPr/>
              </a:pPr>
              <a:t>11/25/2024</a:t>
            </a:fld>
            <a:endParaRPr lang="en-US"/>
          </a:p>
        </p:txBody>
      </p:sp>
      <p:sp>
        <p:nvSpPr>
          <p:cNvPr id="5" name="Footer Placeholder 3"/>
          <p:cNvSpPr>
            <a:spLocks noGrp="1"/>
          </p:cNvSpPr>
          <p:nvPr>
            <p:ph type="ftr" sz="quarter" idx="15"/>
          </p:nvPr>
        </p:nvSpPr>
        <p:spPr/>
        <p:txBody>
          <a:bodyPr rtlCol="0"/>
          <a:lstStyle>
            <a:lvl1pPr>
              <a:defRPr>
                <a:solidFill>
                  <a:prstClr val="black">
                    <a:tint val="75000"/>
                  </a:prstClr>
                </a:solidFill>
              </a:defRPr>
            </a:lvl1pPr>
          </a:lstStyle>
          <a:p>
            <a:pPr>
              <a:defRPr/>
            </a:pPr>
            <a:endParaRPr lang="en-US"/>
          </a:p>
        </p:txBody>
      </p:sp>
      <p:sp>
        <p:nvSpPr>
          <p:cNvPr id="8" name="Slide Number Placeholder 4"/>
          <p:cNvSpPr>
            <a:spLocks noGrp="1"/>
          </p:cNvSpPr>
          <p:nvPr>
            <p:ph type="sldNum" sz="quarter" idx="16"/>
          </p:nvPr>
        </p:nvSpPr>
        <p:spPr/>
        <p:txBody>
          <a:bodyPr rtlCol="0"/>
          <a:lstStyle>
            <a:lvl1pPr>
              <a:defRPr>
                <a:solidFill>
                  <a:prstClr val="black">
                    <a:tint val="75000"/>
                  </a:prstClr>
                </a:solidFill>
              </a:defRPr>
            </a:lvl1pPr>
          </a:lstStyle>
          <a:p>
            <a:pPr>
              <a:defRPr/>
            </a:pPr>
            <a:fld id="{5ED15142-E537-494A-9736-9771BFB574BB}" type="slidenum">
              <a:rPr lang="en-US"/>
              <a:pPr>
                <a:defRPr/>
              </a:pPr>
              <a:t>‹#›</a:t>
            </a:fld>
            <a:endParaRPr lang="en-US"/>
          </a:p>
        </p:txBody>
      </p:sp>
    </p:spTree>
    <p:extLst>
      <p:ext uri="{BB962C8B-B14F-4D97-AF65-F5344CB8AC3E}">
        <p14:creationId xmlns:p14="http://schemas.microsoft.com/office/powerpoint/2010/main" xmlns="" val="3149041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Title Only">
    <p:bg>
      <p:bgPr>
        <a:gradFill rotWithShape="1">
          <a:gsLst>
            <a:gs pos="0">
              <a:srgbClr val="FFFFFF"/>
            </a:gs>
            <a:gs pos="81000">
              <a:srgbClr val="F2F2F2"/>
            </a:gs>
            <a:gs pos="100000">
              <a:srgbClr val="F2F2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274647"/>
            <a:ext cx="6705600" cy="711081"/>
          </a:xfrm>
        </p:spPr>
        <p:txBody>
          <a:bodyPr>
            <a:noAutofit/>
          </a:bodyPr>
          <a:lstStyle>
            <a:lvl1pPr>
              <a:defRPr sz="3599"/>
            </a:lvl1pPr>
          </a:lstStyle>
          <a:p>
            <a:r>
              <a:rPr lang="en-US"/>
              <a:t>Click to edit Master title style</a:t>
            </a:r>
          </a:p>
        </p:txBody>
      </p:sp>
      <p:sp>
        <p:nvSpPr>
          <p:cNvPr id="8" name="Text Placeholder 8"/>
          <p:cNvSpPr>
            <a:spLocks noGrp="1"/>
          </p:cNvSpPr>
          <p:nvPr>
            <p:ph type="body" sz="quarter" idx="13"/>
          </p:nvPr>
        </p:nvSpPr>
        <p:spPr>
          <a:xfrm>
            <a:off x="7480301" y="362139"/>
            <a:ext cx="4114800" cy="533400"/>
          </a:xfrm>
        </p:spPr>
        <p:txBody>
          <a:bodyPr anchor="ctr">
            <a:noAutofit/>
          </a:bodyPr>
          <a:lstStyle>
            <a:lvl1pPr marL="0" indent="0" algn="r">
              <a:buNone/>
              <a:defRPr sz="1999" baseline="0">
                <a:solidFill>
                  <a:schemeClr val="tx1">
                    <a:lumMod val="50000"/>
                    <a:lumOff val="50000"/>
                  </a:schemeClr>
                </a:solidFill>
              </a:defRPr>
            </a:lvl1pPr>
          </a:lstStyle>
          <a:p>
            <a:pPr lvl="0"/>
            <a:r>
              <a:rPr lang="en-US"/>
              <a:t>Click to edit Master text styles</a:t>
            </a:r>
          </a:p>
        </p:txBody>
      </p:sp>
      <p:sp>
        <p:nvSpPr>
          <p:cNvPr id="4" name="Date Placeholder 2"/>
          <p:cNvSpPr>
            <a:spLocks noGrp="1"/>
          </p:cNvSpPr>
          <p:nvPr>
            <p:ph type="dt" sz="half" idx="14"/>
          </p:nvPr>
        </p:nvSpPr>
        <p:spPr/>
        <p:txBody>
          <a:bodyPr rtlCol="0"/>
          <a:lstStyle>
            <a:lvl1pPr>
              <a:defRPr>
                <a:solidFill>
                  <a:schemeClr val="tx1">
                    <a:tint val="75000"/>
                  </a:schemeClr>
                </a:solidFill>
              </a:defRPr>
            </a:lvl1pPr>
          </a:lstStyle>
          <a:p>
            <a:pPr>
              <a:defRPr/>
            </a:pPr>
            <a:fld id="{6204E2B0-FEF2-4C8F-90A4-46C9D72643E3}" type="datetime1">
              <a:rPr lang="en-US"/>
              <a:pPr>
                <a:defRPr/>
              </a:pPr>
              <a:t>11/25/2024</a:t>
            </a:fld>
            <a:endParaRPr lang="en-US"/>
          </a:p>
        </p:txBody>
      </p:sp>
      <p:sp>
        <p:nvSpPr>
          <p:cNvPr id="5" name="Footer Placeholder 3"/>
          <p:cNvSpPr>
            <a:spLocks noGrp="1"/>
          </p:cNvSpPr>
          <p:nvPr>
            <p:ph type="ftr" sz="quarter" idx="15"/>
          </p:nvPr>
        </p:nvSpPr>
        <p:spPr/>
        <p:txBody>
          <a:bodyPr rtlCol="0"/>
          <a:lstStyle>
            <a:lvl1pPr>
              <a:defRPr>
                <a:solidFill>
                  <a:schemeClr val="tx1">
                    <a:tint val="75000"/>
                  </a:schemeClr>
                </a:solidFill>
              </a:defRPr>
            </a:lvl1pPr>
          </a:lstStyle>
          <a:p>
            <a:pPr>
              <a:defRPr/>
            </a:pPr>
            <a:r>
              <a:rPr lang="en-US"/>
              <a:t>SlideModel.com</a:t>
            </a:r>
          </a:p>
        </p:txBody>
      </p:sp>
      <p:sp>
        <p:nvSpPr>
          <p:cNvPr id="6" name="Slide Number Placeholder 4"/>
          <p:cNvSpPr>
            <a:spLocks noGrp="1"/>
          </p:cNvSpPr>
          <p:nvPr>
            <p:ph type="sldNum" sz="quarter" idx="16"/>
          </p:nvPr>
        </p:nvSpPr>
        <p:spPr>
          <a:xfrm>
            <a:off x="11430000" y="6356354"/>
            <a:ext cx="762000" cy="36512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round/>
            <a:headEnd/>
            <a:tailEnd/>
          </a:ln>
        </p:spPr>
        <p:txBody>
          <a:bodyPr lIns="0" tIns="91440" rIns="0" bIns="91440" rtlCol="0" anchorCtr="1"/>
          <a:lstStyle>
            <a:lvl1pPr algn="r">
              <a:defRPr lang="en-US" sz="1400" kern="0">
                <a:solidFill>
                  <a:schemeClr val="bg1"/>
                </a:solidFill>
                <a:latin typeface="Arial" pitchFamily="34" charset="0"/>
                <a:cs typeface="Arial" pitchFamily="34" charset="0"/>
              </a:defRPr>
            </a:lvl1pPr>
          </a:lstStyle>
          <a:p>
            <a:pPr>
              <a:defRPr/>
            </a:pPr>
            <a:fld id="{390F3241-BEE4-467A-8161-02A3615E1455}" type="slidenum">
              <a:rPr lang="es-UY"/>
              <a:pPr>
                <a:defRPr/>
              </a:pPr>
              <a:t>‹#›</a:t>
            </a:fld>
            <a:endParaRPr lang="es-UY"/>
          </a:p>
        </p:txBody>
      </p:sp>
    </p:spTree>
    <p:extLst>
      <p:ext uri="{BB962C8B-B14F-4D97-AF65-F5344CB8AC3E}">
        <p14:creationId xmlns:p14="http://schemas.microsoft.com/office/powerpoint/2010/main" xmlns="" val="1725866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rgbClr val="F2F2F2">
            <a:alpha val="50195"/>
          </a:srgbClr>
        </a:solidFill>
        <a:effectLst/>
      </p:bgPr>
    </p:bg>
    <p:spTree>
      <p:nvGrpSpPr>
        <p:cNvPr id="1" name=""/>
        <p:cNvGrpSpPr/>
        <p:nvPr/>
      </p:nvGrpSpPr>
      <p:grpSpPr>
        <a:xfrm>
          <a:off x="0" y="0"/>
          <a:ext cx="0" cy="0"/>
          <a:chOff x="0" y="0"/>
          <a:chExt cx="0" cy="0"/>
        </a:xfrm>
      </p:grpSpPr>
      <p:sp>
        <p:nvSpPr>
          <p:cNvPr id="9" name="Content Placeholder 7"/>
          <p:cNvSpPr>
            <a:spLocks noGrp="1"/>
          </p:cNvSpPr>
          <p:nvPr>
            <p:ph sz="quarter" idx="13"/>
          </p:nvPr>
        </p:nvSpPr>
        <p:spPr>
          <a:xfrm>
            <a:off x="684391" y="1066800"/>
            <a:ext cx="4192092" cy="762000"/>
          </a:xfrm>
        </p:spPr>
        <p:txBody>
          <a:bodyPr>
            <a:noAutofit/>
          </a:bodyPr>
          <a:lstStyle>
            <a:lvl1pPr>
              <a:defRPr sz="3999" b="1"/>
            </a:lvl1pPr>
          </a:lstStyle>
          <a:p>
            <a:pPr lvl="0"/>
            <a:r>
              <a:rPr lang="en-US"/>
              <a:t>Click to edit Master text styles</a:t>
            </a:r>
          </a:p>
        </p:txBody>
      </p:sp>
      <p:sp>
        <p:nvSpPr>
          <p:cNvPr id="12" name="Content Placeholder 10"/>
          <p:cNvSpPr>
            <a:spLocks noGrp="1"/>
          </p:cNvSpPr>
          <p:nvPr>
            <p:ph sz="quarter" idx="14"/>
          </p:nvPr>
        </p:nvSpPr>
        <p:spPr>
          <a:xfrm>
            <a:off x="684391" y="2057400"/>
            <a:ext cx="4192092"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5"/>
          </p:nvPr>
        </p:nvSpPr>
        <p:spPr/>
        <p:txBody>
          <a:bodyPr rtlCol="0"/>
          <a:lstStyle>
            <a:lvl1pPr>
              <a:defRPr>
                <a:solidFill>
                  <a:prstClr val="black">
                    <a:tint val="75000"/>
                  </a:prstClr>
                </a:solidFill>
              </a:defRPr>
            </a:lvl1pPr>
          </a:lstStyle>
          <a:p>
            <a:pPr>
              <a:defRPr/>
            </a:pPr>
            <a:fld id="{0BBFF194-34B3-4A83-AB8E-429B919B721F}" type="datetimeFigureOut">
              <a:rPr lang="en-US"/>
              <a:pPr>
                <a:defRPr/>
              </a:pPr>
              <a:t>11/25/2024</a:t>
            </a:fld>
            <a:endParaRPr lang="en-US"/>
          </a:p>
        </p:txBody>
      </p:sp>
      <p:sp>
        <p:nvSpPr>
          <p:cNvPr id="5" name="Footer Placeholder 2"/>
          <p:cNvSpPr>
            <a:spLocks noGrp="1"/>
          </p:cNvSpPr>
          <p:nvPr>
            <p:ph type="ftr" sz="quarter" idx="16"/>
          </p:nvPr>
        </p:nvSpPr>
        <p:spPr/>
        <p:txBody>
          <a:bodyPr rtlCol="0"/>
          <a:lstStyle>
            <a:lvl1pPr>
              <a:defRPr>
                <a:solidFill>
                  <a:prstClr val="black">
                    <a:tint val="75000"/>
                  </a:prstClr>
                </a:solidFill>
              </a:defRPr>
            </a:lvl1pPr>
          </a:lstStyle>
          <a:p>
            <a:pPr>
              <a:defRPr/>
            </a:pPr>
            <a:endParaRPr lang="en-US"/>
          </a:p>
        </p:txBody>
      </p:sp>
      <p:sp>
        <p:nvSpPr>
          <p:cNvPr id="6" name="Slide Number Placeholder 3"/>
          <p:cNvSpPr>
            <a:spLocks noGrp="1"/>
          </p:cNvSpPr>
          <p:nvPr>
            <p:ph type="sldNum" sz="quarter" idx="17"/>
          </p:nvPr>
        </p:nvSpPr>
        <p:spPr/>
        <p:txBody>
          <a:bodyPr rtlCol="0"/>
          <a:lstStyle>
            <a:lvl1pPr>
              <a:defRPr>
                <a:solidFill>
                  <a:prstClr val="black">
                    <a:tint val="75000"/>
                  </a:prstClr>
                </a:solidFill>
              </a:defRPr>
            </a:lvl1pPr>
          </a:lstStyle>
          <a:p>
            <a:pPr>
              <a:defRPr/>
            </a:pPr>
            <a:fld id="{BD579E56-985A-4F9A-A7D8-DF177275C43D}" type="slidenum">
              <a:rPr lang="en-US"/>
              <a:pPr>
                <a:defRPr/>
              </a:pPr>
              <a:t>‹#›</a:t>
            </a:fld>
            <a:endParaRPr lang="en-US"/>
          </a:p>
        </p:txBody>
      </p:sp>
    </p:spTree>
    <p:extLst>
      <p:ext uri="{BB962C8B-B14F-4D97-AF65-F5344CB8AC3E}">
        <p14:creationId xmlns:p14="http://schemas.microsoft.com/office/powerpoint/2010/main" xmlns="" val="4220465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66A0A-989B-482B-A8DE-21D35A6D3F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14EDA00-62AB-458D-846A-99390253BF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FA0F5AB-A1A5-4D5B-9A69-2F1762CB2B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F2AB334-2120-43B0-8669-6B4814CFD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99E4436-1FBA-4268-9609-3A06B04773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73134E-63B3-48D2-8437-5264D45DEAB8}"/>
              </a:ext>
            </a:extLst>
          </p:cNvPr>
          <p:cNvSpPr>
            <a:spLocks noGrp="1"/>
          </p:cNvSpPr>
          <p:nvPr>
            <p:ph type="dt" sz="half" idx="10"/>
          </p:nvPr>
        </p:nvSpPr>
        <p:spPr/>
        <p:txBody>
          <a:bodyPr/>
          <a:lstStyle/>
          <a:p>
            <a:fld id="{A99C26AD-EDD8-4304-BF86-6C7BE5CFB9EC}" type="datetimeFigureOut">
              <a:rPr lang="en-US" smtClean="0"/>
              <a:pPr/>
              <a:t>11/25/2024</a:t>
            </a:fld>
            <a:endParaRPr lang="en-US"/>
          </a:p>
        </p:txBody>
      </p:sp>
      <p:sp>
        <p:nvSpPr>
          <p:cNvPr id="8" name="Footer Placeholder 7">
            <a:extLst>
              <a:ext uri="{FF2B5EF4-FFF2-40B4-BE49-F238E27FC236}">
                <a16:creationId xmlns:a16="http://schemas.microsoft.com/office/drawing/2014/main" xmlns="" id="{ADB44B92-86A8-411A-BE1A-1AF49A185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7B11155-452E-419E-8467-EA85B515669C}"/>
              </a:ext>
            </a:extLst>
          </p:cNvPr>
          <p:cNvSpPr>
            <a:spLocks noGrp="1"/>
          </p:cNvSpPr>
          <p:nvPr>
            <p:ph type="sldNum" sz="quarter" idx="12"/>
          </p:nvPr>
        </p:nvSpPr>
        <p:spPr/>
        <p:txBody>
          <a:body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4078161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slidemodel2">
    <p:bg>
      <p:bgPr>
        <a:blipFill dpi="0" rotWithShape="0">
          <a:blip r:embed="rId2"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18674" y="2870639"/>
            <a:ext cx="5932222" cy="711081"/>
          </a:xfrm>
        </p:spPr>
        <p:txBody>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Click to edit Master title style</a:t>
            </a:r>
          </a:p>
        </p:txBody>
      </p:sp>
      <p:sp>
        <p:nvSpPr>
          <p:cNvPr id="3" name="Date Placeholder 2"/>
          <p:cNvSpPr>
            <a:spLocks noGrp="1"/>
          </p:cNvSpPr>
          <p:nvPr>
            <p:ph type="dt" sz="half" idx="10"/>
          </p:nvPr>
        </p:nvSpPr>
        <p:spPr/>
        <p:txBody>
          <a:bodyPr rtlCol="0"/>
          <a:lstStyle>
            <a:lvl1pPr>
              <a:defRPr>
                <a:solidFill>
                  <a:srgbClr val="080808">
                    <a:tint val="75000"/>
                  </a:srgbClr>
                </a:solidFill>
              </a:defRPr>
            </a:lvl1pPr>
          </a:lstStyle>
          <a:p>
            <a:pPr>
              <a:defRPr/>
            </a:pPr>
            <a:fld id="{8A612539-F215-4C94-ABF0-1903D536F6B0}" type="datetimeFigureOut">
              <a:rPr lang="en-US"/>
              <a:pPr>
                <a:defRPr/>
              </a:pPr>
              <a:t>11/25/2024</a:t>
            </a:fld>
            <a:endParaRPr lang="en-US"/>
          </a:p>
        </p:txBody>
      </p:sp>
      <p:sp>
        <p:nvSpPr>
          <p:cNvPr id="4" name="Footer Placeholder 3"/>
          <p:cNvSpPr>
            <a:spLocks noGrp="1"/>
          </p:cNvSpPr>
          <p:nvPr>
            <p:ph type="ftr" sz="quarter" idx="11"/>
          </p:nvPr>
        </p:nvSpPr>
        <p:spPr/>
        <p:txBody>
          <a:bodyPr rtlCol="0"/>
          <a:lstStyle>
            <a:lvl1pPr>
              <a:defRPr>
                <a:solidFill>
                  <a:srgbClr val="080808">
                    <a:tint val="75000"/>
                  </a:srgbClr>
                </a:solidFill>
              </a:defRPr>
            </a:lvl1pPr>
          </a:lstStyle>
          <a:p>
            <a:pPr>
              <a:defRPr/>
            </a:pPr>
            <a:endParaRPr lang="en-US"/>
          </a:p>
        </p:txBody>
      </p:sp>
      <p:sp>
        <p:nvSpPr>
          <p:cNvPr id="5" name="Slide Number Placeholder 4"/>
          <p:cNvSpPr>
            <a:spLocks noGrp="1"/>
          </p:cNvSpPr>
          <p:nvPr>
            <p:ph type="sldNum" sz="quarter" idx="12"/>
          </p:nvPr>
        </p:nvSpPr>
        <p:spPr/>
        <p:txBody>
          <a:bodyPr rtlCol="0"/>
          <a:lstStyle>
            <a:lvl1pPr>
              <a:defRPr>
                <a:solidFill>
                  <a:srgbClr val="080808">
                    <a:tint val="75000"/>
                  </a:srgbClr>
                </a:solidFill>
              </a:defRPr>
            </a:lvl1pPr>
          </a:lstStyle>
          <a:p>
            <a:pPr>
              <a:defRPr/>
            </a:pPr>
            <a:fld id="{8B5A6A6F-D5BF-4201-9B30-FDB2214B3E3C}" type="slidenum">
              <a:rPr lang="en-US"/>
              <a:pPr>
                <a:defRPr/>
              </a:pPr>
              <a:t>‹#›</a:t>
            </a:fld>
            <a:endParaRPr lang="en-US"/>
          </a:p>
        </p:txBody>
      </p:sp>
    </p:spTree>
    <p:extLst>
      <p:ext uri="{BB962C8B-B14F-4D97-AF65-F5344CB8AC3E}">
        <p14:creationId xmlns:p14="http://schemas.microsoft.com/office/powerpoint/2010/main" xmlns="" val="2431095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422C7-D40E-941B-2A2B-67D86ABC2A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20AA3B2B-2CE6-E915-F3F1-4B1FD66578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FDA66BD7-BE0F-EF04-2A77-2556B65B5539}"/>
              </a:ext>
            </a:extLst>
          </p:cNvPr>
          <p:cNvSpPr>
            <a:spLocks noGrp="1"/>
          </p:cNvSpPr>
          <p:nvPr>
            <p:ph type="dt" sz="half" idx="10"/>
          </p:nvPr>
        </p:nvSpPr>
        <p:spPr/>
        <p:txBody>
          <a:bodyPr/>
          <a:lstStyle/>
          <a:p>
            <a:fld id="{90FDDE70-093D-4C26-B44D-E7F74E366EC9}" type="datetimeFigureOut">
              <a:rPr lang="en-IN" smtClean="0"/>
              <a:pPr/>
              <a:t>25-11-2024</a:t>
            </a:fld>
            <a:endParaRPr lang="en-IN"/>
          </a:p>
        </p:txBody>
      </p:sp>
      <p:sp>
        <p:nvSpPr>
          <p:cNvPr id="5" name="Footer Placeholder 4">
            <a:extLst>
              <a:ext uri="{FF2B5EF4-FFF2-40B4-BE49-F238E27FC236}">
                <a16:creationId xmlns:a16="http://schemas.microsoft.com/office/drawing/2014/main" xmlns="" id="{FA07F346-5B47-1972-C6E3-EB538B0E9FF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B4D1DA8F-347E-2F9F-13BB-40B3F66440CB}"/>
              </a:ext>
            </a:extLst>
          </p:cNvPr>
          <p:cNvSpPr>
            <a:spLocks noGrp="1"/>
          </p:cNvSpPr>
          <p:nvPr>
            <p:ph type="sldNum" sz="quarter" idx="12"/>
          </p:nvPr>
        </p:nvSpPr>
        <p:spPr/>
        <p:txBody>
          <a:body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2610795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8FAC5-8E66-B161-4397-DECAEE25FD6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7F680F49-BCB6-1222-7102-F6F210C144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844C8017-E507-B85F-A67C-BC15E4C8C006}"/>
              </a:ext>
            </a:extLst>
          </p:cNvPr>
          <p:cNvSpPr>
            <a:spLocks noGrp="1"/>
          </p:cNvSpPr>
          <p:nvPr>
            <p:ph type="dt" sz="half" idx="10"/>
          </p:nvPr>
        </p:nvSpPr>
        <p:spPr/>
        <p:txBody>
          <a:bodyPr/>
          <a:lstStyle/>
          <a:p>
            <a:fld id="{90FDDE70-093D-4C26-B44D-E7F74E366EC9}" type="datetimeFigureOut">
              <a:rPr lang="en-IN" smtClean="0"/>
              <a:pPr/>
              <a:t>25-11-2024</a:t>
            </a:fld>
            <a:endParaRPr lang="en-IN"/>
          </a:p>
        </p:txBody>
      </p:sp>
      <p:sp>
        <p:nvSpPr>
          <p:cNvPr id="5" name="Footer Placeholder 4">
            <a:extLst>
              <a:ext uri="{FF2B5EF4-FFF2-40B4-BE49-F238E27FC236}">
                <a16:creationId xmlns:a16="http://schemas.microsoft.com/office/drawing/2014/main" xmlns="" id="{ED183964-0891-7381-D05B-1BEBF907AB1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369075FC-1D77-C38E-F320-ED597AA3CD0E}"/>
              </a:ext>
            </a:extLst>
          </p:cNvPr>
          <p:cNvSpPr>
            <a:spLocks noGrp="1"/>
          </p:cNvSpPr>
          <p:nvPr>
            <p:ph type="sldNum" sz="quarter" idx="12"/>
          </p:nvPr>
        </p:nvSpPr>
        <p:spPr/>
        <p:txBody>
          <a:body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2433781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73E0BA-C7D3-6281-5DF3-39F6719320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4C947378-C9D8-E7A9-CD74-5048B6E762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64486DF-E329-8D9A-B91B-9ED9D57E1712}"/>
              </a:ext>
            </a:extLst>
          </p:cNvPr>
          <p:cNvSpPr>
            <a:spLocks noGrp="1"/>
          </p:cNvSpPr>
          <p:nvPr>
            <p:ph type="dt" sz="half" idx="10"/>
          </p:nvPr>
        </p:nvSpPr>
        <p:spPr/>
        <p:txBody>
          <a:bodyPr/>
          <a:lstStyle/>
          <a:p>
            <a:fld id="{90FDDE70-093D-4C26-B44D-E7F74E366EC9}" type="datetimeFigureOut">
              <a:rPr lang="en-IN" smtClean="0"/>
              <a:pPr/>
              <a:t>25-11-2024</a:t>
            </a:fld>
            <a:endParaRPr lang="en-IN"/>
          </a:p>
        </p:txBody>
      </p:sp>
      <p:sp>
        <p:nvSpPr>
          <p:cNvPr id="5" name="Footer Placeholder 4">
            <a:extLst>
              <a:ext uri="{FF2B5EF4-FFF2-40B4-BE49-F238E27FC236}">
                <a16:creationId xmlns:a16="http://schemas.microsoft.com/office/drawing/2014/main" xmlns="" id="{9DFEF7DD-2891-EEBA-EAF6-1C8849CBB70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1F03978E-BA5F-5595-A2F7-7F2BE59954D7}"/>
              </a:ext>
            </a:extLst>
          </p:cNvPr>
          <p:cNvSpPr>
            <a:spLocks noGrp="1"/>
          </p:cNvSpPr>
          <p:nvPr>
            <p:ph type="sldNum" sz="quarter" idx="12"/>
          </p:nvPr>
        </p:nvSpPr>
        <p:spPr/>
        <p:txBody>
          <a:body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551257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D34BD8-6B7F-DA29-DA4C-5BA77FA439F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80A3320A-A67E-60CD-CCD1-94E26D56E6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72C4C543-6CDD-FD60-29B8-A3BC73D72E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9F979F65-E38A-507F-2ED4-E6959346E320}"/>
              </a:ext>
            </a:extLst>
          </p:cNvPr>
          <p:cNvSpPr>
            <a:spLocks noGrp="1"/>
          </p:cNvSpPr>
          <p:nvPr>
            <p:ph type="dt" sz="half" idx="10"/>
          </p:nvPr>
        </p:nvSpPr>
        <p:spPr/>
        <p:txBody>
          <a:bodyPr/>
          <a:lstStyle/>
          <a:p>
            <a:fld id="{90FDDE70-093D-4C26-B44D-E7F74E366EC9}" type="datetimeFigureOut">
              <a:rPr lang="en-IN" smtClean="0"/>
              <a:pPr/>
              <a:t>25-11-2024</a:t>
            </a:fld>
            <a:endParaRPr lang="en-IN"/>
          </a:p>
        </p:txBody>
      </p:sp>
      <p:sp>
        <p:nvSpPr>
          <p:cNvPr id="6" name="Footer Placeholder 5">
            <a:extLst>
              <a:ext uri="{FF2B5EF4-FFF2-40B4-BE49-F238E27FC236}">
                <a16:creationId xmlns:a16="http://schemas.microsoft.com/office/drawing/2014/main" xmlns="" id="{02535185-1A31-5299-068D-2EE62E7EA8F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1043F62C-B043-E27E-88BD-D1A8BE05771B}"/>
              </a:ext>
            </a:extLst>
          </p:cNvPr>
          <p:cNvSpPr>
            <a:spLocks noGrp="1"/>
          </p:cNvSpPr>
          <p:nvPr>
            <p:ph type="sldNum" sz="quarter" idx="12"/>
          </p:nvPr>
        </p:nvSpPr>
        <p:spPr/>
        <p:txBody>
          <a:body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22042043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1D6818-F93A-CF67-E0BE-2058808E9BE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CF2F8A81-BD93-1F32-2296-51B6E9BA2E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936D2A4-6435-8493-AB1F-92E318C3F1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2217DACC-5DCE-B11A-8324-8E98737DD6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D5188F7-27EE-51CD-3B35-A1529FEEEA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C451E012-CBBB-368E-8255-D28C19BAF307}"/>
              </a:ext>
            </a:extLst>
          </p:cNvPr>
          <p:cNvSpPr>
            <a:spLocks noGrp="1"/>
          </p:cNvSpPr>
          <p:nvPr>
            <p:ph type="dt" sz="half" idx="10"/>
          </p:nvPr>
        </p:nvSpPr>
        <p:spPr/>
        <p:txBody>
          <a:bodyPr/>
          <a:lstStyle/>
          <a:p>
            <a:fld id="{90FDDE70-093D-4C26-B44D-E7F74E366EC9}" type="datetimeFigureOut">
              <a:rPr lang="en-IN" smtClean="0"/>
              <a:pPr/>
              <a:t>25-11-2024</a:t>
            </a:fld>
            <a:endParaRPr lang="en-IN"/>
          </a:p>
        </p:txBody>
      </p:sp>
      <p:sp>
        <p:nvSpPr>
          <p:cNvPr id="8" name="Footer Placeholder 7">
            <a:extLst>
              <a:ext uri="{FF2B5EF4-FFF2-40B4-BE49-F238E27FC236}">
                <a16:creationId xmlns:a16="http://schemas.microsoft.com/office/drawing/2014/main" xmlns="" id="{8086A564-DF53-E7E5-641D-A9741B6A16F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xmlns="" id="{348173EB-05CD-60CA-AE80-8F6FD1B4B715}"/>
              </a:ext>
            </a:extLst>
          </p:cNvPr>
          <p:cNvSpPr>
            <a:spLocks noGrp="1"/>
          </p:cNvSpPr>
          <p:nvPr>
            <p:ph type="sldNum" sz="quarter" idx="12"/>
          </p:nvPr>
        </p:nvSpPr>
        <p:spPr/>
        <p:txBody>
          <a:body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203403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20DC2C-4B5A-B89F-1589-26DF2B1C62F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FC35F03F-011D-DFD4-112C-6BAB5960C1A4}"/>
              </a:ext>
            </a:extLst>
          </p:cNvPr>
          <p:cNvSpPr>
            <a:spLocks noGrp="1"/>
          </p:cNvSpPr>
          <p:nvPr>
            <p:ph type="dt" sz="half" idx="10"/>
          </p:nvPr>
        </p:nvSpPr>
        <p:spPr/>
        <p:txBody>
          <a:bodyPr/>
          <a:lstStyle/>
          <a:p>
            <a:fld id="{90FDDE70-093D-4C26-B44D-E7F74E366EC9}" type="datetimeFigureOut">
              <a:rPr lang="en-IN" smtClean="0"/>
              <a:pPr/>
              <a:t>25-11-2024</a:t>
            </a:fld>
            <a:endParaRPr lang="en-IN"/>
          </a:p>
        </p:txBody>
      </p:sp>
      <p:sp>
        <p:nvSpPr>
          <p:cNvPr id="4" name="Footer Placeholder 3">
            <a:extLst>
              <a:ext uri="{FF2B5EF4-FFF2-40B4-BE49-F238E27FC236}">
                <a16:creationId xmlns:a16="http://schemas.microsoft.com/office/drawing/2014/main" xmlns="" id="{F1100278-92DD-9FA3-C16B-41074A77231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xmlns="" id="{371416C7-3860-170F-922A-98D20255194C}"/>
              </a:ext>
            </a:extLst>
          </p:cNvPr>
          <p:cNvSpPr>
            <a:spLocks noGrp="1"/>
          </p:cNvSpPr>
          <p:nvPr>
            <p:ph type="sldNum" sz="quarter" idx="12"/>
          </p:nvPr>
        </p:nvSpPr>
        <p:spPr/>
        <p:txBody>
          <a:body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2932550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EEAB059-15D1-FF53-865E-3E39F340DB6A}"/>
              </a:ext>
            </a:extLst>
          </p:cNvPr>
          <p:cNvSpPr>
            <a:spLocks noGrp="1"/>
          </p:cNvSpPr>
          <p:nvPr>
            <p:ph type="dt" sz="half" idx="10"/>
          </p:nvPr>
        </p:nvSpPr>
        <p:spPr/>
        <p:txBody>
          <a:bodyPr/>
          <a:lstStyle/>
          <a:p>
            <a:fld id="{90FDDE70-093D-4C26-B44D-E7F74E366EC9}" type="datetimeFigureOut">
              <a:rPr lang="en-IN" smtClean="0"/>
              <a:pPr/>
              <a:t>25-11-2024</a:t>
            </a:fld>
            <a:endParaRPr lang="en-IN"/>
          </a:p>
        </p:txBody>
      </p:sp>
      <p:sp>
        <p:nvSpPr>
          <p:cNvPr id="3" name="Footer Placeholder 2">
            <a:extLst>
              <a:ext uri="{FF2B5EF4-FFF2-40B4-BE49-F238E27FC236}">
                <a16:creationId xmlns:a16="http://schemas.microsoft.com/office/drawing/2014/main" xmlns="" id="{8891C5FD-12EF-5CC2-0D03-96427C9B784A}"/>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xmlns="" id="{FBAF12CB-D668-FAFA-EC21-329DBA8AB9E8}"/>
              </a:ext>
            </a:extLst>
          </p:cNvPr>
          <p:cNvSpPr>
            <a:spLocks noGrp="1"/>
          </p:cNvSpPr>
          <p:nvPr>
            <p:ph type="sldNum" sz="quarter" idx="12"/>
          </p:nvPr>
        </p:nvSpPr>
        <p:spPr/>
        <p:txBody>
          <a:body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21214762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A42409-9B28-C96F-19CD-FA506EAD6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B6DF869-AE33-E1D2-396B-3B3C431D86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73DD6723-BA5A-8656-48E4-348518D35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DD004CB-20DD-EFEA-56DE-A7F63EAFD24F}"/>
              </a:ext>
            </a:extLst>
          </p:cNvPr>
          <p:cNvSpPr>
            <a:spLocks noGrp="1"/>
          </p:cNvSpPr>
          <p:nvPr>
            <p:ph type="dt" sz="half" idx="10"/>
          </p:nvPr>
        </p:nvSpPr>
        <p:spPr/>
        <p:txBody>
          <a:bodyPr/>
          <a:lstStyle/>
          <a:p>
            <a:fld id="{90FDDE70-093D-4C26-B44D-E7F74E366EC9}" type="datetimeFigureOut">
              <a:rPr lang="en-IN" smtClean="0"/>
              <a:pPr/>
              <a:t>25-11-2024</a:t>
            </a:fld>
            <a:endParaRPr lang="en-IN"/>
          </a:p>
        </p:txBody>
      </p:sp>
      <p:sp>
        <p:nvSpPr>
          <p:cNvPr id="6" name="Footer Placeholder 5">
            <a:extLst>
              <a:ext uri="{FF2B5EF4-FFF2-40B4-BE49-F238E27FC236}">
                <a16:creationId xmlns:a16="http://schemas.microsoft.com/office/drawing/2014/main" xmlns="" id="{FA72F574-7ABC-301E-C5C3-276A690B16A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1465E000-910F-5350-9850-CDDC07C930E6}"/>
              </a:ext>
            </a:extLst>
          </p:cNvPr>
          <p:cNvSpPr>
            <a:spLocks noGrp="1"/>
          </p:cNvSpPr>
          <p:nvPr>
            <p:ph type="sldNum" sz="quarter" idx="12"/>
          </p:nvPr>
        </p:nvSpPr>
        <p:spPr/>
        <p:txBody>
          <a:body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4285662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923DFE-A13A-105D-8609-9798A43AD1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B488352D-0DBF-D50A-AAE3-EAC3F748DE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BAE4BEA0-CA89-B08E-7316-582D90335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7797CE-13F1-569C-5E67-37F181474882}"/>
              </a:ext>
            </a:extLst>
          </p:cNvPr>
          <p:cNvSpPr>
            <a:spLocks noGrp="1"/>
          </p:cNvSpPr>
          <p:nvPr>
            <p:ph type="dt" sz="half" idx="10"/>
          </p:nvPr>
        </p:nvSpPr>
        <p:spPr/>
        <p:txBody>
          <a:bodyPr/>
          <a:lstStyle/>
          <a:p>
            <a:fld id="{90FDDE70-093D-4C26-B44D-E7F74E366EC9}" type="datetimeFigureOut">
              <a:rPr lang="en-IN" smtClean="0"/>
              <a:pPr/>
              <a:t>25-11-2024</a:t>
            </a:fld>
            <a:endParaRPr lang="en-IN"/>
          </a:p>
        </p:txBody>
      </p:sp>
      <p:sp>
        <p:nvSpPr>
          <p:cNvPr id="6" name="Footer Placeholder 5">
            <a:extLst>
              <a:ext uri="{FF2B5EF4-FFF2-40B4-BE49-F238E27FC236}">
                <a16:creationId xmlns:a16="http://schemas.microsoft.com/office/drawing/2014/main" xmlns="" id="{FB8C9944-E145-6254-8B8D-56BA2C4E85B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0948F3B5-2E20-BEB8-EA8F-31E583DCE445}"/>
              </a:ext>
            </a:extLst>
          </p:cNvPr>
          <p:cNvSpPr>
            <a:spLocks noGrp="1"/>
          </p:cNvSpPr>
          <p:nvPr>
            <p:ph type="sldNum" sz="quarter" idx="12"/>
          </p:nvPr>
        </p:nvSpPr>
        <p:spPr/>
        <p:txBody>
          <a:body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2215664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C6E72-06D2-4C4D-9E41-E829E6B983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CCB8DA3-E313-4510-B6DB-EC6E93AA2C14}"/>
              </a:ext>
            </a:extLst>
          </p:cNvPr>
          <p:cNvSpPr>
            <a:spLocks noGrp="1"/>
          </p:cNvSpPr>
          <p:nvPr>
            <p:ph type="dt" sz="half" idx="10"/>
          </p:nvPr>
        </p:nvSpPr>
        <p:spPr/>
        <p:txBody>
          <a:bodyPr/>
          <a:lstStyle/>
          <a:p>
            <a:fld id="{A99C26AD-EDD8-4304-BF86-6C7BE5CFB9EC}" type="datetimeFigureOut">
              <a:rPr lang="en-US" smtClean="0"/>
              <a:pPr/>
              <a:t>11/25/2024</a:t>
            </a:fld>
            <a:endParaRPr lang="en-US"/>
          </a:p>
        </p:txBody>
      </p:sp>
      <p:sp>
        <p:nvSpPr>
          <p:cNvPr id="4" name="Footer Placeholder 3">
            <a:extLst>
              <a:ext uri="{FF2B5EF4-FFF2-40B4-BE49-F238E27FC236}">
                <a16:creationId xmlns:a16="http://schemas.microsoft.com/office/drawing/2014/main" xmlns="" id="{BF848AB2-4643-4928-925C-85BC7DA2BB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71176B4-6389-4B46-8183-889325F8ABB4}"/>
              </a:ext>
            </a:extLst>
          </p:cNvPr>
          <p:cNvSpPr>
            <a:spLocks noGrp="1"/>
          </p:cNvSpPr>
          <p:nvPr>
            <p:ph type="sldNum" sz="quarter" idx="12"/>
          </p:nvPr>
        </p:nvSpPr>
        <p:spPr/>
        <p:txBody>
          <a:body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237911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1430B-9FAE-4F97-50DD-CBC0CE3EFF3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4668405E-73F4-BD62-9FE6-036D36C56A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CBCDBB66-A223-38AB-BCCD-EFA526798FE6}"/>
              </a:ext>
            </a:extLst>
          </p:cNvPr>
          <p:cNvSpPr>
            <a:spLocks noGrp="1"/>
          </p:cNvSpPr>
          <p:nvPr>
            <p:ph type="dt" sz="half" idx="10"/>
          </p:nvPr>
        </p:nvSpPr>
        <p:spPr/>
        <p:txBody>
          <a:bodyPr/>
          <a:lstStyle/>
          <a:p>
            <a:fld id="{90FDDE70-093D-4C26-B44D-E7F74E366EC9}" type="datetimeFigureOut">
              <a:rPr lang="en-IN" smtClean="0"/>
              <a:pPr/>
              <a:t>25-11-2024</a:t>
            </a:fld>
            <a:endParaRPr lang="en-IN"/>
          </a:p>
        </p:txBody>
      </p:sp>
      <p:sp>
        <p:nvSpPr>
          <p:cNvPr id="5" name="Footer Placeholder 4">
            <a:extLst>
              <a:ext uri="{FF2B5EF4-FFF2-40B4-BE49-F238E27FC236}">
                <a16:creationId xmlns:a16="http://schemas.microsoft.com/office/drawing/2014/main" xmlns="" id="{2E5E9FE7-7D63-968F-DCEA-685840A9CC4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2B54C9B3-8368-CBF0-22C4-D86FCB6141C1}"/>
              </a:ext>
            </a:extLst>
          </p:cNvPr>
          <p:cNvSpPr>
            <a:spLocks noGrp="1"/>
          </p:cNvSpPr>
          <p:nvPr>
            <p:ph type="sldNum" sz="quarter" idx="12"/>
          </p:nvPr>
        </p:nvSpPr>
        <p:spPr/>
        <p:txBody>
          <a:body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20268801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6C86560-3FE7-9F55-2020-29AD523643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987E6FAF-6250-5E06-BF22-064667390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2DD4965A-C94C-DD38-D960-0EAB52FA9312}"/>
              </a:ext>
            </a:extLst>
          </p:cNvPr>
          <p:cNvSpPr>
            <a:spLocks noGrp="1"/>
          </p:cNvSpPr>
          <p:nvPr>
            <p:ph type="dt" sz="half" idx="10"/>
          </p:nvPr>
        </p:nvSpPr>
        <p:spPr/>
        <p:txBody>
          <a:bodyPr/>
          <a:lstStyle/>
          <a:p>
            <a:fld id="{90FDDE70-093D-4C26-B44D-E7F74E366EC9}" type="datetimeFigureOut">
              <a:rPr lang="en-IN" smtClean="0"/>
              <a:pPr/>
              <a:t>25-11-2024</a:t>
            </a:fld>
            <a:endParaRPr lang="en-IN"/>
          </a:p>
        </p:txBody>
      </p:sp>
      <p:sp>
        <p:nvSpPr>
          <p:cNvPr id="5" name="Footer Placeholder 4">
            <a:extLst>
              <a:ext uri="{FF2B5EF4-FFF2-40B4-BE49-F238E27FC236}">
                <a16:creationId xmlns:a16="http://schemas.microsoft.com/office/drawing/2014/main" xmlns="" id="{5B0DF733-F32B-D11B-43D5-A14C11FE432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D5DBF405-A771-CAEA-79ED-A1604110A7BA}"/>
              </a:ext>
            </a:extLst>
          </p:cNvPr>
          <p:cNvSpPr>
            <a:spLocks noGrp="1"/>
          </p:cNvSpPr>
          <p:nvPr>
            <p:ph type="sldNum" sz="quarter" idx="12"/>
          </p:nvPr>
        </p:nvSpPr>
        <p:spPr/>
        <p:txBody>
          <a:body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4198960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248F2-5264-4601-AA0B-6C092F77F2DD}"/>
              </a:ext>
            </a:extLst>
          </p:cNvPr>
          <p:cNvSpPr>
            <a:spLocks noGrp="1"/>
          </p:cNvSpPr>
          <p:nvPr>
            <p:ph type="ctrTitle" hasCustomPrompt="1"/>
          </p:nvPr>
        </p:nvSpPr>
        <p:spPr>
          <a:xfrm>
            <a:off x="381001" y="4814306"/>
            <a:ext cx="11430000" cy="914400"/>
          </a:xfrm>
        </p:spPr>
        <p:txBody>
          <a:bodyPr anchor="b" anchorCtr="0">
            <a:normAutofit/>
          </a:bodyPr>
          <a:lstStyle>
            <a:lvl1pPr algn="ctr">
              <a:defRPr sz="4399" baseline="0"/>
            </a:lvl1pPr>
          </a:lstStyle>
          <a:p>
            <a:r>
              <a:rPr lang="en-US"/>
              <a:t>Click to edit master title style</a:t>
            </a:r>
          </a:p>
        </p:txBody>
      </p:sp>
      <p:sp>
        <p:nvSpPr>
          <p:cNvPr id="3" name="Subtitle 2">
            <a:extLst>
              <a:ext uri="{FF2B5EF4-FFF2-40B4-BE49-F238E27FC236}">
                <a16:creationId xmlns:a16="http://schemas.microsoft.com/office/drawing/2014/main" xmlns="" id="{DCFB69D3-5632-4285-A209-9DCA67DA668C}"/>
              </a:ext>
            </a:extLst>
          </p:cNvPr>
          <p:cNvSpPr>
            <a:spLocks noGrp="1"/>
          </p:cNvSpPr>
          <p:nvPr>
            <p:ph type="subTitle" idx="1"/>
          </p:nvPr>
        </p:nvSpPr>
        <p:spPr>
          <a:xfrm>
            <a:off x="1524001" y="5727142"/>
            <a:ext cx="9144000" cy="457200"/>
          </a:xfrm>
        </p:spPr>
        <p:txBody>
          <a:bodyPr>
            <a:normAutofit/>
          </a:bodyPr>
          <a:lstStyle>
            <a:lvl1pPr marL="0" indent="0" algn="ctr">
              <a:buNone/>
              <a:defRPr sz="1999">
                <a:solidFill>
                  <a:schemeClr val="tx1">
                    <a:lumMod val="50000"/>
                    <a:lumOff val="50000"/>
                  </a:schemeClr>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5" name="Picture Placeholder 4">
            <a:extLst>
              <a:ext uri="{FF2B5EF4-FFF2-40B4-BE49-F238E27FC236}">
                <a16:creationId xmlns:a16="http://schemas.microsoft.com/office/drawing/2014/main" xmlns="" id="{A5C2095F-7B39-4759-AE92-AE50B6BA5326}"/>
              </a:ext>
            </a:extLst>
          </p:cNvPr>
          <p:cNvSpPr>
            <a:spLocks noGrp="1"/>
          </p:cNvSpPr>
          <p:nvPr>
            <p:ph type="pic" sz="quarter" idx="10"/>
          </p:nvPr>
        </p:nvSpPr>
        <p:spPr>
          <a:xfrm>
            <a:off x="0" y="0"/>
            <a:ext cx="2971800" cy="4498848"/>
          </a:xfrm>
          <a:solidFill>
            <a:schemeClr val="accent5"/>
          </a:solidFill>
        </p:spPr>
        <p:txBody>
          <a:bodyPr>
            <a:normAutofit/>
          </a:bodyPr>
          <a:lstStyle>
            <a:lvl1pPr>
              <a:defRPr sz="1999"/>
            </a:lvl1pPr>
          </a:lstStyle>
          <a:p>
            <a:r>
              <a:rPr lang="en-US"/>
              <a:t>Click icon to add picture</a:t>
            </a:r>
          </a:p>
        </p:txBody>
      </p:sp>
      <p:sp>
        <p:nvSpPr>
          <p:cNvPr id="8" name="Picture Placeholder 4">
            <a:extLst>
              <a:ext uri="{FF2B5EF4-FFF2-40B4-BE49-F238E27FC236}">
                <a16:creationId xmlns:a16="http://schemas.microsoft.com/office/drawing/2014/main" xmlns="" id="{0B0A5D79-F0F4-45CE-B062-C2E357A0618C}"/>
              </a:ext>
            </a:extLst>
          </p:cNvPr>
          <p:cNvSpPr>
            <a:spLocks noGrp="1"/>
          </p:cNvSpPr>
          <p:nvPr>
            <p:ph type="pic" sz="quarter" idx="13"/>
          </p:nvPr>
        </p:nvSpPr>
        <p:spPr>
          <a:xfrm>
            <a:off x="3088640" y="0"/>
            <a:ext cx="2971800" cy="4498848"/>
          </a:xfrm>
          <a:solidFill>
            <a:schemeClr val="accent5"/>
          </a:solidFill>
        </p:spPr>
        <p:txBody>
          <a:bodyPr>
            <a:normAutofit/>
          </a:bodyPr>
          <a:lstStyle>
            <a:lvl1pPr>
              <a:defRPr sz="1999"/>
            </a:lvl1pPr>
          </a:lstStyle>
          <a:p>
            <a:r>
              <a:rPr lang="en-US"/>
              <a:t>Click icon to add picture</a:t>
            </a:r>
          </a:p>
        </p:txBody>
      </p:sp>
      <p:sp>
        <p:nvSpPr>
          <p:cNvPr id="7" name="Picture Placeholder 4">
            <a:extLst>
              <a:ext uri="{FF2B5EF4-FFF2-40B4-BE49-F238E27FC236}">
                <a16:creationId xmlns:a16="http://schemas.microsoft.com/office/drawing/2014/main" xmlns="" id="{805D607A-0932-4D45-85E9-8409F3427E06}"/>
              </a:ext>
            </a:extLst>
          </p:cNvPr>
          <p:cNvSpPr>
            <a:spLocks noGrp="1"/>
          </p:cNvSpPr>
          <p:nvPr>
            <p:ph type="pic" sz="quarter" idx="12"/>
          </p:nvPr>
        </p:nvSpPr>
        <p:spPr>
          <a:xfrm>
            <a:off x="6177280" y="0"/>
            <a:ext cx="2971800" cy="4498848"/>
          </a:xfrm>
          <a:solidFill>
            <a:schemeClr val="accent5"/>
          </a:solidFill>
        </p:spPr>
        <p:txBody>
          <a:bodyPr>
            <a:normAutofit/>
          </a:bodyPr>
          <a:lstStyle>
            <a:lvl1pPr>
              <a:defRPr sz="1999"/>
            </a:lvl1pPr>
          </a:lstStyle>
          <a:p>
            <a:r>
              <a:rPr lang="en-US"/>
              <a:t>Click icon to add picture</a:t>
            </a:r>
          </a:p>
        </p:txBody>
      </p:sp>
      <p:sp>
        <p:nvSpPr>
          <p:cNvPr id="6" name="Picture Placeholder 4">
            <a:extLst>
              <a:ext uri="{FF2B5EF4-FFF2-40B4-BE49-F238E27FC236}">
                <a16:creationId xmlns:a16="http://schemas.microsoft.com/office/drawing/2014/main" xmlns="" id="{68161B2D-4407-42D9-AB65-087A0993DC9B}"/>
              </a:ext>
            </a:extLst>
          </p:cNvPr>
          <p:cNvSpPr>
            <a:spLocks noGrp="1"/>
          </p:cNvSpPr>
          <p:nvPr>
            <p:ph type="pic" sz="quarter" idx="11"/>
          </p:nvPr>
        </p:nvSpPr>
        <p:spPr>
          <a:xfrm>
            <a:off x="9265920" y="0"/>
            <a:ext cx="2971800" cy="4498848"/>
          </a:xfrm>
          <a:solidFill>
            <a:schemeClr val="accent5"/>
          </a:solidFill>
        </p:spPr>
        <p:txBody>
          <a:bodyPr>
            <a:normAutofit/>
          </a:bodyPr>
          <a:lstStyle>
            <a:lvl1pPr>
              <a:defRPr sz="1999"/>
            </a:lvl1pPr>
          </a:lstStyle>
          <a:p>
            <a:r>
              <a:rPr lang="en-US"/>
              <a:t>Click icon to add picture</a:t>
            </a:r>
          </a:p>
        </p:txBody>
      </p:sp>
      <p:grpSp>
        <p:nvGrpSpPr>
          <p:cNvPr id="9" name="Bottom Right">
            <a:extLst>
              <a:ext uri="{FF2B5EF4-FFF2-40B4-BE49-F238E27FC236}">
                <a16:creationId xmlns:a16="http://schemas.microsoft.com/office/drawing/2014/main" xmlns="" id="{0ADFF9C3-7C25-4ED5-81ED-9431FC8E32D4}"/>
              </a:ext>
              <a:ext uri="{C183D7F6-B498-43B3-948B-1728B52AA6E4}">
                <adec:decorative xmlns:adec="http://schemas.microsoft.com/office/drawing/2017/decorative" xmlns="" val="1"/>
              </a:ext>
            </a:extLst>
          </p:cNvPr>
          <p:cNvGrpSpPr/>
          <p:nvPr userDrawn="1"/>
        </p:nvGrpSpPr>
        <p:grpSpPr>
          <a:xfrm flipH="1">
            <a:off x="-1" y="4222592"/>
            <a:ext cx="4572000" cy="2635408"/>
            <a:chOff x="7980400" y="3276601"/>
            <a:chExt cx="4211600" cy="3581399"/>
          </a:xfrm>
        </p:grpSpPr>
        <p:grpSp>
          <p:nvGrpSpPr>
            <p:cNvPr id="10" name="Graphic 157">
              <a:extLst>
                <a:ext uri="{FF2B5EF4-FFF2-40B4-BE49-F238E27FC236}">
                  <a16:creationId xmlns:a16="http://schemas.microsoft.com/office/drawing/2014/main" xmlns="" id="{3855FED8-087A-4ECA-B19E-7F86739CBA0B}"/>
                </a:ext>
                <a:ext uri="{C183D7F6-B498-43B3-948B-1728B52AA6E4}">
                  <adec:decorative xmlns:adec="http://schemas.microsoft.com/office/drawing/2017/decorative" xmlns="" val="1"/>
                </a:ext>
              </a:extLst>
            </p:cNvPr>
            <p:cNvGrpSpPr/>
            <p:nvPr/>
          </p:nvGrpSpPr>
          <p:grpSpPr>
            <a:xfrm>
              <a:off x="8662740" y="3276601"/>
              <a:ext cx="3529260" cy="3581397"/>
              <a:chOff x="4114800" y="1423987"/>
              <a:chExt cx="3961542" cy="4007547"/>
            </a:xfrm>
            <a:noFill/>
          </p:grpSpPr>
          <p:sp>
            <p:nvSpPr>
              <p:cNvPr id="12" name="Freeform: Shape 24">
                <a:extLst>
                  <a:ext uri="{FF2B5EF4-FFF2-40B4-BE49-F238E27FC236}">
                    <a16:creationId xmlns:a16="http://schemas.microsoft.com/office/drawing/2014/main" xmlns="" id="{A926BA7E-AF91-486C-A25D-9D87EB19951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3" name="Freeform: Shape 25">
                <a:extLst>
                  <a:ext uri="{FF2B5EF4-FFF2-40B4-BE49-F238E27FC236}">
                    <a16:creationId xmlns:a16="http://schemas.microsoft.com/office/drawing/2014/main" xmlns="" id="{86FE3C9D-35BA-4B6F-BA75-1B08C63477B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4" name="Freeform: Shape 26">
                <a:extLst>
                  <a:ext uri="{FF2B5EF4-FFF2-40B4-BE49-F238E27FC236}">
                    <a16:creationId xmlns:a16="http://schemas.microsoft.com/office/drawing/2014/main" xmlns="" id="{23288AEC-C6CA-4B67-910D-25E4BD97343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5" name="Freeform: Shape 30">
                <a:extLst>
                  <a:ext uri="{FF2B5EF4-FFF2-40B4-BE49-F238E27FC236}">
                    <a16:creationId xmlns:a16="http://schemas.microsoft.com/office/drawing/2014/main" xmlns="" id="{6F549CCC-D405-4BA1-A232-C56449416BE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6" name="Freeform: Shape 31">
                <a:extLst>
                  <a:ext uri="{FF2B5EF4-FFF2-40B4-BE49-F238E27FC236}">
                    <a16:creationId xmlns:a16="http://schemas.microsoft.com/office/drawing/2014/main" xmlns="" id="{0173928B-6BE7-48C8-BC2D-FA9D803DE7F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7" name="Freeform: Shape 32">
                <a:extLst>
                  <a:ext uri="{FF2B5EF4-FFF2-40B4-BE49-F238E27FC236}">
                    <a16:creationId xmlns:a16="http://schemas.microsoft.com/office/drawing/2014/main" xmlns="" id="{15D84E21-7BFE-4F1A-AFFC-A624A12B433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sp>
            <p:nvSpPr>
              <p:cNvPr id="18" name="Freeform: Shape 36">
                <a:extLst>
                  <a:ext uri="{FF2B5EF4-FFF2-40B4-BE49-F238E27FC236}">
                    <a16:creationId xmlns:a16="http://schemas.microsoft.com/office/drawing/2014/main" xmlns="" id="{2DEA3AAE-0C03-42C2-A70B-763D840692B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1799" noProof="0"/>
              </a:p>
            </p:txBody>
          </p:sp>
        </p:grpSp>
        <p:sp>
          <p:nvSpPr>
            <p:cNvPr id="11" name="Freeform: Shape 23">
              <a:extLst>
                <a:ext uri="{FF2B5EF4-FFF2-40B4-BE49-F238E27FC236}">
                  <a16:creationId xmlns:a16="http://schemas.microsoft.com/office/drawing/2014/main" xmlns="" id="{B7386810-4CAD-4571-8758-D163D51A48FB}"/>
                </a:ext>
                <a:ext uri="{C183D7F6-B498-43B3-948B-1728B52AA6E4}">
                  <adec:decorative xmlns:adec="http://schemas.microsoft.com/office/drawing/2017/decorative" xmlns=""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sz="1799" noProof="0"/>
            </a:p>
          </p:txBody>
        </p:sp>
      </p:grpSp>
    </p:spTree>
    <p:extLst>
      <p:ext uri="{BB962C8B-B14F-4D97-AF65-F5344CB8AC3E}">
        <p14:creationId xmlns:p14="http://schemas.microsoft.com/office/powerpoint/2010/main" xmlns="" val="3945718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xmlns="" val="34227467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xmlns="" id="{6A9E7168-8D9A-4416-A0C2-969D5DDDA1C6}"/>
              </a:ext>
            </a:extLst>
          </p:cNvPr>
          <p:cNvSpPr>
            <a:spLocks noGrp="1"/>
          </p:cNvSpPr>
          <p:nvPr>
            <p:ph type="pic" idx="1" hasCustomPrompt="1"/>
          </p:nvPr>
        </p:nvSpPr>
        <p:spPr>
          <a:xfrm>
            <a:off x="5183188" y="987426"/>
            <a:ext cx="1169987" cy="1336674"/>
          </a:xfrm>
        </p:spPr>
        <p:txBody>
          <a:bodyPr>
            <a:normAutofit/>
          </a:bodyPr>
          <a:lstStyle>
            <a:lvl1pPr marL="0" indent="0">
              <a:buNone/>
              <a:defRPr sz="16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Insert </a:t>
            </a:r>
            <a:r>
              <a:rPr lang="fr-FR" err="1"/>
              <a:t>your</a:t>
            </a:r>
            <a:r>
              <a:rPr lang="fr-FR"/>
              <a:t> photo </a:t>
            </a:r>
            <a:r>
              <a:rPr lang="fr-FR" err="1"/>
              <a:t>here</a:t>
            </a:r>
            <a:endParaRPr lang="fr-FR"/>
          </a:p>
        </p:txBody>
      </p:sp>
    </p:spTree>
    <p:extLst>
      <p:ext uri="{BB962C8B-B14F-4D97-AF65-F5344CB8AC3E}">
        <p14:creationId xmlns:p14="http://schemas.microsoft.com/office/powerpoint/2010/main" xmlns="" val="39903489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 y="2438400"/>
            <a:ext cx="12192000" cy="457200"/>
          </a:xfrm>
          <a:prstGeom prst="rect">
            <a:avLst/>
          </a:prstGeom>
          <a:solidFill>
            <a:schemeClr val="accent1">
              <a:shade val="75000"/>
            </a:schemeClr>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5" name="Rectangle 4"/>
          <p:cNvSpPr/>
          <p:nvPr/>
        </p:nvSpPr>
        <p:spPr>
          <a:xfrm>
            <a:off x="1" y="914399"/>
            <a:ext cx="12192000" cy="1524000"/>
          </a:xfrm>
          <a:prstGeom prst="rect">
            <a:avLst/>
          </a:prstGeom>
          <a:solidFill>
            <a:srgbClr val="000000">
              <a:alpha val="89800"/>
            </a:srgbClr>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9" name="Subtitle 8"/>
          <p:cNvSpPr>
            <a:spLocks noGrp="1"/>
          </p:cNvSpPr>
          <p:nvPr>
            <p:ph type="subTitle" idx="1"/>
          </p:nvPr>
        </p:nvSpPr>
        <p:spPr>
          <a:xfrm>
            <a:off x="609600" y="2476130"/>
            <a:ext cx="11074400" cy="381001"/>
          </a:xfrm>
        </p:spPr>
        <p:txBody>
          <a:bodyPr>
            <a:noAutofit/>
          </a:bodyPr>
          <a:lstStyle>
            <a:lvl1pPr marL="0" indent="0" algn="l">
              <a:buNone/>
              <a:defRPr sz="2419" spc="121" baseline="0">
                <a:solidFill>
                  <a:srgbClr val="FFFFFF"/>
                </a:solidFill>
              </a:defRPr>
            </a:lvl1pPr>
            <a:lvl2pPr marL="552938" indent="0" algn="ctr">
              <a:buNone/>
            </a:lvl2pPr>
            <a:lvl3pPr marL="1105875" indent="0" algn="ctr">
              <a:buNone/>
            </a:lvl3pPr>
            <a:lvl4pPr marL="1658813" indent="0" algn="ctr">
              <a:buNone/>
            </a:lvl4pPr>
            <a:lvl5pPr marL="2211751" indent="0" algn="ctr">
              <a:buNone/>
            </a:lvl5pPr>
            <a:lvl6pPr marL="2764688" indent="0" algn="ctr">
              <a:buNone/>
            </a:lvl6pPr>
            <a:lvl7pPr marL="3317626" indent="0" algn="ctr">
              <a:buNone/>
            </a:lvl7pPr>
            <a:lvl8pPr marL="3870564" indent="0" algn="ctr">
              <a:buNone/>
            </a:lvl8pPr>
            <a:lvl9pPr marL="4423501" indent="0" algn="ctr">
              <a:buNone/>
            </a:lvl9pPr>
          </a:lstStyle>
          <a:p>
            <a:r>
              <a:rPr lang="en-US"/>
              <a:t>Click to edit Master subtitle style</a:t>
            </a:r>
            <a:endParaRPr lang="en-US" dirty="0"/>
          </a:p>
        </p:txBody>
      </p:sp>
      <p:sp>
        <p:nvSpPr>
          <p:cNvPr id="28" name="Title 27"/>
          <p:cNvSpPr>
            <a:spLocks noGrp="1"/>
          </p:cNvSpPr>
          <p:nvPr>
            <p:ph type="ctrTitle"/>
          </p:nvPr>
        </p:nvSpPr>
        <p:spPr>
          <a:xfrm>
            <a:off x="609600" y="1066801"/>
            <a:ext cx="11074400" cy="1295400"/>
          </a:xfrm>
        </p:spPr>
        <p:txBody>
          <a:bodyPr anchor="ctr">
            <a:noAutofit/>
          </a:bodyPr>
          <a:lstStyle>
            <a:lvl1pPr algn="l">
              <a:defRPr sz="5805" cap="all" spc="-121" baseline="0">
                <a:solidFill>
                  <a:srgbClr val="FFFFFF"/>
                </a:solidFill>
              </a:defRPr>
            </a:lvl1pPr>
          </a:lstStyle>
          <a:p>
            <a:r>
              <a:rPr lang="en-US"/>
              <a:t>Click to edit Master title style</a:t>
            </a:r>
            <a:endParaRPr lang="en-US" dirty="0"/>
          </a:p>
        </p:txBody>
      </p:sp>
      <p:sp>
        <p:nvSpPr>
          <p:cNvPr id="6" name="Date Placeholder 9"/>
          <p:cNvSpPr>
            <a:spLocks noGrp="1"/>
          </p:cNvSpPr>
          <p:nvPr>
            <p:ph type="dt" sz="half" idx="10"/>
          </p:nvPr>
        </p:nvSpPr>
        <p:spPr/>
        <p:txBody>
          <a:bodyPr rtlCol="0"/>
          <a:lstStyle>
            <a:lvl1pPr>
              <a:defRPr/>
            </a:lvl1pPr>
          </a:lstStyle>
          <a:p>
            <a:pPr>
              <a:defRPr/>
            </a:pPr>
            <a:fld id="{4157DE95-4D67-4000-9808-A93646DD9E0C}" type="datetimeFigureOut">
              <a:rPr lang="en-US">
                <a:solidFill>
                  <a:srgbClr val="D1E1E3"/>
                </a:solidFill>
              </a:rPr>
              <a:pPr>
                <a:defRPr/>
              </a:pPr>
              <a:t>11/25/2024</a:t>
            </a:fld>
            <a:endParaRPr lang="en-US">
              <a:solidFill>
                <a:srgbClr val="D1E1E3"/>
              </a:solidFill>
            </a:endParaRPr>
          </a:p>
        </p:txBody>
      </p:sp>
      <p:sp>
        <p:nvSpPr>
          <p:cNvPr id="7" name="Slide Number Placeholder 10"/>
          <p:cNvSpPr>
            <a:spLocks noGrp="1"/>
          </p:cNvSpPr>
          <p:nvPr>
            <p:ph type="sldNum" sz="quarter" idx="11"/>
          </p:nvPr>
        </p:nvSpPr>
        <p:spPr/>
        <p:txBody>
          <a:bodyPr rtlCol="0"/>
          <a:lstStyle>
            <a:lvl1pPr>
              <a:defRPr/>
            </a:lvl1pPr>
          </a:lstStyle>
          <a:p>
            <a:pPr>
              <a:defRPr/>
            </a:pPr>
            <a:fld id="{71095DA2-83B2-4AC5-9D77-21598B53207F}" type="slidenum">
              <a:rPr lang="en-US">
                <a:solidFill>
                  <a:srgbClr val="D1E1E3"/>
                </a:solidFill>
              </a:rPr>
              <a:pPr>
                <a:defRPr/>
              </a:pPr>
              <a:t>‹#›</a:t>
            </a:fld>
            <a:endParaRPr lang="en-US">
              <a:solidFill>
                <a:srgbClr val="D1E1E3"/>
              </a:solidFill>
            </a:endParaRPr>
          </a:p>
        </p:txBody>
      </p:sp>
      <p:sp>
        <p:nvSpPr>
          <p:cNvPr id="8" name="Footer Placeholder 11"/>
          <p:cNvSpPr>
            <a:spLocks noGrp="1"/>
          </p:cNvSpPr>
          <p:nvPr>
            <p:ph type="ftr" sz="quarter" idx="12"/>
          </p:nvPr>
        </p:nvSpPr>
        <p:spPr/>
        <p:txBody>
          <a:bodyPr rtlCol="0"/>
          <a:lstStyle>
            <a:lvl1pPr>
              <a:defRPr/>
            </a:lvl1pPr>
          </a:lstStyle>
          <a:p>
            <a:pPr>
              <a:defRPr/>
            </a:pPr>
            <a:endParaRPr lang="en-US">
              <a:solidFill>
                <a:srgbClr val="D1E1E3"/>
              </a:solidFill>
            </a:endParaRPr>
          </a:p>
        </p:txBody>
      </p:sp>
    </p:spTree>
    <p:extLst>
      <p:ext uri="{BB962C8B-B14F-4D97-AF65-F5344CB8AC3E}">
        <p14:creationId xmlns:p14="http://schemas.microsoft.com/office/powerpoint/2010/main" xmlns="" val="79308338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p:nvSpPr>
        <p:spPr>
          <a:xfrm>
            <a:off x="1" y="1301926"/>
            <a:ext cx="12192000" cy="45720"/>
          </a:xfrm>
          <a:prstGeom prst="rect">
            <a:avLst/>
          </a:prstGeom>
          <a:solidFill>
            <a:schemeClr val="accent1"/>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2" name="Title 1"/>
          <p:cNvSpPr>
            <a:spLocks noGrp="1"/>
          </p:cNvSpPr>
          <p:nvPr>
            <p:ph type="title"/>
          </p:nvPr>
        </p:nvSpPr>
        <p:spPr>
          <a:xfrm>
            <a:off x="609600" y="158927"/>
            <a:ext cx="10972801" cy="1143000"/>
          </a:xfrm>
        </p:spPr>
        <p:txBody>
          <a:bodyPr/>
          <a:lstStyle>
            <a:lvl1pPr>
              <a:defRPr>
                <a:solidFill>
                  <a:schemeClr val="tx2"/>
                </a:solidFill>
              </a:defRPr>
            </a:lvl1pPr>
          </a:lstStyle>
          <a:p>
            <a:r>
              <a:rPr lang="en-US"/>
              <a:t>Click to edit Master title style</a:t>
            </a:r>
            <a:endParaRPr lang="en-US" dirty="0"/>
          </a:p>
        </p:txBody>
      </p:sp>
      <p:sp>
        <p:nvSpPr>
          <p:cNvPr id="9" name="Content Placeholder 8"/>
          <p:cNvSpPr>
            <a:spLocks noGrp="1"/>
          </p:cNvSpPr>
          <p:nvPr>
            <p:ph sz="quarter" idx="1"/>
          </p:nvPr>
        </p:nvSpPr>
        <p:spPr>
          <a:xfrm>
            <a:off x="609600" y="1524004"/>
            <a:ext cx="1097280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9"/>
          <p:cNvSpPr>
            <a:spLocks noGrp="1"/>
          </p:cNvSpPr>
          <p:nvPr>
            <p:ph type="dt" sz="half" idx="10"/>
          </p:nvPr>
        </p:nvSpPr>
        <p:spPr/>
        <p:txBody>
          <a:bodyPr rtlCol="0"/>
          <a:lstStyle>
            <a:lvl1pPr>
              <a:defRPr/>
            </a:lvl1pPr>
          </a:lstStyle>
          <a:p>
            <a:pPr>
              <a:defRPr/>
            </a:pPr>
            <a:fld id="{B66B910A-3087-409E-ACCC-8AF1F57A65E1}" type="datetimeFigureOut">
              <a:rPr lang="en-US">
                <a:solidFill>
                  <a:srgbClr val="D1E1E3"/>
                </a:solidFill>
              </a:rPr>
              <a:pPr>
                <a:defRPr/>
              </a:pPr>
              <a:t>11/25/2024</a:t>
            </a:fld>
            <a:endParaRPr lang="en-US">
              <a:solidFill>
                <a:srgbClr val="D1E1E3"/>
              </a:solidFill>
            </a:endParaRPr>
          </a:p>
        </p:txBody>
      </p:sp>
      <p:sp>
        <p:nvSpPr>
          <p:cNvPr id="6" name="Slide Number Placeholder 10"/>
          <p:cNvSpPr>
            <a:spLocks noGrp="1"/>
          </p:cNvSpPr>
          <p:nvPr>
            <p:ph type="sldNum" sz="quarter" idx="11"/>
          </p:nvPr>
        </p:nvSpPr>
        <p:spPr/>
        <p:txBody>
          <a:bodyPr rtlCol="0"/>
          <a:lstStyle>
            <a:lvl1pPr>
              <a:defRPr/>
            </a:lvl1pPr>
          </a:lstStyle>
          <a:p>
            <a:pPr>
              <a:defRPr/>
            </a:pPr>
            <a:fld id="{285D3D35-A36F-442B-83EF-72CA9A4A3DE3}" type="slidenum">
              <a:rPr lang="en-US">
                <a:solidFill>
                  <a:srgbClr val="D1E1E3"/>
                </a:solidFill>
              </a:rPr>
              <a:pPr>
                <a:defRPr/>
              </a:pPr>
              <a:t>‹#›</a:t>
            </a:fld>
            <a:endParaRPr lang="en-US">
              <a:solidFill>
                <a:srgbClr val="D1E1E3"/>
              </a:solidFill>
            </a:endParaRPr>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D1E1E3"/>
              </a:solidFill>
            </a:endParaRPr>
          </a:p>
        </p:txBody>
      </p:sp>
    </p:spTree>
    <p:extLst>
      <p:ext uri="{BB962C8B-B14F-4D97-AF65-F5344CB8AC3E}">
        <p14:creationId xmlns:p14="http://schemas.microsoft.com/office/powerpoint/2010/main" xmlns="" val="253190421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1" y="4958866"/>
            <a:ext cx="12192000" cy="457200"/>
          </a:xfrm>
          <a:prstGeom prst="rect">
            <a:avLst/>
          </a:prstGeom>
          <a:solidFill>
            <a:schemeClr val="accent1">
              <a:shade val="75000"/>
            </a:schemeClr>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5" name="Rectangle 4"/>
          <p:cNvSpPr/>
          <p:nvPr/>
        </p:nvSpPr>
        <p:spPr>
          <a:xfrm>
            <a:off x="1" y="3429000"/>
            <a:ext cx="12192000" cy="1527047"/>
          </a:xfrm>
          <a:prstGeom prst="rect">
            <a:avLst/>
          </a:prstGeom>
          <a:solidFill>
            <a:srgbClr val="000000"/>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2" name="Title 1"/>
          <p:cNvSpPr>
            <a:spLocks noGrp="1"/>
          </p:cNvSpPr>
          <p:nvPr>
            <p:ph type="title"/>
          </p:nvPr>
        </p:nvSpPr>
        <p:spPr>
          <a:xfrm>
            <a:off x="914400" y="3505200"/>
            <a:ext cx="10566400" cy="1371600"/>
          </a:xfrm>
        </p:spPr>
        <p:txBody>
          <a:bodyPr>
            <a:noAutofit/>
          </a:bodyPr>
          <a:lstStyle>
            <a:lvl1pPr algn="l">
              <a:buNone/>
              <a:defRPr sz="5079" b="0" cap="all">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0" y="4958866"/>
            <a:ext cx="10566400" cy="457200"/>
          </a:xfrm>
        </p:spPr>
        <p:txBody>
          <a:bodyPr anchor="ctr"/>
          <a:lstStyle>
            <a:lvl1pPr>
              <a:buNone/>
              <a:defRPr sz="2419" spc="121" baseline="0">
                <a:solidFill>
                  <a:srgbClr val="FFFFFF"/>
                </a:solidFill>
              </a:defRPr>
            </a:lvl1pPr>
            <a:lvl2pPr>
              <a:buNone/>
              <a:defRPr sz="2177">
                <a:solidFill>
                  <a:schemeClr val="tx1">
                    <a:tint val="75000"/>
                  </a:schemeClr>
                </a:solidFill>
              </a:defRPr>
            </a:lvl2pPr>
            <a:lvl3pPr>
              <a:buNone/>
              <a:defRPr sz="1935">
                <a:solidFill>
                  <a:schemeClr val="tx1">
                    <a:tint val="75000"/>
                  </a:schemeClr>
                </a:solidFill>
              </a:defRPr>
            </a:lvl3pPr>
            <a:lvl4pPr>
              <a:buNone/>
              <a:defRPr sz="1693">
                <a:solidFill>
                  <a:schemeClr val="tx1">
                    <a:tint val="75000"/>
                  </a:schemeClr>
                </a:solidFill>
              </a:defRPr>
            </a:lvl4pPr>
            <a:lvl5pPr>
              <a:buNone/>
              <a:defRPr sz="1693">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7AF2DA14-CC89-4F41-A4EA-9F93A26AEB7E}" type="datetimeFigureOut">
              <a:rPr lang="en-US">
                <a:solidFill>
                  <a:srgbClr val="D1E1E3"/>
                </a:solidFill>
              </a:rPr>
              <a:pPr>
                <a:defRPr/>
              </a:pPr>
              <a:t>11/25/2024</a:t>
            </a:fld>
            <a:endParaRPr lang="en-US">
              <a:solidFill>
                <a:srgbClr val="D1E1E3"/>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D1E1E3"/>
              </a:solidFill>
            </a:endParaRPr>
          </a:p>
        </p:txBody>
      </p:sp>
      <p:sp>
        <p:nvSpPr>
          <p:cNvPr id="8" name="Slide Number Placeholder 5"/>
          <p:cNvSpPr>
            <a:spLocks noGrp="1"/>
          </p:cNvSpPr>
          <p:nvPr>
            <p:ph type="sldNum" sz="quarter" idx="12"/>
          </p:nvPr>
        </p:nvSpPr>
        <p:spPr/>
        <p:txBody>
          <a:bodyPr/>
          <a:lstStyle>
            <a:lvl1pPr>
              <a:defRPr/>
            </a:lvl1pPr>
          </a:lstStyle>
          <a:p>
            <a:pPr>
              <a:defRPr/>
            </a:pPr>
            <a:fld id="{C90BEE72-A690-47DB-B6C9-1CB2F8687236}" type="slidenum">
              <a:rPr lang="en-US">
                <a:solidFill>
                  <a:srgbClr val="D1E1E3"/>
                </a:solidFill>
              </a:rPr>
              <a:pPr>
                <a:defRPr/>
              </a:pPr>
              <a:t>‹#›</a:t>
            </a:fld>
            <a:endParaRPr lang="en-US">
              <a:solidFill>
                <a:srgbClr val="D1E1E3"/>
              </a:solidFill>
            </a:endParaRPr>
          </a:p>
        </p:txBody>
      </p:sp>
    </p:spTree>
    <p:extLst>
      <p:ext uri="{BB962C8B-B14F-4D97-AF65-F5344CB8AC3E}">
        <p14:creationId xmlns:p14="http://schemas.microsoft.com/office/powerpoint/2010/main" xmlns="" val="426406904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p:nvPr/>
        </p:nvSpPr>
        <p:spPr>
          <a:xfrm>
            <a:off x="1" y="1301926"/>
            <a:ext cx="12192000" cy="45720"/>
          </a:xfrm>
          <a:prstGeom prst="rect">
            <a:avLst/>
          </a:prstGeom>
          <a:solidFill>
            <a:schemeClr val="accent1"/>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Content Placeholder 10"/>
          <p:cNvSpPr>
            <a:spLocks noGrp="1"/>
          </p:cNvSpPr>
          <p:nvPr>
            <p:ph sz="quarter" idx="1"/>
          </p:nvPr>
        </p:nvSpPr>
        <p:spPr>
          <a:xfrm>
            <a:off x="609600" y="1524004"/>
            <a:ext cx="541324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2"/>
          </p:nvPr>
        </p:nvSpPr>
        <p:spPr>
          <a:xfrm>
            <a:off x="6197599" y="1524004"/>
            <a:ext cx="541324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B6F5A491-D180-4896-948A-301D9736B78C}" type="datetimeFigureOut">
              <a:rPr lang="en-US">
                <a:solidFill>
                  <a:srgbClr val="D1E1E3"/>
                </a:solidFill>
              </a:rPr>
              <a:pPr>
                <a:defRPr/>
              </a:pPr>
              <a:t>11/25/2024</a:t>
            </a:fld>
            <a:endParaRPr lang="en-US">
              <a:solidFill>
                <a:srgbClr val="D1E1E3"/>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D1E1E3"/>
              </a:solidFill>
            </a:endParaRPr>
          </a:p>
        </p:txBody>
      </p:sp>
      <p:sp>
        <p:nvSpPr>
          <p:cNvPr id="8" name="Slide Number Placeholder 6"/>
          <p:cNvSpPr>
            <a:spLocks noGrp="1"/>
          </p:cNvSpPr>
          <p:nvPr>
            <p:ph type="sldNum" sz="quarter" idx="12"/>
          </p:nvPr>
        </p:nvSpPr>
        <p:spPr/>
        <p:txBody>
          <a:bodyPr/>
          <a:lstStyle>
            <a:lvl1pPr>
              <a:defRPr/>
            </a:lvl1pPr>
          </a:lstStyle>
          <a:p>
            <a:pPr>
              <a:defRPr/>
            </a:pPr>
            <a:fld id="{BB1B5EF9-4FCB-4754-9A71-9AA26AA0A2FD}" type="slidenum">
              <a:rPr lang="en-US">
                <a:solidFill>
                  <a:srgbClr val="D1E1E3"/>
                </a:solidFill>
              </a:rPr>
              <a:pPr>
                <a:defRPr/>
              </a:pPr>
              <a:t>‹#›</a:t>
            </a:fld>
            <a:endParaRPr lang="en-US">
              <a:solidFill>
                <a:srgbClr val="D1E1E3"/>
              </a:solidFill>
            </a:endParaRPr>
          </a:p>
        </p:txBody>
      </p:sp>
    </p:spTree>
    <p:extLst>
      <p:ext uri="{BB962C8B-B14F-4D97-AF65-F5344CB8AC3E}">
        <p14:creationId xmlns:p14="http://schemas.microsoft.com/office/powerpoint/2010/main" xmlns="" val="218762926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71600"/>
            <a:ext cx="5386918" cy="838200"/>
          </a:xfrm>
          <a:solidFill>
            <a:schemeClr val="accent1">
              <a:alpha val="83000"/>
            </a:schemeClr>
          </a:solidFill>
          <a:ln w="25400" cap="rnd" cmpd="sng" algn="ctr">
            <a:noFill/>
            <a:prstDash val="solid"/>
          </a:ln>
          <a:effectLst/>
          <a:sp3d prstMaterial="flat"/>
        </p:spPr>
        <p:style>
          <a:lnRef idx="3">
            <a:schemeClr val="lt1"/>
          </a:lnRef>
          <a:fillRef idx="1">
            <a:schemeClr val="accent5"/>
          </a:fillRef>
          <a:effectRef idx="1">
            <a:schemeClr val="accent5"/>
          </a:effectRef>
          <a:fontRef idx="minor">
            <a:schemeClr val="lt1"/>
          </a:fontRef>
        </p:style>
        <p:txBody>
          <a:bodyPr lIns="182880" tIns="91440" bIns="91440" anchor="ctr">
            <a:noAutofit/>
          </a:bodyPr>
          <a:lstStyle>
            <a:lvl1pPr marL="0" indent="0" algn="l">
              <a:spcBef>
                <a:spcPts val="0"/>
              </a:spcBef>
              <a:buNone/>
              <a:defRPr sz="2903" b="0"/>
            </a:lvl1pPr>
            <a:lvl2pPr>
              <a:buNone/>
              <a:defRPr sz="2419" b="1"/>
            </a:lvl2pPr>
            <a:lvl3pPr>
              <a:buNone/>
              <a:defRPr sz="2177" b="1"/>
            </a:lvl3pPr>
            <a:lvl4pPr>
              <a:buNone/>
              <a:defRPr sz="1935" b="1"/>
            </a:lvl4pPr>
            <a:lvl5pPr>
              <a:buNone/>
              <a:defRPr sz="1935" b="1"/>
            </a:lvl5pPr>
          </a:lstStyle>
          <a:p>
            <a:pPr lvl="0"/>
            <a:r>
              <a:rPr lang="en-US"/>
              <a:t>Click to edit Master text styles</a:t>
            </a:r>
          </a:p>
        </p:txBody>
      </p:sp>
      <p:sp>
        <p:nvSpPr>
          <p:cNvPr id="32" name="Content Placeholder 31"/>
          <p:cNvSpPr>
            <a:spLocks noGrp="1"/>
          </p:cNvSpPr>
          <p:nvPr>
            <p:ph sz="quarter" idx="2"/>
          </p:nvPr>
        </p:nvSpPr>
        <p:spPr>
          <a:xfrm>
            <a:off x="609600" y="2220559"/>
            <a:ext cx="53848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Content Placeholder 33"/>
          <p:cNvSpPr>
            <a:spLocks noGrp="1"/>
          </p:cNvSpPr>
          <p:nvPr>
            <p:ph sz="quarter" idx="4"/>
          </p:nvPr>
        </p:nvSpPr>
        <p:spPr>
          <a:xfrm>
            <a:off x="6199717" y="2220559"/>
            <a:ext cx="53848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155448"/>
            <a:ext cx="10972801" cy="1143000"/>
          </a:xfrm>
        </p:spPr>
        <p:txBody>
          <a:bodyPr/>
          <a:lstStyle>
            <a:lvl1pPr>
              <a:defRPr/>
            </a:lvl1pPr>
          </a:lstStyle>
          <a:p>
            <a:r>
              <a:rPr lang="en-US"/>
              <a:t>Click to edit Master title style</a:t>
            </a:r>
            <a:endParaRPr lang="en-US" dirty="0"/>
          </a:p>
        </p:txBody>
      </p:sp>
      <p:sp>
        <p:nvSpPr>
          <p:cNvPr id="12" name="Text Placeholder 11"/>
          <p:cNvSpPr>
            <a:spLocks noGrp="1"/>
          </p:cNvSpPr>
          <p:nvPr>
            <p:ph type="body" idx="3"/>
          </p:nvPr>
        </p:nvSpPr>
        <p:spPr>
          <a:xfrm>
            <a:off x="6197606" y="1371600"/>
            <a:ext cx="5386918" cy="838200"/>
          </a:xfrm>
          <a:solidFill>
            <a:schemeClr val="accent2">
              <a:alpha val="83000"/>
            </a:schemeClr>
          </a:solidFill>
          <a:ln w="25400" cap="rnd" cmpd="sng" algn="ctr">
            <a:noFill/>
            <a:prstDash val="solid"/>
          </a:ln>
          <a:effectLst/>
          <a:sp3d prstMaterial="flat"/>
        </p:spPr>
        <p:style>
          <a:lnRef idx="3">
            <a:schemeClr val="lt1"/>
          </a:lnRef>
          <a:fillRef idx="1">
            <a:schemeClr val="accent5"/>
          </a:fillRef>
          <a:effectRef idx="1">
            <a:schemeClr val="accent5"/>
          </a:effectRef>
          <a:fontRef idx="minor">
            <a:schemeClr val="lt1"/>
          </a:fontRef>
        </p:style>
        <p:txBody>
          <a:bodyPr lIns="182880" tIns="91440" bIns="91440" anchor="ctr">
            <a:noAutofit/>
          </a:bodyPr>
          <a:lstStyle>
            <a:lvl1pPr marL="0" indent="0" algn="l">
              <a:spcBef>
                <a:spcPts val="0"/>
              </a:spcBef>
              <a:buNone/>
              <a:defRPr sz="2903" b="0"/>
            </a:lvl1pPr>
            <a:lvl2pPr>
              <a:buNone/>
              <a:defRPr sz="2419" b="1"/>
            </a:lvl2pPr>
            <a:lvl3pPr>
              <a:buNone/>
              <a:defRPr sz="2177" b="1"/>
            </a:lvl3pPr>
            <a:lvl4pPr>
              <a:buNone/>
              <a:defRPr sz="1935" b="1"/>
            </a:lvl4pPr>
            <a:lvl5pPr>
              <a:buNone/>
              <a:defRPr sz="1935" b="1"/>
            </a:lvl5pPr>
          </a:lstStyle>
          <a:p>
            <a:pPr lvl="0"/>
            <a:r>
              <a:rPr lang="en-US"/>
              <a:t>Click to edit Master text styles</a:t>
            </a:r>
          </a:p>
        </p:txBody>
      </p:sp>
      <p:sp>
        <p:nvSpPr>
          <p:cNvPr id="7" name="Date Placeholder 23"/>
          <p:cNvSpPr>
            <a:spLocks noGrp="1"/>
          </p:cNvSpPr>
          <p:nvPr>
            <p:ph type="dt" sz="half" idx="10"/>
          </p:nvPr>
        </p:nvSpPr>
        <p:spPr/>
        <p:txBody>
          <a:bodyPr/>
          <a:lstStyle>
            <a:lvl1pPr>
              <a:defRPr/>
            </a:lvl1pPr>
          </a:lstStyle>
          <a:p>
            <a:pPr>
              <a:defRPr/>
            </a:pPr>
            <a:fld id="{22028DFB-CE2E-4A05-A7EA-CE12C3395587}" type="datetimeFigureOut">
              <a:rPr lang="en-US">
                <a:solidFill>
                  <a:srgbClr val="D1E1E3"/>
                </a:solidFill>
              </a:rPr>
              <a:pPr>
                <a:defRPr/>
              </a:pPr>
              <a:t>11/25/2024</a:t>
            </a:fld>
            <a:endParaRPr lang="en-US">
              <a:solidFill>
                <a:srgbClr val="D1E1E3"/>
              </a:solidFill>
            </a:endParaRPr>
          </a:p>
        </p:txBody>
      </p:sp>
      <p:sp>
        <p:nvSpPr>
          <p:cNvPr id="8" name="Footer Placeholder 9"/>
          <p:cNvSpPr>
            <a:spLocks noGrp="1"/>
          </p:cNvSpPr>
          <p:nvPr>
            <p:ph type="ftr" sz="quarter" idx="11"/>
          </p:nvPr>
        </p:nvSpPr>
        <p:spPr/>
        <p:txBody>
          <a:bodyPr/>
          <a:lstStyle>
            <a:lvl1pPr>
              <a:defRPr/>
            </a:lvl1pPr>
          </a:lstStyle>
          <a:p>
            <a:pPr>
              <a:defRPr/>
            </a:pPr>
            <a:endParaRPr lang="en-US">
              <a:solidFill>
                <a:srgbClr val="D1E1E3"/>
              </a:solidFill>
            </a:endParaRPr>
          </a:p>
        </p:txBody>
      </p:sp>
      <p:sp>
        <p:nvSpPr>
          <p:cNvPr id="9" name="Slide Number Placeholder 21"/>
          <p:cNvSpPr>
            <a:spLocks noGrp="1"/>
          </p:cNvSpPr>
          <p:nvPr>
            <p:ph type="sldNum" sz="quarter" idx="12"/>
          </p:nvPr>
        </p:nvSpPr>
        <p:spPr/>
        <p:txBody>
          <a:bodyPr/>
          <a:lstStyle>
            <a:lvl1pPr>
              <a:defRPr/>
            </a:lvl1pPr>
          </a:lstStyle>
          <a:p>
            <a:pPr>
              <a:defRPr/>
            </a:pPr>
            <a:fld id="{53BFC48F-0D06-4742-9493-534BDAEC7BB2}" type="slidenum">
              <a:rPr lang="en-US">
                <a:solidFill>
                  <a:srgbClr val="D1E1E3"/>
                </a:solidFill>
              </a:rPr>
              <a:pPr>
                <a:defRPr/>
              </a:pPr>
              <a:t>‹#›</a:t>
            </a:fld>
            <a:endParaRPr lang="en-US">
              <a:solidFill>
                <a:srgbClr val="D1E1E3"/>
              </a:solidFill>
            </a:endParaRPr>
          </a:p>
        </p:txBody>
      </p:sp>
    </p:spTree>
    <p:extLst>
      <p:ext uri="{BB962C8B-B14F-4D97-AF65-F5344CB8AC3E}">
        <p14:creationId xmlns:p14="http://schemas.microsoft.com/office/powerpoint/2010/main" xmlns="" val="335973188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69F1782-58E1-4233-8FE4-4FAF1CD9C4EA}"/>
              </a:ext>
            </a:extLst>
          </p:cNvPr>
          <p:cNvSpPr>
            <a:spLocks noGrp="1"/>
          </p:cNvSpPr>
          <p:nvPr>
            <p:ph type="dt" sz="half" idx="10"/>
          </p:nvPr>
        </p:nvSpPr>
        <p:spPr/>
        <p:txBody>
          <a:bodyPr/>
          <a:lstStyle/>
          <a:p>
            <a:fld id="{A99C26AD-EDD8-4304-BF86-6C7BE5CFB9EC}" type="datetimeFigureOut">
              <a:rPr lang="en-US" smtClean="0"/>
              <a:pPr/>
              <a:t>11/25/2024</a:t>
            </a:fld>
            <a:endParaRPr lang="en-US"/>
          </a:p>
        </p:txBody>
      </p:sp>
      <p:sp>
        <p:nvSpPr>
          <p:cNvPr id="3" name="Footer Placeholder 2">
            <a:extLst>
              <a:ext uri="{FF2B5EF4-FFF2-40B4-BE49-F238E27FC236}">
                <a16:creationId xmlns:a16="http://schemas.microsoft.com/office/drawing/2014/main" xmlns="" id="{98FA26B8-2A5E-4A42-A502-93AA9E2A8A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A886180-7C91-41EF-AED1-90937CA6CB99}"/>
              </a:ext>
            </a:extLst>
          </p:cNvPr>
          <p:cNvSpPr>
            <a:spLocks noGrp="1"/>
          </p:cNvSpPr>
          <p:nvPr>
            <p:ph type="sldNum" sz="quarter" idx="12"/>
          </p:nvPr>
        </p:nvSpPr>
        <p:spPr/>
        <p:txBody>
          <a:body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5243017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1" y="1301926"/>
            <a:ext cx="12192000" cy="45720"/>
          </a:xfrm>
          <a:prstGeom prst="rect">
            <a:avLst/>
          </a:prstGeom>
          <a:solidFill>
            <a:schemeClr val="accent1"/>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BD6967FC-CE5A-431F-9497-FA19EE90DB42}" type="datetimeFigureOut">
              <a:rPr lang="en-US">
                <a:solidFill>
                  <a:srgbClr val="D1E1E3"/>
                </a:solidFill>
              </a:rPr>
              <a:pPr>
                <a:defRPr/>
              </a:pPr>
              <a:t>11/25/2024</a:t>
            </a:fld>
            <a:endParaRPr lang="en-US">
              <a:solidFill>
                <a:srgbClr val="D1E1E3"/>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D1E1E3"/>
              </a:solidFill>
            </a:endParaRPr>
          </a:p>
        </p:txBody>
      </p:sp>
      <p:sp>
        <p:nvSpPr>
          <p:cNvPr id="6" name="Slide Number Placeholder 4"/>
          <p:cNvSpPr>
            <a:spLocks noGrp="1"/>
          </p:cNvSpPr>
          <p:nvPr>
            <p:ph type="sldNum" sz="quarter" idx="12"/>
          </p:nvPr>
        </p:nvSpPr>
        <p:spPr/>
        <p:txBody>
          <a:bodyPr/>
          <a:lstStyle>
            <a:lvl1pPr>
              <a:defRPr/>
            </a:lvl1pPr>
          </a:lstStyle>
          <a:p>
            <a:pPr>
              <a:defRPr/>
            </a:pPr>
            <a:fld id="{E7504555-7953-4F64-8C1F-7DE60CD184CE}" type="slidenum">
              <a:rPr lang="en-US">
                <a:solidFill>
                  <a:srgbClr val="D1E1E3"/>
                </a:solidFill>
              </a:rPr>
              <a:pPr>
                <a:defRPr/>
              </a:pPr>
              <a:t>‹#›</a:t>
            </a:fld>
            <a:endParaRPr lang="en-US">
              <a:solidFill>
                <a:srgbClr val="D1E1E3"/>
              </a:solidFill>
            </a:endParaRPr>
          </a:p>
        </p:txBody>
      </p:sp>
    </p:spTree>
    <p:extLst>
      <p:ext uri="{BB962C8B-B14F-4D97-AF65-F5344CB8AC3E}">
        <p14:creationId xmlns:p14="http://schemas.microsoft.com/office/powerpoint/2010/main" xmlns="" val="194806043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4890DE07-04BE-4587-B48E-3CEBAD60BA0B}" type="datetimeFigureOut">
              <a:rPr lang="en-US">
                <a:solidFill>
                  <a:srgbClr val="D1E1E3"/>
                </a:solidFill>
              </a:rPr>
              <a:pPr>
                <a:defRPr/>
              </a:pPr>
              <a:t>11/25/2024</a:t>
            </a:fld>
            <a:endParaRPr lang="en-US">
              <a:solidFill>
                <a:srgbClr val="D1E1E3"/>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D1E1E3"/>
              </a:solidFill>
            </a:endParaRPr>
          </a:p>
        </p:txBody>
      </p:sp>
      <p:sp>
        <p:nvSpPr>
          <p:cNvPr id="4" name="Slide Number Placeholder 21"/>
          <p:cNvSpPr>
            <a:spLocks noGrp="1"/>
          </p:cNvSpPr>
          <p:nvPr>
            <p:ph type="sldNum" sz="quarter" idx="12"/>
          </p:nvPr>
        </p:nvSpPr>
        <p:spPr/>
        <p:txBody>
          <a:bodyPr/>
          <a:lstStyle>
            <a:lvl1pPr>
              <a:defRPr/>
            </a:lvl1pPr>
          </a:lstStyle>
          <a:p>
            <a:pPr>
              <a:defRPr/>
            </a:pPr>
            <a:fld id="{85F0E8BB-2764-4514-B098-3C9DA01CBA4E}" type="slidenum">
              <a:rPr lang="en-US">
                <a:solidFill>
                  <a:srgbClr val="D1E1E3"/>
                </a:solidFill>
              </a:rPr>
              <a:pPr>
                <a:defRPr/>
              </a:pPr>
              <a:t>‹#›</a:t>
            </a:fld>
            <a:endParaRPr lang="en-US">
              <a:solidFill>
                <a:srgbClr val="D1E1E3"/>
              </a:solidFill>
            </a:endParaRPr>
          </a:p>
        </p:txBody>
      </p:sp>
    </p:spTree>
    <p:extLst>
      <p:ext uri="{BB962C8B-B14F-4D97-AF65-F5344CB8AC3E}">
        <p14:creationId xmlns:p14="http://schemas.microsoft.com/office/powerpoint/2010/main" xmlns="" val="60959631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1" y="0"/>
            <a:ext cx="3454400" cy="6858000"/>
          </a:xfrm>
          <a:prstGeom prst="rect">
            <a:avLst/>
          </a:prstGeom>
          <a:solidFill>
            <a:schemeClr val="accent1"/>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6" name="Oval 5"/>
          <p:cNvSpPr/>
          <p:nvPr/>
        </p:nvSpPr>
        <p:spPr>
          <a:xfrm>
            <a:off x="2085190" y="4337176"/>
            <a:ext cx="1369211" cy="1026907"/>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7" name="Rectangle 6"/>
          <p:cNvSpPr/>
          <p:nvPr/>
        </p:nvSpPr>
        <p:spPr>
          <a:xfrm>
            <a:off x="0" y="381048"/>
            <a:ext cx="2844800" cy="2388889"/>
          </a:xfrm>
          <a:prstGeom prst="rect">
            <a:avLst/>
          </a:prstGeom>
          <a:solidFill>
            <a:schemeClr val="accent1">
              <a:tint val="90000"/>
              <a:satMod val="200000"/>
              <a:alpha val="7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8" name="Rectangle 7"/>
          <p:cNvSpPr/>
          <p:nvPr/>
        </p:nvSpPr>
        <p:spPr>
          <a:xfrm>
            <a:off x="1930420" y="0"/>
            <a:ext cx="1567071" cy="633656"/>
          </a:xfrm>
          <a:prstGeom prst="rect">
            <a:avLst/>
          </a:prstGeom>
          <a:solidFill>
            <a:schemeClr val="accent1">
              <a:tint val="60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9" name="Oval 8"/>
          <p:cNvSpPr/>
          <p:nvPr/>
        </p:nvSpPr>
        <p:spPr>
          <a:xfrm>
            <a:off x="79230" y="25"/>
            <a:ext cx="3070396" cy="2378511"/>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
                <a:srgbClr val="B4BC4C"/>
              </a:buClr>
              <a:buSzPct val="90000"/>
              <a:buFont typeface="Wingdings 2"/>
              <a:buChar char=""/>
              <a:defRPr/>
            </a:pPr>
            <a:endParaRPr lang="en-US" sz="2177" dirty="0">
              <a:solidFill>
                <a:prstClr val="white"/>
              </a:solidFill>
            </a:endParaRPr>
          </a:p>
        </p:txBody>
      </p:sp>
      <p:sp>
        <p:nvSpPr>
          <p:cNvPr id="10" name="Oval 9"/>
          <p:cNvSpPr/>
          <p:nvPr/>
        </p:nvSpPr>
        <p:spPr>
          <a:xfrm>
            <a:off x="1" y="3276604"/>
            <a:ext cx="1188101" cy="886968"/>
          </a:xfrm>
          <a:prstGeom prst="ellipse">
            <a:avLst/>
          </a:prstGeom>
          <a:solidFill>
            <a:schemeClr val="tx2">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11" name="Oval 10"/>
          <p:cNvSpPr/>
          <p:nvPr/>
        </p:nvSpPr>
        <p:spPr>
          <a:xfrm>
            <a:off x="1057462" y="1721634"/>
            <a:ext cx="1870093" cy="140257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12" name="Oval 11"/>
          <p:cNvSpPr/>
          <p:nvPr/>
        </p:nvSpPr>
        <p:spPr>
          <a:xfrm>
            <a:off x="812800" y="4038608"/>
            <a:ext cx="2072640" cy="1554480"/>
          </a:xfrm>
          <a:prstGeom prst="ellipse">
            <a:avLst/>
          </a:prstGeom>
          <a:solidFill>
            <a:schemeClr val="tx2">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
                <a:srgbClr val="B4BC4C"/>
              </a:buClr>
              <a:buSzPct val="90000"/>
              <a:buFont typeface="Wingdings 2"/>
              <a:buChar char=""/>
              <a:defRPr/>
            </a:pPr>
            <a:endParaRPr lang="en-US" sz="2177" dirty="0">
              <a:solidFill>
                <a:prstClr val="white"/>
              </a:solidFill>
            </a:endParaRPr>
          </a:p>
        </p:txBody>
      </p:sp>
      <p:sp>
        <p:nvSpPr>
          <p:cNvPr id="13" name="Oval 12"/>
          <p:cNvSpPr/>
          <p:nvPr/>
        </p:nvSpPr>
        <p:spPr>
          <a:xfrm>
            <a:off x="203206" y="2362200"/>
            <a:ext cx="609600" cy="45720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4" name="Oval 13"/>
          <p:cNvSpPr/>
          <p:nvPr/>
        </p:nvSpPr>
        <p:spPr>
          <a:xfrm>
            <a:off x="2336802" y="381000"/>
            <a:ext cx="609600" cy="457200"/>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5" name="Oval 14"/>
          <p:cNvSpPr/>
          <p:nvPr/>
        </p:nvSpPr>
        <p:spPr>
          <a:xfrm>
            <a:off x="772159" y="2514604"/>
            <a:ext cx="2682241" cy="2011680"/>
          </a:xfrm>
          <a:prstGeom prst="ellipse">
            <a:avLst/>
          </a:prstGeom>
          <a:solidFill>
            <a:schemeClr val="bg2">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6" name="Rectangle 15"/>
          <p:cNvSpPr/>
          <p:nvPr/>
        </p:nvSpPr>
        <p:spPr>
          <a:xfrm>
            <a:off x="0" y="5715000"/>
            <a:ext cx="2133600" cy="1143000"/>
          </a:xfrm>
          <a:prstGeom prst="rect">
            <a:avLst/>
          </a:prstGeom>
          <a:solidFill>
            <a:schemeClr val="accent1">
              <a:shade val="75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7" name="Oval 16"/>
          <p:cNvSpPr/>
          <p:nvPr/>
        </p:nvSpPr>
        <p:spPr>
          <a:xfrm>
            <a:off x="1764524" y="5875185"/>
            <a:ext cx="975360" cy="73152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8" name="Oval 17"/>
          <p:cNvSpPr/>
          <p:nvPr/>
        </p:nvSpPr>
        <p:spPr>
          <a:xfrm>
            <a:off x="41296" y="5212574"/>
            <a:ext cx="2193906" cy="164543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29" name="Content Placeholder 28"/>
          <p:cNvSpPr>
            <a:spLocks noGrp="1"/>
          </p:cNvSpPr>
          <p:nvPr>
            <p:ph sz="quarter" idx="1"/>
          </p:nvPr>
        </p:nvSpPr>
        <p:spPr>
          <a:xfrm>
            <a:off x="3657606" y="228618"/>
            <a:ext cx="8331200" cy="5867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2"/>
          </p:nvPr>
        </p:nvSpPr>
        <p:spPr>
          <a:xfrm>
            <a:off x="402336" y="1600223"/>
            <a:ext cx="2743200" cy="3733799"/>
          </a:xfrm>
        </p:spPr>
        <p:txBody>
          <a:bodyPr/>
          <a:lstStyle>
            <a:lvl1pPr marL="0" indent="0">
              <a:lnSpc>
                <a:spcPts val="2903"/>
              </a:lnSpc>
              <a:spcAft>
                <a:spcPts val="1209"/>
              </a:spcAft>
              <a:buNone/>
              <a:defRPr sz="1935">
                <a:solidFill>
                  <a:srgbClr val="FFFFFF"/>
                </a:solidFill>
              </a:defRPr>
            </a:lvl1pPr>
            <a:lvl2pPr>
              <a:buNone/>
              <a:defRPr sz="1451"/>
            </a:lvl2pPr>
            <a:lvl3pPr>
              <a:buNone/>
              <a:defRPr sz="1209"/>
            </a:lvl3pPr>
            <a:lvl4pPr>
              <a:buNone/>
              <a:defRPr sz="1088"/>
            </a:lvl4pPr>
            <a:lvl5pPr>
              <a:buNone/>
              <a:defRPr sz="1088"/>
            </a:lvl5pPr>
          </a:lstStyle>
          <a:p>
            <a:pPr lvl="0"/>
            <a:r>
              <a:rPr lang="en-US"/>
              <a:t>Click to edit Master text styles</a:t>
            </a:r>
          </a:p>
        </p:txBody>
      </p:sp>
      <p:sp>
        <p:nvSpPr>
          <p:cNvPr id="31" name="Title 30"/>
          <p:cNvSpPr>
            <a:spLocks noGrp="1"/>
          </p:cNvSpPr>
          <p:nvPr>
            <p:ph type="title"/>
          </p:nvPr>
        </p:nvSpPr>
        <p:spPr>
          <a:xfrm>
            <a:off x="402336" y="384048"/>
            <a:ext cx="2743200" cy="1143000"/>
          </a:xfrm>
        </p:spPr>
        <p:txBody>
          <a:bodyPr lIns="91440" tIns="91440"/>
          <a:lstStyle>
            <a:lvl1pPr algn="l">
              <a:buNone/>
              <a:defRPr sz="2177" b="1" spc="-60" baseline="0">
                <a:solidFill>
                  <a:srgbClr val="FFFFFF"/>
                </a:solidFill>
                <a:latin typeface="+mn-lt"/>
                <a:ea typeface="+mn-lt"/>
                <a:cs typeface="+mn-lt"/>
              </a:defRPr>
            </a:lvl1pPr>
          </a:lstStyle>
          <a:p>
            <a:r>
              <a:rPr lang="en-US"/>
              <a:t>Click to edit Master title style</a:t>
            </a:r>
            <a:endParaRPr lang="en-US" dirty="0"/>
          </a:p>
        </p:txBody>
      </p:sp>
      <p:sp>
        <p:nvSpPr>
          <p:cNvPr id="19" name="Date Placeholder 4"/>
          <p:cNvSpPr>
            <a:spLocks noGrp="1"/>
          </p:cNvSpPr>
          <p:nvPr>
            <p:ph type="dt" sz="half" idx="10"/>
          </p:nvPr>
        </p:nvSpPr>
        <p:spPr/>
        <p:txBody>
          <a:bodyPr/>
          <a:lstStyle>
            <a:lvl1pPr>
              <a:defRPr/>
            </a:lvl1pPr>
          </a:lstStyle>
          <a:p>
            <a:pPr>
              <a:defRPr/>
            </a:pPr>
            <a:fld id="{902260B2-AD81-4AF2-BA72-187B643383EE}" type="datetimeFigureOut">
              <a:rPr lang="en-US">
                <a:solidFill>
                  <a:srgbClr val="D1E1E3"/>
                </a:solidFill>
              </a:rPr>
              <a:pPr>
                <a:defRPr/>
              </a:pPr>
              <a:t>11/25/2024</a:t>
            </a:fld>
            <a:endParaRPr lang="en-US">
              <a:solidFill>
                <a:srgbClr val="D1E1E3"/>
              </a:solidFill>
            </a:endParaRPr>
          </a:p>
        </p:txBody>
      </p:sp>
      <p:sp>
        <p:nvSpPr>
          <p:cNvPr id="20" name="Footer Placeholder 5"/>
          <p:cNvSpPr>
            <a:spLocks noGrp="1"/>
          </p:cNvSpPr>
          <p:nvPr>
            <p:ph type="ftr" sz="quarter" idx="11"/>
          </p:nvPr>
        </p:nvSpPr>
        <p:spPr>
          <a:xfrm>
            <a:off x="3047999" y="6357961"/>
            <a:ext cx="4572000" cy="382586"/>
          </a:xfrm>
        </p:spPr>
        <p:txBody>
          <a:bodyPr/>
          <a:lstStyle>
            <a:lvl1pPr>
              <a:defRPr/>
            </a:lvl1pPr>
          </a:lstStyle>
          <a:p>
            <a:pPr>
              <a:defRPr/>
            </a:pPr>
            <a:endParaRPr lang="en-US">
              <a:solidFill>
                <a:srgbClr val="D1E1E3"/>
              </a:solidFill>
            </a:endParaRPr>
          </a:p>
        </p:txBody>
      </p:sp>
      <p:sp>
        <p:nvSpPr>
          <p:cNvPr id="21" name="Slide Number Placeholder 6"/>
          <p:cNvSpPr>
            <a:spLocks noGrp="1"/>
          </p:cNvSpPr>
          <p:nvPr>
            <p:ph type="sldNum" sz="quarter" idx="12"/>
          </p:nvPr>
        </p:nvSpPr>
        <p:spPr>
          <a:xfrm>
            <a:off x="207112" y="6318251"/>
            <a:ext cx="1586522" cy="457200"/>
          </a:xfrm>
        </p:spPr>
        <p:txBody>
          <a:bodyPr/>
          <a:lstStyle>
            <a:lvl1pPr>
              <a:defRPr>
                <a:solidFill>
                  <a:srgbClr val="FFFFFF"/>
                </a:solidFill>
              </a:defRPr>
            </a:lvl1pPr>
          </a:lstStyle>
          <a:p>
            <a:pPr>
              <a:defRPr/>
            </a:pPr>
            <a:fld id="{4A28CE67-B23F-4D4A-9C3E-FCB84BF133B2}" type="slidenum">
              <a:rPr lang="en-US"/>
              <a:pPr>
                <a:defRPr/>
              </a:pPr>
              <a:t>‹#›</a:t>
            </a:fld>
            <a:endParaRPr lang="en-US"/>
          </a:p>
        </p:txBody>
      </p:sp>
    </p:spTree>
    <p:extLst>
      <p:ext uri="{BB962C8B-B14F-4D97-AF65-F5344CB8AC3E}">
        <p14:creationId xmlns:p14="http://schemas.microsoft.com/office/powerpoint/2010/main" xmlns="" val="3939708178"/>
      </p:ext>
    </p:extLst>
  </p:cSld>
  <p:clrMapOvr>
    <a:overrideClrMapping bg1="dk1" tx1="lt1" bg2="dk2" tx2="lt2" accent1="accent1" accent2="accent2" accent3="accent3" accent4="accent4" accent5="accent5" accent6="accent6" hlink="hlink" folHlink="folHlink"/>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 y="0"/>
            <a:ext cx="3454400" cy="6858000"/>
          </a:xfrm>
          <a:prstGeom prst="rect">
            <a:avLst/>
          </a:prstGeom>
          <a:solidFill>
            <a:schemeClr val="accent1"/>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6" name="Oval 5"/>
          <p:cNvSpPr/>
          <p:nvPr/>
        </p:nvSpPr>
        <p:spPr>
          <a:xfrm>
            <a:off x="2085190" y="4337176"/>
            <a:ext cx="1369211" cy="1026907"/>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7" name="Rectangle 6"/>
          <p:cNvSpPr/>
          <p:nvPr/>
        </p:nvSpPr>
        <p:spPr>
          <a:xfrm>
            <a:off x="0" y="381048"/>
            <a:ext cx="2844800" cy="2388889"/>
          </a:xfrm>
          <a:prstGeom prst="rect">
            <a:avLst/>
          </a:prstGeom>
          <a:solidFill>
            <a:schemeClr val="accent1">
              <a:tint val="90000"/>
              <a:satMod val="200000"/>
              <a:alpha val="7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8" name="Rectangle 7"/>
          <p:cNvSpPr/>
          <p:nvPr/>
        </p:nvSpPr>
        <p:spPr>
          <a:xfrm>
            <a:off x="1930420" y="0"/>
            <a:ext cx="1567071" cy="633656"/>
          </a:xfrm>
          <a:prstGeom prst="rect">
            <a:avLst/>
          </a:prstGeom>
          <a:solidFill>
            <a:schemeClr val="accent1">
              <a:tint val="60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9" name="Oval 8"/>
          <p:cNvSpPr/>
          <p:nvPr/>
        </p:nvSpPr>
        <p:spPr>
          <a:xfrm>
            <a:off x="79230" y="25"/>
            <a:ext cx="3070396" cy="2378511"/>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
                <a:srgbClr val="B4BC4C"/>
              </a:buClr>
              <a:buSzPct val="90000"/>
              <a:buFont typeface="Wingdings 2"/>
              <a:buChar char=""/>
              <a:defRPr/>
            </a:pPr>
            <a:endParaRPr lang="en-US" sz="2177" dirty="0">
              <a:solidFill>
                <a:prstClr val="white"/>
              </a:solidFill>
            </a:endParaRPr>
          </a:p>
        </p:txBody>
      </p:sp>
      <p:sp>
        <p:nvSpPr>
          <p:cNvPr id="10" name="Oval 9"/>
          <p:cNvSpPr/>
          <p:nvPr/>
        </p:nvSpPr>
        <p:spPr>
          <a:xfrm>
            <a:off x="1" y="3276604"/>
            <a:ext cx="1188101" cy="886968"/>
          </a:xfrm>
          <a:prstGeom prst="ellipse">
            <a:avLst/>
          </a:prstGeom>
          <a:solidFill>
            <a:schemeClr val="tx2">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11" name="Oval 10"/>
          <p:cNvSpPr/>
          <p:nvPr/>
        </p:nvSpPr>
        <p:spPr>
          <a:xfrm>
            <a:off x="1057462" y="1721634"/>
            <a:ext cx="1870093" cy="140257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12" name="Oval 11"/>
          <p:cNvSpPr/>
          <p:nvPr/>
        </p:nvSpPr>
        <p:spPr>
          <a:xfrm>
            <a:off x="812800" y="4038608"/>
            <a:ext cx="2072640" cy="1554480"/>
          </a:xfrm>
          <a:prstGeom prst="ellipse">
            <a:avLst/>
          </a:prstGeom>
          <a:solidFill>
            <a:schemeClr val="tx2">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
                <a:srgbClr val="B4BC4C"/>
              </a:buClr>
              <a:buSzPct val="90000"/>
              <a:buFont typeface="Wingdings 2"/>
              <a:buChar char=""/>
              <a:defRPr/>
            </a:pPr>
            <a:endParaRPr lang="en-US" sz="2177" dirty="0">
              <a:solidFill>
                <a:prstClr val="white"/>
              </a:solidFill>
            </a:endParaRPr>
          </a:p>
        </p:txBody>
      </p:sp>
      <p:sp>
        <p:nvSpPr>
          <p:cNvPr id="13" name="Oval 12"/>
          <p:cNvSpPr/>
          <p:nvPr/>
        </p:nvSpPr>
        <p:spPr>
          <a:xfrm>
            <a:off x="2336802" y="381000"/>
            <a:ext cx="609600" cy="457200"/>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4" name="Oval 13"/>
          <p:cNvSpPr/>
          <p:nvPr/>
        </p:nvSpPr>
        <p:spPr>
          <a:xfrm>
            <a:off x="772159" y="2514604"/>
            <a:ext cx="2682241" cy="2011680"/>
          </a:xfrm>
          <a:prstGeom prst="ellipse">
            <a:avLst/>
          </a:prstGeom>
          <a:solidFill>
            <a:schemeClr val="bg2">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5" name="Rectangle 14"/>
          <p:cNvSpPr/>
          <p:nvPr/>
        </p:nvSpPr>
        <p:spPr>
          <a:xfrm>
            <a:off x="0" y="5715000"/>
            <a:ext cx="2133600" cy="1143000"/>
          </a:xfrm>
          <a:prstGeom prst="rect">
            <a:avLst/>
          </a:prstGeom>
          <a:solidFill>
            <a:schemeClr val="accent1">
              <a:shade val="75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6" name="Oval 15"/>
          <p:cNvSpPr/>
          <p:nvPr/>
        </p:nvSpPr>
        <p:spPr>
          <a:xfrm>
            <a:off x="1764524" y="5875185"/>
            <a:ext cx="975360" cy="73152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7" name="Oval 16"/>
          <p:cNvSpPr/>
          <p:nvPr/>
        </p:nvSpPr>
        <p:spPr>
          <a:xfrm>
            <a:off x="41296" y="5212574"/>
            <a:ext cx="2193906" cy="164543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18" name="Oval 17"/>
          <p:cNvSpPr/>
          <p:nvPr/>
        </p:nvSpPr>
        <p:spPr>
          <a:xfrm>
            <a:off x="203206" y="2362200"/>
            <a:ext cx="609600" cy="45720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2" name="Title 1"/>
          <p:cNvSpPr>
            <a:spLocks noGrp="1"/>
          </p:cNvSpPr>
          <p:nvPr>
            <p:ph type="title"/>
          </p:nvPr>
        </p:nvSpPr>
        <p:spPr>
          <a:xfrm>
            <a:off x="406405" y="381000"/>
            <a:ext cx="2743200" cy="1143000"/>
          </a:xfrm>
        </p:spPr>
        <p:txBody>
          <a:bodyPr lIns="91440" tIns="91440"/>
          <a:lstStyle>
            <a:lvl1pPr algn="l">
              <a:buNone/>
              <a:defRPr sz="2177" b="1" spc="-60" baseline="0">
                <a:solidFill>
                  <a:srgbClr val="FFFFFF"/>
                </a:solidFill>
                <a:latin typeface="+mn-lt"/>
                <a:ea typeface="+mn-lt"/>
                <a:cs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3454400" y="4"/>
            <a:ext cx="8737600" cy="5943600"/>
          </a:xfrm>
          <a:solidFill>
            <a:schemeClr val="bg2"/>
          </a:solidFill>
        </p:spPr>
        <p:txBody>
          <a:bodyPr>
            <a:normAutofit/>
          </a:bodyPr>
          <a:lstStyle>
            <a:lvl1pPr>
              <a:buNone/>
              <a:defRPr sz="387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06405" y="1600199"/>
            <a:ext cx="2743200" cy="4267200"/>
          </a:xfrm>
        </p:spPr>
        <p:txBody>
          <a:bodyPr/>
          <a:lstStyle>
            <a:lvl1pPr marL="0" indent="0">
              <a:lnSpc>
                <a:spcPts val="2903"/>
              </a:lnSpc>
              <a:spcAft>
                <a:spcPts val="1209"/>
              </a:spcAft>
              <a:buFontTx/>
              <a:buNone/>
              <a:defRPr sz="1935" b="0">
                <a:solidFill>
                  <a:srgbClr val="FFFFFF"/>
                </a:solidFill>
              </a:defRPr>
            </a:lvl1pPr>
            <a:lvl2pPr>
              <a:defRPr sz="1451"/>
            </a:lvl2pPr>
            <a:lvl3pPr>
              <a:defRPr sz="1209"/>
            </a:lvl3pPr>
            <a:lvl4pPr>
              <a:defRPr sz="1088"/>
            </a:lvl4pPr>
            <a:lvl5pPr>
              <a:defRPr sz="1088"/>
            </a:lvl5pPr>
          </a:lstStyle>
          <a:p>
            <a:pPr lvl="0"/>
            <a:r>
              <a:rPr lang="en-US"/>
              <a:t>Click to edit Master text styles</a:t>
            </a:r>
          </a:p>
        </p:txBody>
      </p:sp>
      <p:sp>
        <p:nvSpPr>
          <p:cNvPr id="19" name="Date Placeholder 4"/>
          <p:cNvSpPr>
            <a:spLocks noGrp="1"/>
          </p:cNvSpPr>
          <p:nvPr>
            <p:ph type="dt" sz="half" idx="10"/>
          </p:nvPr>
        </p:nvSpPr>
        <p:spPr/>
        <p:txBody>
          <a:bodyPr/>
          <a:lstStyle>
            <a:lvl1pPr>
              <a:defRPr/>
            </a:lvl1pPr>
          </a:lstStyle>
          <a:p>
            <a:pPr>
              <a:defRPr/>
            </a:pPr>
            <a:fld id="{B4178853-6046-45C2-A089-97E8626F52E1}" type="datetimeFigureOut">
              <a:rPr lang="en-US">
                <a:solidFill>
                  <a:srgbClr val="D1E1E3"/>
                </a:solidFill>
              </a:rPr>
              <a:pPr>
                <a:defRPr/>
              </a:pPr>
              <a:t>11/25/2024</a:t>
            </a:fld>
            <a:endParaRPr lang="en-US">
              <a:solidFill>
                <a:srgbClr val="D1E1E3"/>
              </a:solidFill>
            </a:endParaRPr>
          </a:p>
        </p:txBody>
      </p:sp>
      <p:sp>
        <p:nvSpPr>
          <p:cNvPr id="20" name="Footer Placeholder 5"/>
          <p:cNvSpPr>
            <a:spLocks noGrp="1"/>
          </p:cNvSpPr>
          <p:nvPr>
            <p:ph type="ftr" sz="quarter" idx="11"/>
          </p:nvPr>
        </p:nvSpPr>
        <p:spPr/>
        <p:txBody>
          <a:bodyPr/>
          <a:lstStyle>
            <a:lvl1pPr>
              <a:defRPr/>
            </a:lvl1pPr>
          </a:lstStyle>
          <a:p>
            <a:pPr>
              <a:defRPr/>
            </a:pPr>
            <a:endParaRPr lang="en-US">
              <a:solidFill>
                <a:srgbClr val="D1E1E3"/>
              </a:solidFill>
            </a:endParaRPr>
          </a:p>
        </p:txBody>
      </p:sp>
      <p:sp>
        <p:nvSpPr>
          <p:cNvPr id="21" name="Slide Number Placeholder 6"/>
          <p:cNvSpPr>
            <a:spLocks noGrp="1"/>
          </p:cNvSpPr>
          <p:nvPr>
            <p:ph type="sldNum" sz="quarter" idx="12"/>
          </p:nvPr>
        </p:nvSpPr>
        <p:spPr>
          <a:xfrm>
            <a:off x="207112" y="6318251"/>
            <a:ext cx="1586522" cy="457200"/>
          </a:xfrm>
        </p:spPr>
        <p:txBody>
          <a:bodyPr/>
          <a:lstStyle>
            <a:lvl1pPr>
              <a:defRPr>
                <a:solidFill>
                  <a:srgbClr val="FFFFFF"/>
                </a:solidFill>
              </a:defRPr>
            </a:lvl1pPr>
          </a:lstStyle>
          <a:p>
            <a:pPr>
              <a:defRPr/>
            </a:pPr>
            <a:fld id="{FAC78569-8E74-43CC-8CC4-5119D62E9211}" type="slidenum">
              <a:rPr lang="en-US"/>
              <a:pPr>
                <a:defRPr/>
              </a:pPr>
              <a:t>‹#›</a:t>
            </a:fld>
            <a:endParaRPr lang="en-US"/>
          </a:p>
        </p:txBody>
      </p:sp>
    </p:spTree>
    <p:extLst>
      <p:ext uri="{BB962C8B-B14F-4D97-AF65-F5344CB8AC3E}">
        <p14:creationId xmlns:p14="http://schemas.microsoft.com/office/powerpoint/2010/main" xmlns="" val="343963089"/>
      </p:ext>
    </p:extLst>
  </p:cSld>
  <p:clrMapOvr>
    <a:overrideClrMapping bg1="dk1" tx1="lt1" bg2="dk2" tx2="lt2" accent1="accent1" accent2="accent2" accent3="accent3" accent4="accent4" accent5="accent5" accent6="accent6" hlink="hlink" folHlink="folHlink"/>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D69859AC-1AD6-4D9F-B199-9870AC745792}" type="datetimeFigureOut">
              <a:rPr lang="en-US">
                <a:solidFill>
                  <a:srgbClr val="D1E1E3"/>
                </a:solidFill>
              </a:rPr>
              <a:pPr>
                <a:defRPr/>
              </a:pPr>
              <a:t>11/25/2024</a:t>
            </a:fld>
            <a:endParaRPr lang="en-US">
              <a:solidFill>
                <a:srgbClr val="D1E1E3"/>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D1E1E3"/>
              </a:solidFill>
            </a:endParaRPr>
          </a:p>
        </p:txBody>
      </p:sp>
      <p:sp>
        <p:nvSpPr>
          <p:cNvPr id="6" name="Slide Number Placeholder 21"/>
          <p:cNvSpPr>
            <a:spLocks noGrp="1"/>
          </p:cNvSpPr>
          <p:nvPr>
            <p:ph type="sldNum" sz="quarter" idx="12"/>
          </p:nvPr>
        </p:nvSpPr>
        <p:spPr/>
        <p:txBody>
          <a:bodyPr/>
          <a:lstStyle>
            <a:lvl1pPr>
              <a:defRPr/>
            </a:lvl1pPr>
          </a:lstStyle>
          <a:p>
            <a:pPr>
              <a:defRPr/>
            </a:pPr>
            <a:fld id="{49F970A9-E56C-4E25-B040-382604C59382}" type="slidenum">
              <a:rPr lang="en-US">
                <a:solidFill>
                  <a:srgbClr val="D1E1E3"/>
                </a:solidFill>
              </a:rPr>
              <a:pPr>
                <a:defRPr/>
              </a:pPr>
              <a:t>‹#›</a:t>
            </a:fld>
            <a:endParaRPr lang="en-US">
              <a:solidFill>
                <a:srgbClr val="D1E1E3"/>
              </a:solidFill>
            </a:endParaRPr>
          </a:p>
        </p:txBody>
      </p:sp>
    </p:spTree>
    <p:extLst>
      <p:ext uri="{BB962C8B-B14F-4D97-AF65-F5344CB8AC3E}">
        <p14:creationId xmlns:p14="http://schemas.microsoft.com/office/powerpoint/2010/main" xmlns="" val="14503969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6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63"/>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D7FA84DB-764D-41FB-B793-E060E36FB8D5}" type="datetimeFigureOut">
              <a:rPr lang="en-US">
                <a:solidFill>
                  <a:srgbClr val="D1E1E3"/>
                </a:solidFill>
              </a:rPr>
              <a:pPr>
                <a:defRPr/>
              </a:pPr>
              <a:t>11/25/2024</a:t>
            </a:fld>
            <a:endParaRPr lang="en-US">
              <a:solidFill>
                <a:srgbClr val="D1E1E3"/>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D1E1E3"/>
              </a:solidFill>
            </a:endParaRPr>
          </a:p>
        </p:txBody>
      </p:sp>
      <p:sp>
        <p:nvSpPr>
          <p:cNvPr id="6" name="Slide Number Placeholder 21"/>
          <p:cNvSpPr>
            <a:spLocks noGrp="1"/>
          </p:cNvSpPr>
          <p:nvPr>
            <p:ph type="sldNum" sz="quarter" idx="12"/>
          </p:nvPr>
        </p:nvSpPr>
        <p:spPr/>
        <p:txBody>
          <a:bodyPr/>
          <a:lstStyle>
            <a:lvl1pPr>
              <a:defRPr/>
            </a:lvl1pPr>
          </a:lstStyle>
          <a:p>
            <a:pPr>
              <a:defRPr/>
            </a:pPr>
            <a:fld id="{8F5C66B3-549F-4C9F-AD09-7BCE69CBB98F}" type="slidenum">
              <a:rPr lang="en-US">
                <a:solidFill>
                  <a:srgbClr val="D1E1E3"/>
                </a:solidFill>
              </a:rPr>
              <a:pPr>
                <a:defRPr/>
              </a:pPr>
              <a:t>‹#›</a:t>
            </a:fld>
            <a:endParaRPr lang="en-US">
              <a:solidFill>
                <a:srgbClr val="D1E1E3"/>
              </a:solidFill>
            </a:endParaRPr>
          </a:p>
        </p:txBody>
      </p:sp>
    </p:spTree>
    <p:extLst>
      <p:ext uri="{BB962C8B-B14F-4D97-AF65-F5344CB8AC3E}">
        <p14:creationId xmlns:p14="http://schemas.microsoft.com/office/powerpoint/2010/main" xmlns="" val="428090406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3"/>
            <a:ext cx="11347450" cy="1325563"/>
          </a:xfrm>
        </p:spPr>
        <p:txBody>
          <a:bodyPr/>
          <a:lstStyle/>
          <a:p>
            <a:r>
              <a:rPr lang="en-US"/>
              <a:t>Click to edit Master title style</a:t>
            </a:r>
          </a:p>
        </p:txBody>
      </p:sp>
      <p:sp>
        <p:nvSpPr>
          <p:cNvPr id="3" name="Content Placeholder 2"/>
          <p:cNvSpPr>
            <a:spLocks noGrp="1"/>
          </p:cNvSpPr>
          <p:nvPr>
            <p:ph sz="half" idx="1"/>
          </p:nvPr>
        </p:nvSpPr>
        <p:spPr>
          <a:xfrm>
            <a:off x="402197" y="1676409"/>
            <a:ext cx="5592234"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27" y="1676409"/>
            <a:ext cx="5592234"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06400" y="6245248"/>
            <a:ext cx="3048000" cy="476251"/>
          </a:xfrm>
        </p:spPr>
        <p:txBody>
          <a:bodyPr/>
          <a:lstStyle>
            <a:lvl1pPr>
              <a:defRPr/>
            </a:lvl1pPr>
          </a:lstStyle>
          <a:p>
            <a:pPr>
              <a:defRPr/>
            </a:pPr>
            <a:endParaRPr lang="en-AU">
              <a:solidFill>
                <a:srgbClr val="D1E1E3"/>
              </a:solidFill>
            </a:endParaRPr>
          </a:p>
        </p:txBody>
      </p:sp>
      <p:sp>
        <p:nvSpPr>
          <p:cNvPr id="6" name="Footer Placeholder 5"/>
          <p:cNvSpPr>
            <a:spLocks noGrp="1"/>
          </p:cNvSpPr>
          <p:nvPr>
            <p:ph type="ftr" sz="quarter" idx="11"/>
          </p:nvPr>
        </p:nvSpPr>
        <p:spPr>
          <a:xfrm>
            <a:off x="4165601" y="6245248"/>
            <a:ext cx="3860800" cy="476251"/>
          </a:xfrm>
        </p:spPr>
        <p:txBody>
          <a:bodyPr/>
          <a:lstStyle>
            <a:lvl1pPr>
              <a:defRPr/>
            </a:lvl1pPr>
          </a:lstStyle>
          <a:p>
            <a:pPr>
              <a:defRPr/>
            </a:pPr>
            <a:endParaRPr lang="en-AU">
              <a:solidFill>
                <a:srgbClr val="D1E1E3"/>
              </a:solidFill>
            </a:endParaRPr>
          </a:p>
        </p:txBody>
      </p:sp>
      <p:sp>
        <p:nvSpPr>
          <p:cNvPr id="7" name="Slide Number Placeholder 6"/>
          <p:cNvSpPr>
            <a:spLocks noGrp="1"/>
          </p:cNvSpPr>
          <p:nvPr>
            <p:ph type="sldNum" sz="quarter" idx="12"/>
          </p:nvPr>
        </p:nvSpPr>
        <p:spPr>
          <a:xfrm>
            <a:off x="8737600" y="6245248"/>
            <a:ext cx="3048000" cy="476251"/>
          </a:xfrm>
        </p:spPr>
        <p:txBody>
          <a:bodyPr/>
          <a:lstStyle>
            <a:lvl1pPr>
              <a:defRPr/>
            </a:lvl1pPr>
          </a:lstStyle>
          <a:p>
            <a:pPr>
              <a:defRPr/>
            </a:pPr>
            <a:fld id="{8CE50122-77FC-4D21-A945-62ECDDFA9E13}" type="slidenum">
              <a:rPr lang="en-AU">
                <a:solidFill>
                  <a:srgbClr val="D1E1E3"/>
                </a:solidFill>
              </a:rPr>
              <a:pPr>
                <a:defRPr/>
              </a:pPr>
              <a:t>‹#›</a:t>
            </a:fld>
            <a:endParaRPr lang="en-AU">
              <a:solidFill>
                <a:srgbClr val="D1E1E3"/>
              </a:solidFill>
            </a:endParaRPr>
          </a:p>
        </p:txBody>
      </p:sp>
    </p:spTree>
    <p:extLst>
      <p:ext uri="{BB962C8B-B14F-4D97-AF65-F5344CB8AC3E}">
        <p14:creationId xmlns:p14="http://schemas.microsoft.com/office/powerpoint/2010/main" xmlns="" val="99078238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1" y="2"/>
            <a:ext cx="12192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2"/>
            <a:ext cx="12192000" cy="4572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1" y="4960138"/>
            <a:ext cx="7772399"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599" y="4960138"/>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169" indent="0" algn="ctr">
              <a:buNone/>
              <a:defRPr sz="1800"/>
            </a:lvl2pPr>
            <a:lvl3pPr marL="914338" indent="0" algn="ctr">
              <a:buNone/>
              <a:defRPr sz="1800"/>
            </a:lvl3pPr>
            <a:lvl4pPr marL="1371507" indent="0" algn="ctr">
              <a:buNone/>
              <a:defRPr sz="1800"/>
            </a:lvl4pPr>
            <a:lvl5pPr marL="1828676" indent="0" algn="ctr">
              <a:buNone/>
              <a:defRPr sz="1800"/>
            </a:lvl5pPr>
            <a:lvl6pPr marL="2285845" indent="0" algn="ctr">
              <a:buNone/>
              <a:defRPr sz="1800"/>
            </a:lvl6pPr>
            <a:lvl7pPr marL="2743014" indent="0" algn="ctr">
              <a:buNone/>
              <a:defRPr sz="1800"/>
            </a:lvl7pPr>
            <a:lvl8pPr marL="3200182" indent="0" algn="ctr">
              <a:buNone/>
              <a:defRPr sz="1800"/>
            </a:lvl8pPr>
            <a:lvl9pPr marL="3657351"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AB11FA61-2E1C-4C18-A907-F012F7296072}" type="datetimeFigureOut">
              <a:rPr lang="en-IN" smtClean="0"/>
              <a:pPr/>
              <a:t>25-11-2024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86DCE43-2732-472D-A7F5-615CABB90008}" type="slidenum">
              <a:rPr lang="en-IN" smtClean="0"/>
              <a:pPr/>
              <a:t>‹#›</a:t>
            </a:fld>
            <a:endParaRPr lang="en-IN"/>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6845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11FA61-2E1C-4C18-A907-F012F7296072}" type="datetimeFigureOut">
              <a:rPr lang="en-IN" smtClean="0"/>
              <a:pPr/>
              <a:t>25-11-2024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86DCE43-2732-472D-A7F5-615CABB90008}" type="slidenum">
              <a:rPr lang="en-IN" smtClean="0"/>
              <a:pPr/>
              <a:t>‹#›</a:t>
            </a:fld>
            <a:endParaRPr lang="en-IN"/>
          </a:p>
        </p:txBody>
      </p:sp>
    </p:spTree>
    <p:extLst>
      <p:ext uri="{BB962C8B-B14F-4D97-AF65-F5344CB8AC3E}">
        <p14:creationId xmlns:p14="http://schemas.microsoft.com/office/powerpoint/2010/main" xmlns="" val="19069982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1" y="2"/>
            <a:ext cx="12192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2"/>
            <a:ext cx="12192000" cy="4572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4960138"/>
            <a:ext cx="7772399"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599"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169" indent="0">
              <a:buNone/>
              <a:defRPr sz="1800">
                <a:solidFill>
                  <a:schemeClr val="tx1">
                    <a:tint val="75000"/>
                  </a:schemeClr>
                </a:solidFill>
              </a:defRPr>
            </a:lvl2pPr>
            <a:lvl3pPr marL="914338" indent="0">
              <a:buNone/>
              <a:defRPr sz="1600">
                <a:solidFill>
                  <a:schemeClr val="tx1">
                    <a:tint val="75000"/>
                  </a:schemeClr>
                </a:solidFill>
              </a:defRPr>
            </a:lvl3pPr>
            <a:lvl4pPr marL="1371507" indent="0">
              <a:buNone/>
              <a:defRPr sz="1400">
                <a:solidFill>
                  <a:schemeClr val="tx1">
                    <a:tint val="75000"/>
                  </a:schemeClr>
                </a:solidFill>
              </a:defRPr>
            </a:lvl4pPr>
            <a:lvl5pPr marL="1828676" indent="0">
              <a:buNone/>
              <a:defRPr sz="1400">
                <a:solidFill>
                  <a:schemeClr val="tx1">
                    <a:tint val="75000"/>
                  </a:schemeClr>
                </a:solidFill>
              </a:defRPr>
            </a:lvl5pPr>
            <a:lvl6pPr marL="2285845" indent="0">
              <a:buNone/>
              <a:defRPr sz="1400">
                <a:solidFill>
                  <a:schemeClr val="tx1">
                    <a:tint val="75000"/>
                  </a:schemeClr>
                </a:solidFill>
              </a:defRPr>
            </a:lvl6pPr>
            <a:lvl7pPr marL="2743014" indent="0">
              <a:buNone/>
              <a:defRPr sz="1400">
                <a:solidFill>
                  <a:schemeClr val="tx1">
                    <a:tint val="75000"/>
                  </a:schemeClr>
                </a:solidFill>
              </a:defRPr>
            </a:lvl7pPr>
            <a:lvl8pPr marL="3200182" indent="0">
              <a:buNone/>
              <a:defRPr sz="1400">
                <a:solidFill>
                  <a:schemeClr val="tx1">
                    <a:tint val="75000"/>
                  </a:schemeClr>
                </a:solidFill>
              </a:defRPr>
            </a:lvl8pPr>
            <a:lvl9pPr marL="365735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11FA61-2E1C-4C18-A907-F012F7296072}" type="datetimeFigureOut">
              <a:rPr lang="en-IN" smtClean="0"/>
              <a:pPr/>
              <a:t>25-11-2024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86DCE43-2732-472D-A7F5-615CABB90008}" type="slidenum">
              <a:rPr lang="en-IN" smtClean="0"/>
              <a:pPr/>
              <a:t>‹#›</a:t>
            </a:fld>
            <a:endParaRPr lang="en-IN"/>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40761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906962-404E-43F0-9374-665B2BD52E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154443D-B8B2-4B41-972B-3983E0A19E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EF9B99-9C5C-4CF9-8CE9-8F883B87A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A489BD-4D9E-4241-B848-334092ADF219}"/>
              </a:ext>
            </a:extLst>
          </p:cNvPr>
          <p:cNvSpPr>
            <a:spLocks noGrp="1"/>
          </p:cNvSpPr>
          <p:nvPr>
            <p:ph type="dt" sz="half" idx="10"/>
          </p:nvPr>
        </p:nvSpPr>
        <p:spPr/>
        <p:txBody>
          <a:bodyPr/>
          <a:lstStyle/>
          <a:p>
            <a:fld id="{A99C26AD-EDD8-4304-BF86-6C7BE5CFB9EC}" type="datetimeFigureOut">
              <a:rPr lang="en-US" smtClean="0"/>
              <a:pPr/>
              <a:t>11/25/2024</a:t>
            </a:fld>
            <a:endParaRPr lang="en-US"/>
          </a:p>
        </p:txBody>
      </p:sp>
      <p:sp>
        <p:nvSpPr>
          <p:cNvPr id="6" name="Footer Placeholder 5">
            <a:extLst>
              <a:ext uri="{FF2B5EF4-FFF2-40B4-BE49-F238E27FC236}">
                <a16:creationId xmlns:a16="http://schemas.microsoft.com/office/drawing/2014/main" xmlns="" id="{58B02636-0673-4DA4-8069-4AE8821EBF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4386A1-C9A1-4FC0-96BB-0EC893B86049}"/>
              </a:ext>
            </a:extLst>
          </p:cNvPr>
          <p:cNvSpPr>
            <a:spLocks noGrp="1"/>
          </p:cNvSpPr>
          <p:nvPr>
            <p:ph type="sldNum" sz="quarter" idx="12"/>
          </p:nvPr>
        </p:nvSpPr>
        <p:spPr/>
        <p:txBody>
          <a:body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39398982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1FA61-2E1C-4C18-A907-F012F7296072}" type="datetimeFigureOut">
              <a:rPr lang="en-IN" smtClean="0"/>
              <a:pPr/>
              <a:t>25-11-2024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86DCE43-2732-472D-A7F5-615CABB90008}" type="slidenum">
              <a:rPr lang="en-IN" smtClean="0"/>
              <a:pPr/>
              <a:t>‹#›</a:t>
            </a:fld>
            <a:endParaRPr lang="en-IN"/>
          </a:p>
        </p:txBody>
      </p:sp>
    </p:spTree>
    <p:extLst>
      <p:ext uri="{BB962C8B-B14F-4D97-AF65-F5344CB8AC3E}">
        <p14:creationId xmlns:p14="http://schemas.microsoft.com/office/powerpoint/2010/main" xmlns="" val="1674042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169" indent="0">
              <a:buNone/>
              <a:defRPr sz="2000" b="1"/>
            </a:lvl2pPr>
            <a:lvl3pPr marL="914338" indent="0">
              <a:buNone/>
              <a:defRPr sz="1800" b="1"/>
            </a:lvl3pPr>
            <a:lvl4pPr marL="1371507" indent="0">
              <a:buNone/>
              <a:defRPr sz="1600" b="1"/>
            </a:lvl4pPr>
            <a:lvl5pPr marL="1828676" indent="0">
              <a:buNone/>
              <a:defRPr sz="1600" b="1"/>
            </a:lvl5pPr>
            <a:lvl6pPr marL="2285845" indent="0">
              <a:buNone/>
              <a:defRPr sz="1600" b="1"/>
            </a:lvl6pPr>
            <a:lvl7pPr marL="2743014" indent="0">
              <a:buNone/>
              <a:defRPr sz="1600" b="1"/>
            </a:lvl7pPr>
            <a:lvl8pPr marL="3200182" indent="0">
              <a:buNone/>
              <a:defRPr sz="1600" b="1"/>
            </a:lvl8pPr>
            <a:lvl9pPr marL="3657351"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169" indent="0">
              <a:buNone/>
              <a:defRPr sz="2000" b="1"/>
            </a:lvl2pPr>
            <a:lvl3pPr marL="914338" indent="0">
              <a:buNone/>
              <a:defRPr sz="1800" b="1"/>
            </a:lvl3pPr>
            <a:lvl4pPr marL="1371507" indent="0">
              <a:buNone/>
              <a:defRPr sz="1600" b="1"/>
            </a:lvl4pPr>
            <a:lvl5pPr marL="1828676" indent="0">
              <a:buNone/>
              <a:defRPr sz="1600" b="1"/>
            </a:lvl5pPr>
            <a:lvl6pPr marL="2285845" indent="0">
              <a:buNone/>
              <a:defRPr sz="1600" b="1"/>
            </a:lvl6pPr>
            <a:lvl7pPr marL="2743014" indent="0">
              <a:buNone/>
              <a:defRPr sz="1600" b="1"/>
            </a:lvl7pPr>
            <a:lvl8pPr marL="3200182" indent="0">
              <a:buNone/>
              <a:defRPr sz="1600" b="1"/>
            </a:lvl8pPr>
            <a:lvl9pPr marL="3657351" indent="0">
              <a:buNone/>
              <a:defRPr sz="1600" b="1"/>
            </a:lvl9pPr>
          </a:lstStyle>
          <a:p>
            <a:pPr marL="0" lvl="0" indent="0" algn="l" defTabSz="914338"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11FA61-2E1C-4C18-A907-F012F7296072}" type="datetimeFigureOut">
              <a:rPr lang="en-IN" smtClean="0"/>
              <a:pPr/>
              <a:t>25-11-2024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86DCE43-2732-472D-A7F5-615CABB90008}" type="slidenum">
              <a:rPr lang="en-IN" smtClean="0"/>
              <a:pPr/>
              <a:t>‹#›</a:t>
            </a:fld>
            <a:endParaRPr lang="en-IN"/>
          </a:p>
        </p:txBody>
      </p:sp>
    </p:spTree>
    <p:extLst>
      <p:ext uri="{BB962C8B-B14F-4D97-AF65-F5344CB8AC3E}">
        <p14:creationId xmlns:p14="http://schemas.microsoft.com/office/powerpoint/2010/main" xmlns="" val="7845871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11FA61-2E1C-4C18-A907-F012F7296072}" type="datetimeFigureOut">
              <a:rPr lang="en-IN" smtClean="0"/>
              <a:pPr/>
              <a:t>25-11-2024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86DCE43-2732-472D-A7F5-615CABB90008}" type="slidenum">
              <a:rPr lang="en-IN" smtClean="0"/>
              <a:pPr/>
              <a:t>‹#›</a:t>
            </a:fld>
            <a:endParaRPr lang="en-IN"/>
          </a:p>
        </p:txBody>
      </p:sp>
    </p:spTree>
    <p:extLst>
      <p:ext uri="{BB962C8B-B14F-4D97-AF65-F5344CB8AC3E}">
        <p14:creationId xmlns:p14="http://schemas.microsoft.com/office/powerpoint/2010/main" xmlns="" val="4909869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1FA61-2E1C-4C18-A907-F012F7296072}" type="datetimeFigureOut">
              <a:rPr lang="en-IN" smtClean="0"/>
              <a:pPr/>
              <a:t>25-11-2024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86DCE43-2732-472D-A7F5-615CABB90008}" type="slidenum">
              <a:rPr lang="en-IN" smtClean="0"/>
              <a:pPr/>
              <a:t>‹#›</a:t>
            </a:fld>
            <a:endParaRPr lang="en-IN"/>
          </a:p>
        </p:txBody>
      </p:sp>
    </p:spTree>
    <p:extLst>
      <p:ext uri="{BB962C8B-B14F-4D97-AF65-F5344CB8AC3E}">
        <p14:creationId xmlns:p14="http://schemas.microsoft.com/office/powerpoint/2010/main" xmlns="" val="9449898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9" y="471509"/>
            <a:ext cx="4389120" cy="1737360"/>
          </a:xfrm>
        </p:spPr>
        <p:txBody>
          <a:bodyPr>
            <a:noAutofit/>
          </a:bodyPr>
          <a:lstStyle>
            <a:lvl1pPr>
              <a:lnSpc>
                <a:spcPct val="80000"/>
              </a:lnSpc>
              <a:defRPr sz="3999"/>
            </a:lvl1pPr>
          </a:lstStyle>
          <a:p>
            <a:r>
              <a:rPr lang="en-US"/>
              <a:t>Click to edit Master title style</a:t>
            </a:r>
            <a:endParaRPr lang="en-US" dirty="0"/>
          </a:p>
        </p:txBody>
      </p:sp>
      <p:sp>
        <p:nvSpPr>
          <p:cNvPr id="3" name="Content Placeholder 2"/>
          <p:cNvSpPr>
            <a:spLocks noGrp="1"/>
          </p:cNvSpPr>
          <p:nvPr>
            <p:ph idx="1"/>
          </p:nvPr>
        </p:nvSpPr>
        <p:spPr>
          <a:xfrm>
            <a:off x="5715001" y="822960"/>
            <a:ext cx="5678424" cy="5184648"/>
          </a:xfrm>
        </p:spPr>
        <p:txBody>
          <a:bodyPr/>
          <a:lstStyle>
            <a:lvl1pPr>
              <a:defRPr sz="2399"/>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9" y="2257506"/>
            <a:ext cx="4389120" cy="3762294"/>
          </a:xfrm>
        </p:spPr>
        <p:txBody>
          <a:bodyPr lIns="91440" rIns="91440">
            <a:normAutofit/>
          </a:bodyPr>
          <a:lstStyle>
            <a:lvl1pPr marL="0" indent="0">
              <a:lnSpc>
                <a:spcPct val="108000"/>
              </a:lnSpc>
              <a:spcBef>
                <a:spcPts val="600"/>
              </a:spcBef>
              <a:buNone/>
              <a:defRPr sz="1600"/>
            </a:lvl1pPr>
            <a:lvl2pPr marL="457169" indent="0">
              <a:buNone/>
              <a:defRPr sz="1200"/>
            </a:lvl2pPr>
            <a:lvl3pPr marL="914338" indent="0">
              <a:buNone/>
              <a:defRPr sz="1000"/>
            </a:lvl3pPr>
            <a:lvl4pPr marL="1371507" indent="0">
              <a:buNone/>
              <a:defRPr sz="900"/>
            </a:lvl4pPr>
            <a:lvl5pPr marL="1828676" indent="0">
              <a:buNone/>
              <a:defRPr sz="900"/>
            </a:lvl5pPr>
            <a:lvl6pPr marL="2285845" indent="0">
              <a:buNone/>
              <a:defRPr sz="900"/>
            </a:lvl6pPr>
            <a:lvl7pPr marL="2743014" indent="0">
              <a:buNone/>
              <a:defRPr sz="900"/>
            </a:lvl7pPr>
            <a:lvl8pPr marL="3200182" indent="0">
              <a:buNone/>
              <a:defRPr sz="900"/>
            </a:lvl8pPr>
            <a:lvl9pPr marL="365735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11FA61-2E1C-4C18-A907-F012F7296072}" type="datetimeFigureOut">
              <a:rPr lang="en-IN" smtClean="0"/>
              <a:pPr/>
              <a:t>25-11-2024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86DCE43-2732-472D-A7F5-615CABB90008}" type="slidenum">
              <a:rPr lang="en-IN" smtClean="0"/>
              <a:pPr/>
              <a:t>‹#›</a:t>
            </a:fld>
            <a:endParaRPr lang="en-IN"/>
          </a:p>
        </p:txBody>
      </p:sp>
    </p:spTree>
    <p:extLst>
      <p:ext uri="{BB962C8B-B14F-4D97-AF65-F5344CB8AC3E}">
        <p14:creationId xmlns:p14="http://schemas.microsoft.com/office/powerpoint/2010/main" xmlns="" val="25530405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960138"/>
            <a:ext cx="7772399"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0"/>
            <a:ext cx="12188952" cy="4572000"/>
          </a:xfrm>
          <a:solidFill>
            <a:schemeClr val="accent1">
              <a:lumMod val="60000"/>
              <a:lumOff val="40000"/>
            </a:schemeClr>
          </a:solidFill>
        </p:spPr>
        <p:txBody>
          <a:bodyPr lIns="457200" tIns="365760" rIns="45720" bIns="45720" anchor="t"/>
          <a:lstStyle>
            <a:lvl1pPr marL="0" indent="0">
              <a:buNone/>
              <a:defRPr sz="3200"/>
            </a:lvl1pPr>
            <a:lvl2pPr marL="457169" indent="0">
              <a:buNone/>
              <a:defRPr sz="2800"/>
            </a:lvl2pPr>
            <a:lvl3pPr marL="914338" indent="0">
              <a:buNone/>
              <a:defRPr sz="2399"/>
            </a:lvl3pPr>
            <a:lvl4pPr marL="1371507" indent="0">
              <a:buNone/>
              <a:defRPr sz="2000"/>
            </a:lvl4pPr>
            <a:lvl5pPr marL="1828676" indent="0">
              <a:buNone/>
              <a:defRPr sz="2000"/>
            </a:lvl5pPr>
            <a:lvl6pPr marL="2285845" indent="0">
              <a:buNone/>
              <a:defRPr sz="2000"/>
            </a:lvl6pPr>
            <a:lvl7pPr marL="2743014" indent="0">
              <a:buNone/>
              <a:defRPr sz="2000"/>
            </a:lvl7pPr>
            <a:lvl8pPr marL="3200182" indent="0">
              <a:buNone/>
              <a:defRPr sz="2000"/>
            </a:lvl8pPr>
            <a:lvl9pPr marL="3657351"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599"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169" indent="0">
              <a:buNone/>
              <a:defRPr sz="1400"/>
            </a:lvl2pPr>
            <a:lvl3pPr marL="914338" indent="0">
              <a:buNone/>
              <a:defRPr sz="1200"/>
            </a:lvl3pPr>
            <a:lvl4pPr marL="1371507" indent="0">
              <a:buNone/>
              <a:defRPr sz="1000"/>
            </a:lvl4pPr>
            <a:lvl5pPr marL="1828676" indent="0">
              <a:buNone/>
              <a:defRPr sz="1000"/>
            </a:lvl5pPr>
            <a:lvl6pPr marL="2285845" indent="0">
              <a:buNone/>
              <a:defRPr sz="1000"/>
            </a:lvl6pPr>
            <a:lvl7pPr marL="2743014" indent="0">
              <a:buNone/>
              <a:defRPr sz="1000"/>
            </a:lvl7pPr>
            <a:lvl8pPr marL="3200182" indent="0">
              <a:buNone/>
              <a:defRPr sz="1000"/>
            </a:lvl8pPr>
            <a:lvl9pPr marL="365735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11FA61-2E1C-4C18-A907-F012F7296072}" type="datetimeFigureOut">
              <a:rPr lang="en-IN" smtClean="0"/>
              <a:pPr/>
              <a:t>25-11-2024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86DCE43-2732-472D-A7F5-615CABB90008}" type="slidenum">
              <a:rPr lang="en-IN" smtClean="0"/>
              <a:pPr/>
              <a:t>‹#›</a:t>
            </a:fld>
            <a:endParaRPr lang="en-IN"/>
          </a:p>
        </p:txBody>
      </p:sp>
      <p:cxnSp>
        <p:nvCxnSpPr>
          <p:cNvPr id="8" name="Straight Connector 7"/>
          <p:cNvCxnSpPr/>
          <p:nvPr/>
        </p:nvCxnSpPr>
        <p:spPr>
          <a:xfrm flipV="1">
            <a:off x="8386843" y="526410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858606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11FA61-2E1C-4C18-A907-F012F7296072}" type="datetimeFigureOut">
              <a:rPr lang="en-IN" smtClean="0"/>
              <a:pPr/>
              <a:t>25-11-2024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86DCE43-2732-472D-A7F5-615CABB90008}" type="slidenum">
              <a:rPr lang="en-IN" smtClean="0"/>
              <a:pPr/>
              <a:t>‹#›</a:t>
            </a:fld>
            <a:endParaRPr lang="en-IN"/>
          </a:p>
        </p:txBody>
      </p:sp>
    </p:spTree>
    <p:extLst>
      <p:ext uri="{BB962C8B-B14F-4D97-AF65-F5344CB8AC3E}">
        <p14:creationId xmlns:p14="http://schemas.microsoft.com/office/powerpoint/2010/main" xmlns="" val="27378916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11FA61-2E1C-4C18-A907-F012F7296072}" type="datetimeFigureOut">
              <a:rPr lang="en-IN" smtClean="0"/>
              <a:pPr/>
              <a:t>25-11-2024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86DCE43-2732-472D-A7F5-615CABB90008}" type="slidenum">
              <a:rPr lang="en-IN" smtClean="0"/>
              <a:pPr/>
              <a:t>‹#›</a:t>
            </a:fld>
            <a:endParaRPr lang="en-IN"/>
          </a:p>
        </p:txBody>
      </p:sp>
      <p:cxnSp>
        <p:nvCxnSpPr>
          <p:cNvPr id="7" name="Straight Connector 6"/>
          <p:cNvCxnSpPr/>
          <p:nvPr/>
        </p:nvCxnSpPr>
        <p:spPr>
          <a:xfrm rot="5400000" flipV="1">
            <a:off x="10058400" y="5926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22234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A7CA92-A3C7-4596-962D-1CB4DD034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8D44B85-2371-4612-81D7-BEB6A8F0A8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6061A26-7A4E-4D53-8DE3-0D5B96257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95CC9B4-9467-498F-A52B-1D215C8A04C4}"/>
              </a:ext>
            </a:extLst>
          </p:cNvPr>
          <p:cNvSpPr>
            <a:spLocks noGrp="1"/>
          </p:cNvSpPr>
          <p:nvPr>
            <p:ph type="dt" sz="half" idx="10"/>
          </p:nvPr>
        </p:nvSpPr>
        <p:spPr/>
        <p:txBody>
          <a:bodyPr/>
          <a:lstStyle/>
          <a:p>
            <a:fld id="{A99C26AD-EDD8-4304-BF86-6C7BE5CFB9EC}" type="datetimeFigureOut">
              <a:rPr lang="en-US" smtClean="0"/>
              <a:pPr/>
              <a:t>11/25/2024</a:t>
            </a:fld>
            <a:endParaRPr lang="en-US"/>
          </a:p>
        </p:txBody>
      </p:sp>
      <p:sp>
        <p:nvSpPr>
          <p:cNvPr id="6" name="Footer Placeholder 5">
            <a:extLst>
              <a:ext uri="{FF2B5EF4-FFF2-40B4-BE49-F238E27FC236}">
                <a16:creationId xmlns:a16="http://schemas.microsoft.com/office/drawing/2014/main" xmlns="" id="{7E0AC0CC-CEE4-4F34-BD52-0D578E9FA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E8C8DF7-CA5E-4E66-A486-183F0F202F2B}"/>
              </a:ext>
            </a:extLst>
          </p:cNvPr>
          <p:cNvSpPr>
            <a:spLocks noGrp="1"/>
          </p:cNvSpPr>
          <p:nvPr>
            <p:ph type="sldNum" sz="quarter" idx="12"/>
          </p:nvPr>
        </p:nvSpPr>
        <p:spPr/>
        <p:txBody>
          <a:body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158625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1.jpe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4.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9427061-65D4-43FC-ACA0-F2636B58EF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6BA0E52-440C-4C68-A269-AC9FADCF0F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B3CA47-07E9-497C-956A-D9C6F2108B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C26AD-EDD8-4304-BF86-6C7BE5CFB9EC}" type="datetimeFigureOut">
              <a:rPr lang="en-US" smtClean="0"/>
              <a:pPr/>
              <a:t>11/25/2024</a:t>
            </a:fld>
            <a:endParaRPr lang="en-US"/>
          </a:p>
        </p:txBody>
      </p:sp>
      <p:sp>
        <p:nvSpPr>
          <p:cNvPr id="5" name="Footer Placeholder 4">
            <a:extLst>
              <a:ext uri="{FF2B5EF4-FFF2-40B4-BE49-F238E27FC236}">
                <a16:creationId xmlns:a16="http://schemas.microsoft.com/office/drawing/2014/main" xmlns="" id="{2E65E15E-F99F-4573-BCE6-799E87665A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BA5BE3D-B74E-45D0-9365-E0EFA44E24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F765B-C9CD-46D3-9A67-B6DC3134D2F4}" type="slidenum">
              <a:rPr lang="en-US" smtClean="0"/>
              <a:pPr/>
              <a:t>‹#›</a:t>
            </a:fld>
            <a:endParaRPr lang="en-US"/>
          </a:p>
        </p:txBody>
      </p:sp>
    </p:spTree>
    <p:extLst>
      <p:ext uri="{BB962C8B-B14F-4D97-AF65-F5344CB8AC3E}">
        <p14:creationId xmlns:p14="http://schemas.microsoft.com/office/powerpoint/2010/main" xmlns="" val="237581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5" r:id="rId12"/>
    <p:sldLayoutId id="214748382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98F9AA-2C87-421D-97C1-B4248DFDC2C2}"/>
              </a:ext>
            </a:extLst>
          </p:cNvPr>
          <p:cNvSpPr>
            <a:spLocks noGrp="1"/>
          </p:cNvSpPr>
          <p:nvPr>
            <p:ph type="title"/>
          </p:nvPr>
        </p:nvSpPr>
        <p:spPr>
          <a:xfrm>
            <a:off x="841248" y="381000"/>
            <a:ext cx="1097280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E98FC63-C8D2-4CE6-A3F1-EE8ED24590C4}"/>
              </a:ext>
            </a:extLst>
          </p:cNvPr>
          <p:cNvSpPr>
            <a:spLocks noGrp="1"/>
          </p:cNvSpPr>
          <p:nvPr>
            <p:ph type="body" idx="1"/>
          </p:nvPr>
        </p:nvSpPr>
        <p:spPr>
          <a:xfrm>
            <a:off x="841248" y="1825625"/>
            <a:ext cx="1097280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77A09-15C2-4E47-948E-AACAFCA47D4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a:t>20XX</a:t>
            </a:r>
          </a:p>
        </p:txBody>
      </p:sp>
      <p:sp>
        <p:nvSpPr>
          <p:cNvPr id="5" name="Footer Placeholder 4">
            <a:extLst>
              <a:ext uri="{FF2B5EF4-FFF2-40B4-BE49-F238E27FC236}">
                <a16:creationId xmlns:a16="http://schemas.microsoft.com/office/drawing/2014/main" xmlns="" id="{60567522-C3B6-46EB-A361-BEC2510B00CA}"/>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xmlns="" id="{CDC57CF0-034F-450D-937C-718D5AF1A05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xmlns="" val="34358550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Lst>
  <p:hf hdr="0"/>
  <p:txStyles>
    <p:titleStyle>
      <a:lvl1pPr algn="l" defTabSz="914126" rtl="0" eaLnBrk="1" latinLnBrk="0" hangingPunct="1">
        <a:lnSpc>
          <a:spcPct val="90000"/>
        </a:lnSpc>
        <a:spcBef>
          <a:spcPct val="0"/>
        </a:spcBef>
        <a:buNone/>
        <a:defRPr sz="2999" kern="1200" cap="all" spc="30" baseline="0">
          <a:solidFill>
            <a:schemeClr val="tx1">
              <a:lumMod val="75000"/>
              <a:lumOff val="25000"/>
            </a:schemeClr>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75000"/>
              <a:lumOff val="25000"/>
            </a:schemeClr>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75000"/>
              <a:lumOff val="25000"/>
            </a:schemeClr>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75000"/>
              <a:lumOff val="25000"/>
            </a:schemeClr>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75000"/>
              <a:lumOff val="25000"/>
            </a:schemeClr>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75000"/>
              <a:lumOff val="25000"/>
            </a:schemeClr>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A4A3A4"/>
          </p15:clr>
        </p15:guide>
        <p15:guide id="2" pos="3840">
          <p15:clr>
            <a:srgbClr val="A4A3A4"/>
          </p15:clr>
        </p15:guide>
        <p15:guide id="3" pos="528">
          <p15:clr>
            <a:srgbClr val="547EBF"/>
          </p15:clr>
        </p15:guide>
        <p15:guide id="4" orient="horz" pos="240">
          <p15:clr>
            <a:srgbClr val="547EBF"/>
          </p15:clr>
        </p15:guide>
        <p15:guide id="5" pos="7152">
          <p15:clr>
            <a:srgbClr val="547EBF"/>
          </p15:clr>
        </p15:guide>
        <p15:guide id="6" orient="horz" pos="4080">
          <p15:clr>
            <a:srgbClr val="547EBF"/>
          </p15:clr>
        </p15:guide>
        <p15:guide id="10" pos="1920">
          <p15:clr>
            <a:srgbClr val="547EBF"/>
          </p15:clr>
        </p15:guide>
        <p15:guide id="12" pos="5736">
          <p15:clr>
            <a:srgbClr val="547EBF"/>
          </p15:clr>
        </p15:guide>
        <p15:guide id="15" pos="5112">
          <p15:clr>
            <a:srgbClr val="9FCC3B"/>
          </p15:clr>
        </p15:guide>
        <p15:guide id="16" pos="2544">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1" y="274638"/>
            <a:ext cx="10972800" cy="7112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609601" y="1138242"/>
            <a:ext cx="10972800" cy="498792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wrap="square" lIns="91436" tIns="45718" rIns="91436" bIns="45718" numCol="1" anchor="ctr" anchorCtr="0" compatLnSpc="1">
            <a:prstTxWarp prst="textNoShape">
              <a:avLst/>
            </a:prstTxWarp>
          </a:bodyPr>
          <a:lstStyle>
            <a:lvl1pPr>
              <a:defRPr sz="1600">
                <a:solidFill>
                  <a:srgbClr val="898989"/>
                </a:solidFill>
              </a:defRPr>
            </a:lvl1pPr>
          </a:lstStyle>
          <a:p>
            <a:pPr>
              <a:defRPr/>
            </a:pPr>
            <a:fld id="{CBF2A6EE-06F2-4E81-A5EC-52E2FE92D830}" type="datetimeFigureOut">
              <a:rPr lang="en-US"/>
              <a:pPr>
                <a:defRPr/>
              </a:pPr>
              <a:t>11/25/2024</a:t>
            </a:fld>
            <a:endParaRPr lang="en-US"/>
          </a:p>
        </p:txBody>
      </p:sp>
      <p:sp>
        <p:nvSpPr>
          <p:cNvPr id="5" name="Footer Placeholder 4"/>
          <p:cNvSpPr>
            <a:spLocks noGrp="1"/>
          </p:cNvSpPr>
          <p:nvPr>
            <p:ph type="ftr" sz="quarter" idx="3"/>
          </p:nvPr>
        </p:nvSpPr>
        <p:spPr>
          <a:xfrm>
            <a:off x="4165601" y="6356354"/>
            <a:ext cx="3860800" cy="365125"/>
          </a:xfrm>
          <a:prstGeom prst="rect">
            <a:avLst/>
          </a:prstGeom>
        </p:spPr>
        <p:txBody>
          <a:bodyPr vert="horz" wrap="square" lIns="91436" tIns="45718" rIns="91436" bIns="45718" numCol="1" anchor="ctr" anchorCtr="0" compatLnSpc="1">
            <a:prstTxWarp prst="textNoShape">
              <a:avLst/>
            </a:prstTxWarp>
          </a:bodyPr>
          <a:lstStyle>
            <a:lvl1pPr algn="ctr">
              <a:defRPr sz="1600">
                <a:solidFill>
                  <a:srgbClr val="898989"/>
                </a:solidFill>
              </a:defRPr>
            </a:lvl1pPr>
          </a:lstStyle>
          <a:p>
            <a:pPr>
              <a:defRPr/>
            </a:pPr>
            <a:endParaRPr lang="en-US"/>
          </a:p>
        </p:txBody>
      </p:sp>
      <p:sp>
        <p:nvSpPr>
          <p:cNvPr id="6" name="Slide Number Placeholder 5"/>
          <p:cNvSpPr>
            <a:spLocks noGrp="1"/>
          </p:cNvSpPr>
          <p:nvPr>
            <p:ph type="sldNum" sz="quarter" idx="4"/>
          </p:nvPr>
        </p:nvSpPr>
        <p:spPr>
          <a:xfrm>
            <a:off x="8737601" y="6356354"/>
            <a:ext cx="2844800" cy="365125"/>
          </a:xfrm>
          <a:prstGeom prst="rect">
            <a:avLst/>
          </a:prstGeom>
        </p:spPr>
        <p:txBody>
          <a:bodyPr vert="horz" wrap="square" lIns="91436" tIns="45718" rIns="91436" bIns="45718" numCol="1" anchor="ctr" anchorCtr="0" compatLnSpc="1">
            <a:prstTxWarp prst="textNoShape">
              <a:avLst/>
            </a:prstTxWarp>
          </a:bodyPr>
          <a:lstStyle>
            <a:lvl1pPr algn="r">
              <a:defRPr sz="1600">
                <a:solidFill>
                  <a:srgbClr val="898989"/>
                </a:solidFill>
              </a:defRPr>
            </a:lvl1pPr>
          </a:lstStyle>
          <a:p>
            <a:pPr>
              <a:defRPr/>
            </a:pPr>
            <a:fld id="{9AA8038A-C774-4785-B2A6-795755A74950}" type="slidenum">
              <a:rPr lang="en-US"/>
              <a:pPr>
                <a:defRPr/>
              </a:pPr>
              <a:t>‹#›</a:t>
            </a:fld>
            <a:endParaRPr lang="en-US"/>
          </a:p>
        </p:txBody>
      </p:sp>
    </p:spTree>
    <p:extLst>
      <p:ext uri="{BB962C8B-B14F-4D97-AF65-F5344CB8AC3E}">
        <p14:creationId xmlns:p14="http://schemas.microsoft.com/office/powerpoint/2010/main" xmlns="" val="16035095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1217613" rtl="0" eaLnBrk="0" fontAlgn="base" hangingPunct="0">
        <a:spcBef>
          <a:spcPct val="0"/>
        </a:spcBef>
        <a:spcAft>
          <a:spcPct val="0"/>
        </a:spcAft>
        <a:defRPr sz="3100" kern="1200">
          <a:solidFill>
            <a:srgbClr val="595959"/>
          </a:solidFill>
          <a:latin typeface="+mj-lt"/>
          <a:ea typeface="+mj-ea"/>
          <a:cs typeface="+mj-cs"/>
        </a:defRPr>
      </a:lvl1pPr>
      <a:lvl2pPr algn="l" defTabSz="1217613" rtl="0" eaLnBrk="0" fontAlgn="base" hangingPunct="0">
        <a:spcBef>
          <a:spcPct val="0"/>
        </a:spcBef>
        <a:spcAft>
          <a:spcPct val="0"/>
        </a:spcAft>
        <a:defRPr sz="3100">
          <a:solidFill>
            <a:srgbClr val="595959"/>
          </a:solidFill>
          <a:latin typeface="Calibri" pitchFamily="34" charset="0"/>
        </a:defRPr>
      </a:lvl2pPr>
      <a:lvl3pPr algn="l" defTabSz="1217613" rtl="0" eaLnBrk="0" fontAlgn="base" hangingPunct="0">
        <a:spcBef>
          <a:spcPct val="0"/>
        </a:spcBef>
        <a:spcAft>
          <a:spcPct val="0"/>
        </a:spcAft>
        <a:defRPr sz="3100">
          <a:solidFill>
            <a:srgbClr val="595959"/>
          </a:solidFill>
          <a:latin typeface="Calibri" pitchFamily="34" charset="0"/>
        </a:defRPr>
      </a:lvl3pPr>
      <a:lvl4pPr algn="l" defTabSz="1217613" rtl="0" eaLnBrk="0" fontAlgn="base" hangingPunct="0">
        <a:spcBef>
          <a:spcPct val="0"/>
        </a:spcBef>
        <a:spcAft>
          <a:spcPct val="0"/>
        </a:spcAft>
        <a:defRPr sz="3100">
          <a:solidFill>
            <a:srgbClr val="595959"/>
          </a:solidFill>
          <a:latin typeface="Calibri" pitchFamily="34" charset="0"/>
        </a:defRPr>
      </a:lvl4pPr>
      <a:lvl5pPr algn="l" defTabSz="1217613" rtl="0" eaLnBrk="0" fontAlgn="base" hangingPunct="0">
        <a:spcBef>
          <a:spcPct val="0"/>
        </a:spcBef>
        <a:spcAft>
          <a:spcPct val="0"/>
        </a:spcAft>
        <a:defRPr sz="3100">
          <a:solidFill>
            <a:srgbClr val="595959"/>
          </a:solidFill>
          <a:latin typeface="Calibri" pitchFamily="34" charset="0"/>
        </a:defRPr>
      </a:lvl5pPr>
      <a:lvl6pPr marL="457200" algn="l" defTabSz="1217613" rtl="0" fontAlgn="base">
        <a:spcBef>
          <a:spcPct val="0"/>
        </a:spcBef>
        <a:spcAft>
          <a:spcPct val="0"/>
        </a:spcAft>
        <a:defRPr sz="3100">
          <a:solidFill>
            <a:srgbClr val="595959"/>
          </a:solidFill>
          <a:latin typeface="Calibri" pitchFamily="34" charset="0"/>
        </a:defRPr>
      </a:lvl6pPr>
      <a:lvl7pPr marL="914400" algn="l" defTabSz="1217613" rtl="0" fontAlgn="base">
        <a:spcBef>
          <a:spcPct val="0"/>
        </a:spcBef>
        <a:spcAft>
          <a:spcPct val="0"/>
        </a:spcAft>
        <a:defRPr sz="3100">
          <a:solidFill>
            <a:srgbClr val="595959"/>
          </a:solidFill>
          <a:latin typeface="Calibri" pitchFamily="34" charset="0"/>
        </a:defRPr>
      </a:lvl7pPr>
      <a:lvl8pPr marL="1371600" algn="l" defTabSz="1217613" rtl="0" fontAlgn="base">
        <a:spcBef>
          <a:spcPct val="0"/>
        </a:spcBef>
        <a:spcAft>
          <a:spcPct val="0"/>
        </a:spcAft>
        <a:defRPr sz="3100">
          <a:solidFill>
            <a:srgbClr val="595959"/>
          </a:solidFill>
          <a:latin typeface="Calibri" pitchFamily="34" charset="0"/>
        </a:defRPr>
      </a:lvl8pPr>
      <a:lvl9pPr marL="1828800" algn="l" defTabSz="1217613" rtl="0" fontAlgn="base">
        <a:spcBef>
          <a:spcPct val="0"/>
        </a:spcBef>
        <a:spcAft>
          <a:spcPct val="0"/>
        </a:spcAft>
        <a:defRPr sz="3100">
          <a:solidFill>
            <a:srgbClr val="595959"/>
          </a:solidFill>
          <a:latin typeface="Calibri" pitchFamily="34" charset="0"/>
        </a:defRPr>
      </a:lvl9pPr>
    </p:titleStyle>
    <p:bodyStyle>
      <a:lvl1pPr marL="455613" indent="-455613" algn="l" defTabSz="1217613" rtl="0" eaLnBrk="0" fontAlgn="base" hangingPunct="0">
        <a:spcBef>
          <a:spcPct val="20000"/>
        </a:spcBef>
        <a:spcAft>
          <a:spcPct val="0"/>
        </a:spcAft>
        <a:buFont typeface="Arial" pitchFamily="34" charset="0"/>
        <a:buChar char="•"/>
        <a:defRPr sz="3500" kern="1200">
          <a:solidFill>
            <a:schemeClr val="tx1"/>
          </a:solidFill>
          <a:latin typeface="+mj-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100" kern="1200">
          <a:solidFill>
            <a:schemeClr val="tx1"/>
          </a:solidFill>
          <a:latin typeface="+mj-lt"/>
          <a:ea typeface="+mn-ea"/>
          <a:cs typeface="+mn-cs"/>
        </a:defRPr>
      </a:lvl2pPr>
      <a:lvl3pPr marL="1522413" indent="-303213" algn="l" defTabSz="1217613" rtl="0" eaLnBrk="0" fontAlgn="base" hangingPunct="0">
        <a:spcBef>
          <a:spcPct val="20000"/>
        </a:spcBef>
        <a:spcAft>
          <a:spcPct val="0"/>
        </a:spcAft>
        <a:buFont typeface="Arial" pitchFamily="34" charset="0"/>
        <a:buChar char="•"/>
        <a:defRPr sz="2300" kern="1200">
          <a:solidFill>
            <a:schemeClr val="tx1"/>
          </a:solidFill>
          <a:latin typeface="+mj-lt"/>
          <a:ea typeface="+mn-ea"/>
          <a:cs typeface="+mn-cs"/>
        </a:defRPr>
      </a:lvl3pPr>
      <a:lvl4pPr marL="2132013" indent="-303213" algn="l" defTabSz="1217613" rtl="0" eaLnBrk="0" fontAlgn="base" hangingPunct="0">
        <a:spcBef>
          <a:spcPct val="20000"/>
        </a:spcBef>
        <a:spcAft>
          <a:spcPct val="0"/>
        </a:spcAft>
        <a:buFont typeface="Arial" pitchFamily="34" charset="0"/>
        <a:buChar char="–"/>
        <a:defRPr sz="2000" kern="1200">
          <a:solidFill>
            <a:schemeClr val="tx1"/>
          </a:solidFill>
          <a:latin typeface="+mj-lt"/>
          <a:ea typeface="+mn-ea"/>
          <a:cs typeface="+mn-cs"/>
        </a:defRPr>
      </a:lvl4pPr>
      <a:lvl5pPr marL="2741613" indent="-303213" algn="l" defTabSz="1217613" rtl="0" eaLnBrk="0" fontAlgn="base" hangingPunct="0">
        <a:spcBef>
          <a:spcPct val="20000"/>
        </a:spcBef>
        <a:spcAft>
          <a:spcPct val="0"/>
        </a:spcAft>
        <a:buFont typeface="Arial" pitchFamily="34" charset="0"/>
        <a:buChar char="»"/>
        <a:defRPr sz="2000" kern="1200">
          <a:solidFill>
            <a:schemeClr val="tx1"/>
          </a:solidFill>
          <a:latin typeface="+mj-lt"/>
          <a:ea typeface="+mn-ea"/>
          <a:cs typeface="+mn-cs"/>
        </a:defRPr>
      </a:lvl5pPr>
      <a:lvl6pPr marL="3351822"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244"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66"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89"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45" rtl="0" eaLnBrk="1" latinLnBrk="0" hangingPunct="1">
        <a:defRPr sz="2399" kern="1200">
          <a:solidFill>
            <a:schemeClr val="tx1"/>
          </a:solidFill>
          <a:latin typeface="+mn-lt"/>
          <a:ea typeface="+mn-ea"/>
          <a:cs typeface="+mn-cs"/>
        </a:defRPr>
      </a:lvl1pPr>
      <a:lvl2pPr marL="609422" algn="l" defTabSz="1218845" rtl="0" eaLnBrk="1" latinLnBrk="0" hangingPunct="1">
        <a:defRPr sz="2399" kern="1200">
          <a:solidFill>
            <a:schemeClr val="tx1"/>
          </a:solidFill>
          <a:latin typeface="+mn-lt"/>
          <a:ea typeface="+mn-ea"/>
          <a:cs typeface="+mn-cs"/>
        </a:defRPr>
      </a:lvl2pPr>
      <a:lvl3pPr marL="1218845" algn="l" defTabSz="1218845" rtl="0" eaLnBrk="1" latinLnBrk="0" hangingPunct="1">
        <a:defRPr sz="2399" kern="1200">
          <a:solidFill>
            <a:schemeClr val="tx1"/>
          </a:solidFill>
          <a:latin typeface="+mn-lt"/>
          <a:ea typeface="+mn-ea"/>
          <a:cs typeface="+mn-cs"/>
        </a:defRPr>
      </a:lvl3pPr>
      <a:lvl4pPr marL="1828267" algn="l" defTabSz="1218845" rtl="0" eaLnBrk="1" latinLnBrk="0" hangingPunct="1">
        <a:defRPr sz="2399" kern="1200">
          <a:solidFill>
            <a:schemeClr val="tx1"/>
          </a:solidFill>
          <a:latin typeface="+mn-lt"/>
          <a:ea typeface="+mn-ea"/>
          <a:cs typeface="+mn-cs"/>
        </a:defRPr>
      </a:lvl4pPr>
      <a:lvl5pPr marL="2437689" algn="l" defTabSz="1218845" rtl="0" eaLnBrk="1" latinLnBrk="0" hangingPunct="1">
        <a:defRPr sz="2399" kern="1200">
          <a:solidFill>
            <a:schemeClr val="tx1"/>
          </a:solidFill>
          <a:latin typeface="+mn-lt"/>
          <a:ea typeface="+mn-ea"/>
          <a:cs typeface="+mn-cs"/>
        </a:defRPr>
      </a:lvl5pPr>
      <a:lvl6pPr marL="3047111" algn="l" defTabSz="1218845" rtl="0" eaLnBrk="1" latinLnBrk="0" hangingPunct="1">
        <a:defRPr sz="2399" kern="1200">
          <a:solidFill>
            <a:schemeClr val="tx1"/>
          </a:solidFill>
          <a:latin typeface="+mn-lt"/>
          <a:ea typeface="+mn-ea"/>
          <a:cs typeface="+mn-cs"/>
        </a:defRPr>
      </a:lvl6pPr>
      <a:lvl7pPr marL="3656534" algn="l" defTabSz="1218845" rtl="0" eaLnBrk="1" latinLnBrk="0" hangingPunct="1">
        <a:defRPr sz="2399" kern="1200">
          <a:solidFill>
            <a:schemeClr val="tx1"/>
          </a:solidFill>
          <a:latin typeface="+mn-lt"/>
          <a:ea typeface="+mn-ea"/>
          <a:cs typeface="+mn-cs"/>
        </a:defRPr>
      </a:lvl7pPr>
      <a:lvl8pPr marL="4265955" algn="l" defTabSz="1218845" rtl="0" eaLnBrk="1" latinLnBrk="0" hangingPunct="1">
        <a:defRPr sz="2399" kern="1200">
          <a:solidFill>
            <a:schemeClr val="tx1"/>
          </a:solidFill>
          <a:latin typeface="+mn-lt"/>
          <a:ea typeface="+mn-ea"/>
          <a:cs typeface="+mn-cs"/>
        </a:defRPr>
      </a:lvl8pPr>
      <a:lvl9pPr marL="4875378" algn="l" defTabSz="121884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FC1C5C4-1CB4-22D8-2C84-D71D43DFE1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8EC3F361-D1D1-ACC5-5230-895774996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54207B76-E7DF-6CF9-A964-ED8A94EDD1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FDDE70-093D-4C26-B44D-E7F74E366EC9}" type="datetimeFigureOut">
              <a:rPr lang="en-IN" smtClean="0"/>
              <a:pPr/>
              <a:t>25-11-2024</a:t>
            </a:fld>
            <a:endParaRPr lang="en-IN"/>
          </a:p>
        </p:txBody>
      </p:sp>
      <p:sp>
        <p:nvSpPr>
          <p:cNvPr id="5" name="Footer Placeholder 4">
            <a:extLst>
              <a:ext uri="{FF2B5EF4-FFF2-40B4-BE49-F238E27FC236}">
                <a16:creationId xmlns:a16="http://schemas.microsoft.com/office/drawing/2014/main" xmlns="" id="{C5407866-8B19-707F-17E8-804071A43A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xmlns="" id="{AA08A595-6429-D812-25DA-97252BD94D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A4F6B-3AE7-47A9-A796-3FCFDB289717}" type="slidenum">
              <a:rPr lang="en-IN" smtClean="0"/>
              <a:pPr/>
              <a:t>‹#›</a:t>
            </a:fld>
            <a:endParaRPr lang="en-IN"/>
          </a:p>
        </p:txBody>
      </p:sp>
    </p:spTree>
    <p:extLst>
      <p:ext uri="{BB962C8B-B14F-4D97-AF65-F5344CB8AC3E}">
        <p14:creationId xmlns:p14="http://schemas.microsoft.com/office/powerpoint/2010/main" xmlns="" val="209403664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2" r:id="rId13"/>
    <p:sldLayoutId id="21474838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219199" y="2292526"/>
            <a:ext cx="3657601" cy="2127074"/>
          </a:xfrm>
          <a:prstGeom prst="rect">
            <a:avLst/>
          </a:prstGeom>
          <a:solidFill>
            <a:schemeClr val="accent1">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1" name="Oval 10"/>
          <p:cNvSpPr/>
          <p:nvPr/>
        </p:nvSpPr>
        <p:spPr>
          <a:xfrm>
            <a:off x="3970461" y="5072091"/>
            <a:ext cx="2344188" cy="1739482"/>
          </a:xfrm>
          <a:prstGeom prst="ellipse">
            <a:avLst/>
          </a:prstGeom>
          <a:solidFill>
            <a:schemeClr val="accent1">
              <a:tint val="90000"/>
              <a:shade val="45000"/>
              <a:satMod val="200000"/>
              <a:alpha val="13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3" name="Rectangle 12"/>
          <p:cNvSpPr/>
          <p:nvPr/>
        </p:nvSpPr>
        <p:spPr>
          <a:xfrm>
            <a:off x="7010400" y="0"/>
            <a:ext cx="5181600" cy="3047999"/>
          </a:xfrm>
          <a:prstGeom prst="rect">
            <a:avLst/>
          </a:prstGeom>
          <a:solidFill>
            <a:schemeClr val="accent1">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4" name="Rectangle 13"/>
          <p:cNvSpPr/>
          <p:nvPr/>
        </p:nvSpPr>
        <p:spPr>
          <a:xfrm>
            <a:off x="1" y="4114800"/>
            <a:ext cx="3149599" cy="2463019"/>
          </a:xfrm>
          <a:prstGeom prst="rect">
            <a:avLst/>
          </a:prstGeom>
          <a:solidFill>
            <a:schemeClr val="bg2">
              <a:tint val="60000"/>
              <a:alpha val="7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5" name="Oval 14"/>
          <p:cNvSpPr/>
          <p:nvPr/>
        </p:nvSpPr>
        <p:spPr>
          <a:xfrm>
            <a:off x="5571588" y="2389810"/>
            <a:ext cx="2898824" cy="2174119"/>
          </a:xfrm>
          <a:prstGeom prst="ellipse">
            <a:avLst/>
          </a:prstGeom>
          <a:solidFill>
            <a:schemeClr val="accent1">
              <a:tint val="75000"/>
              <a:shade val="50000"/>
              <a:satMod val="200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6" name="Oval 15"/>
          <p:cNvSpPr/>
          <p:nvPr/>
        </p:nvSpPr>
        <p:spPr>
          <a:xfrm>
            <a:off x="8512784" y="5842751"/>
            <a:ext cx="1348347" cy="1011261"/>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17" name="Oval 16"/>
          <p:cNvSpPr/>
          <p:nvPr/>
        </p:nvSpPr>
        <p:spPr>
          <a:xfrm>
            <a:off x="8429997" y="1427156"/>
            <a:ext cx="2729853" cy="2047391"/>
          </a:xfrm>
          <a:prstGeom prst="ellipse">
            <a:avLst/>
          </a:prstGeom>
          <a:solidFill>
            <a:srgbClr val="C1E8E4">
              <a:alpha val="10980"/>
            </a:srgb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8" name="Oval 17"/>
          <p:cNvSpPr/>
          <p:nvPr/>
        </p:nvSpPr>
        <p:spPr>
          <a:xfrm>
            <a:off x="152401" y="4803328"/>
            <a:ext cx="2612570" cy="1959428"/>
          </a:xfrm>
          <a:prstGeom prst="ellipse">
            <a:avLst/>
          </a:prstGeom>
          <a:solidFill>
            <a:srgbClr val="C1E8E4">
              <a:alpha val="12157"/>
            </a:srgb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19" name="Oval 18"/>
          <p:cNvSpPr/>
          <p:nvPr/>
        </p:nvSpPr>
        <p:spPr>
          <a:xfrm>
            <a:off x="2694789" y="4578525"/>
            <a:ext cx="1369211" cy="1026907"/>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20" name="Oval 19"/>
          <p:cNvSpPr/>
          <p:nvPr/>
        </p:nvSpPr>
        <p:spPr>
          <a:xfrm>
            <a:off x="5563181" y="4626850"/>
            <a:ext cx="2021173" cy="1394582"/>
          </a:xfrm>
          <a:prstGeom prst="ellipse">
            <a:avLst/>
          </a:prstGeom>
          <a:solidFill>
            <a:schemeClr val="accent1">
              <a:tint val="100000"/>
              <a:satMod val="275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21" name="Rectangle 20"/>
          <p:cNvSpPr/>
          <p:nvPr/>
        </p:nvSpPr>
        <p:spPr>
          <a:xfrm>
            <a:off x="2543" y="361861"/>
            <a:ext cx="3350259" cy="2388889"/>
          </a:xfrm>
          <a:prstGeom prst="rect">
            <a:avLst/>
          </a:prstGeom>
          <a:solidFill>
            <a:schemeClr val="accent1">
              <a:tint val="90000"/>
              <a:satMod val="200000"/>
              <a:alpha val="7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23" name="Rectangle 22"/>
          <p:cNvSpPr/>
          <p:nvPr/>
        </p:nvSpPr>
        <p:spPr>
          <a:xfrm>
            <a:off x="1727200" y="4"/>
            <a:ext cx="2032000" cy="609600"/>
          </a:xfrm>
          <a:prstGeom prst="rect">
            <a:avLst/>
          </a:prstGeom>
          <a:solidFill>
            <a:schemeClr val="accent1">
              <a:tint val="60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25" name="Oval 24"/>
          <p:cNvSpPr/>
          <p:nvPr/>
        </p:nvSpPr>
        <p:spPr>
          <a:xfrm>
            <a:off x="79207" y="212312"/>
            <a:ext cx="2696400" cy="2022301"/>
          </a:xfrm>
          <a:prstGeom prst="ellipse">
            <a:avLst/>
          </a:prstGeom>
          <a:solidFill>
            <a:schemeClr val="accent1">
              <a:tint val="100000"/>
              <a:satMod val="275000"/>
              <a:alpha val="15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
                <a:srgbClr val="B4BC4C"/>
              </a:buClr>
              <a:buSzPct val="90000"/>
              <a:buFont typeface="Wingdings 2"/>
              <a:buChar char=""/>
              <a:defRPr/>
            </a:pPr>
            <a:endParaRPr lang="en-US" sz="2177" dirty="0">
              <a:solidFill>
                <a:prstClr val="white"/>
              </a:solidFill>
            </a:endParaRPr>
          </a:p>
        </p:txBody>
      </p:sp>
      <p:sp>
        <p:nvSpPr>
          <p:cNvPr id="26" name="Oval 25"/>
          <p:cNvSpPr/>
          <p:nvPr/>
        </p:nvSpPr>
        <p:spPr>
          <a:xfrm>
            <a:off x="101600" y="3962404"/>
            <a:ext cx="1188101" cy="886968"/>
          </a:xfrm>
          <a:prstGeom prst="ellipse">
            <a:avLst/>
          </a:prstGeom>
          <a:solidFill>
            <a:schemeClr val="accent1">
              <a:tint val="75000"/>
              <a:satMod val="200000"/>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27" name="Oval 26"/>
          <p:cNvSpPr/>
          <p:nvPr/>
        </p:nvSpPr>
        <p:spPr>
          <a:xfrm>
            <a:off x="2828481" y="1507438"/>
            <a:ext cx="1870093" cy="140257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28" name="Oval 27"/>
          <p:cNvSpPr/>
          <p:nvPr/>
        </p:nvSpPr>
        <p:spPr>
          <a:xfrm>
            <a:off x="4492349" y="466465"/>
            <a:ext cx="2126806" cy="1595104"/>
          </a:xfrm>
          <a:prstGeom prst="ellipse">
            <a:avLst/>
          </a:prstGeom>
          <a:solidFill>
            <a:schemeClr val="accent1">
              <a:tint val="100000"/>
              <a:satMod val="275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29" name="Oval 28"/>
          <p:cNvSpPr/>
          <p:nvPr/>
        </p:nvSpPr>
        <p:spPr>
          <a:xfrm>
            <a:off x="6919677" y="2967575"/>
            <a:ext cx="4313260" cy="3234945"/>
          </a:xfrm>
          <a:prstGeom prst="ellipse">
            <a:avLst/>
          </a:prstGeom>
          <a:solidFill>
            <a:schemeClr val="accent1">
              <a:tint val="100000"/>
              <a:satMod val="180000"/>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30" name="Oval 29"/>
          <p:cNvSpPr/>
          <p:nvPr/>
        </p:nvSpPr>
        <p:spPr>
          <a:xfrm>
            <a:off x="7416800" y="6526"/>
            <a:ext cx="1369211" cy="1026907"/>
          </a:xfrm>
          <a:prstGeom prst="ellipse">
            <a:avLst/>
          </a:prstGeom>
          <a:solidFill>
            <a:schemeClr val="accent1">
              <a:tint val="90000"/>
              <a:satMod val="275000"/>
              <a:alpha val="4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32" name="Oval 31"/>
          <p:cNvSpPr/>
          <p:nvPr/>
        </p:nvSpPr>
        <p:spPr>
          <a:xfrm>
            <a:off x="9268293" y="4665244"/>
            <a:ext cx="2923707" cy="2192781"/>
          </a:xfrm>
          <a:prstGeom prst="ellipse">
            <a:avLst/>
          </a:prstGeom>
          <a:solidFill>
            <a:schemeClr val="accent1">
              <a:tint val="75000"/>
              <a:shade val="50000"/>
              <a:satMod val="200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33" name="Oval 32"/>
          <p:cNvSpPr/>
          <p:nvPr/>
        </p:nvSpPr>
        <p:spPr>
          <a:xfrm>
            <a:off x="2133600" y="3705810"/>
            <a:ext cx="1594501" cy="1198294"/>
          </a:xfrm>
          <a:prstGeom prst="ellipse">
            <a:avLst/>
          </a:prstGeom>
          <a:solidFill>
            <a:schemeClr val="accent1">
              <a:tint val="75000"/>
              <a:satMod val="200000"/>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34" name="Oval 33"/>
          <p:cNvSpPr/>
          <p:nvPr/>
        </p:nvSpPr>
        <p:spPr>
          <a:xfrm>
            <a:off x="8432799" y="228600"/>
            <a:ext cx="1097280" cy="822960"/>
          </a:xfrm>
          <a:prstGeom prst="ellipse">
            <a:avLst/>
          </a:prstGeom>
          <a:solidFill>
            <a:schemeClr val="accent1">
              <a:tint val="90000"/>
              <a:satMod val="275000"/>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35" name="Oval 34"/>
          <p:cNvSpPr/>
          <p:nvPr/>
        </p:nvSpPr>
        <p:spPr>
          <a:xfrm>
            <a:off x="10769600" y="6526"/>
            <a:ext cx="1369211" cy="1026907"/>
          </a:xfrm>
          <a:prstGeom prst="ellipse">
            <a:avLst/>
          </a:prstGeom>
          <a:solidFill>
            <a:schemeClr val="accent1">
              <a:tint val="90000"/>
              <a:satMod val="275000"/>
              <a:alpha val="4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36" name="Rectangle 35"/>
          <p:cNvSpPr/>
          <p:nvPr/>
        </p:nvSpPr>
        <p:spPr>
          <a:xfrm>
            <a:off x="7213600" y="6324600"/>
            <a:ext cx="2032000" cy="533400"/>
          </a:xfrm>
          <a:prstGeom prst="rect">
            <a:avLst/>
          </a:prstGeom>
          <a:solidFill>
            <a:schemeClr val="accent1">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dirty="0">
              <a:solidFill>
                <a:prstClr val="white"/>
              </a:solidFill>
            </a:endParaRPr>
          </a:p>
        </p:txBody>
      </p:sp>
      <p:sp>
        <p:nvSpPr>
          <p:cNvPr id="37" name="Oval 36"/>
          <p:cNvSpPr/>
          <p:nvPr/>
        </p:nvSpPr>
        <p:spPr>
          <a:xfrm>
            <a:off x="4015590" y="6526"/>
            <a:ext cx="1369211" cy="1026907"/>
          </a:xfrm>
          <a:prstGeom prst="ellipse">
            <a:avLst/>
          </a:prstGeom>
          <a:solidFill>
            <a:schemeClr val="accent1">
              <a:tint val="90000"/>
              <a:satMod val="275000"/>
              <a:alpha val="4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defTabSz="1105875" fontAlgn="auto" hangingPunct="1">
              <a:lnSpc>
                <a:spcPct val="100000"/>
              </a:lnSpc>
              <a:spcBef>
                <a:spcPts val="0"/>
              </a:spcBef>
              <a:spcAft>
                <a:spcPts val="0"/>
              </a:spcAft>
              <a:buClrTx/>
              <a:buSzTx/>
              <a:buFontTx/>
              <a:buNone/>
              <a:defRPr/>
            </a:pPr>
            <a:endParaRPr lang="en-US" sz="2177">
              <a:solidFill>
                <a:prstClr val="white"/>
              </a:solidFill>
            </a:endParaRPr>
          </a:p>
        </p:txBody>
      </p:sp>
      <p:sp>
        <p:nvSpPr>
          <p:cNvPr id="9290" name="Text Placeholder 8"/>
          <p:cNvSpPr>
            <a:spLocks noGrp="1"/>
          </p:cNvSpPr>
          <p:nvPr>
            <p:ph type="body" idx="1"/>
          </p:nvPr>
        </p:nvSpPr>
        <p:spPr bwMode="auto">
          <a:xfrm>
            <a:off x="609600" y="1447819"/>
            <a:ext cx="10972801"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7721621" y="6357961"/>
            <a:ext cx="3966308" cy="382586"/>
          </a:xfrm>
          <a:prstGeom prst="rect">
            <a:avLst/>
          </a:prstGeom>
        </p:spPr>
        <p:txBody>
          <a:bodyPr vert="horz" anchor="ctr" anchorCtr="0"/>
          <a:lstStyle>
            <a:lvl1pPr algn="l" fontAlgn="auto">
              <a:spcBef>
                <a:spcPts val="0"/>
              </a:spcBef>
              <a:spcAft>
                <a:spcPts val="0"/>
              </a:spcAft>
              <a:defRPr sz="1693">
                <a:solidFill>
                  <a:schemeClr val="tx2"/>
                </a:solidFill>
                <a:latin typeface="+mn-lt"/>
                <a:cs typeface="+mn-cs"/>
              </a:defRPr>
            </a:lvl1pPr>
          </a:lstStyle>
          <a:p>
            <a:pPr defTabSz="1105875">
              <a:defRPr/>
            </a:pPr>
            <a:fld id="{DF159627-BD50-4F95-A682-AD29152D5B56}" type="datetimeFigureOut">
              <a:rPr lang="en-US" smtClean="0">
                <a:solidFill>
                  <a:srgbClr val="D1E1E3"/>
                </a:solidFill>
              </a:rPr>
              <a:pPr defTabSz="1105875">
                <a:defRPr/>
              </a:pPr>
              <a:t>11/25/2024</a:t>
            </a:fld>
            <a:endParaRPr lang="en-US">
              <a:solidFill>
                <a:srgbClr val="D1E1E3"/>
              </a:solidFill>
            </a:endParaRPr>
          </a:p>
        </p:txBody>
      </p:sp>
      <p:sp>
        <p:nvSpPr>
          <p:cNvPr id="10" name="Footer Placeholder 9"/>
          <p:cNvSpPr>
            <a:spLocks noGrp="1"/>
          </p:cNvSpPr>
          <p:nvPr>
            <p:ph type="ftr" sz="quarter" idx="3"/>
          </p:nvPr>
        </p:nvSpPr>
        <p:spPr>
          <a:xfrm>
            <a:off x="2844805" y="6357961"/>
            <a:ext cx="4775200" cy="382586"/>
          </a:xfrm>
          <a:prstGeom prst="rect">
            <a:avLst/>
          </a:prstGeom>
        </p:spPr>
        <p:txBody>
          <a:bodyPr vert="horz" anchor="ctr" anchorCtr="0"/>
          <a:lstStyle>
            <a:lvl1pPr algn="r" fontAlgn="auto">
              <a:spcBef>
                <a:spcPts val="0"/>
              </a:spcBef>
              <a:spcAft>
                <a:spcPts val="0"/>
              </a:spcAft>
              <a:defRPr sz="1693">
                <a:solidFill>
                  <a:schemeClr val="tx2"/>
                </a:solidFill>
                <a:latin typeface="+mn-lt"/>
                <a:cs typeface="+mn-cs"/>
              </a:defRPr>
            </a:lvl1pPr>
          </a:lstStyle>
          <a:p>
            <a:pPr defTabSz="1105875">
              <a:defRPr/>
            </a:pPr>
            <a:endParaRPr lang="en-US">
              <a:solidFill>
                <a:srgbClr val="D1E1E3"/>
              </a:solidFill>
            </a:endParaRPr>
          </a:p>
        </p:txBody>
      </p:sp>
      <p:sp>
        <p:nvSpPr>
          <p:cNvPr id="22" name="Slide Number Placeholder 21"/>
          <p:cNvSpPr>
            <a:spLocks noGrp="1"/>
          </p:cNvSpPr>
          <p:nvPr>
            <p:ph type="sldNum" sz="quarter" idx="4"/>
          </p:nvPr>
        </p:nvSpPr>
        <p:spPr>
          <a:xfrm>
            <a:off x="207112" y="6315080"/>
            <a:ext cx="1586522" cy="457200"/>
          </a:xfrm>
          <a:prstGeom prst="rect">
            <a:avLst/>
          </a:prstGeom>
          <a:noFill/>
        </p:spPr>
        <p:txBody>
          <a:bodyPr vert="horz" lIns="0" tIns="0" rIns="0" bIns="0" anchor="ctr" anchorCtr="1">
            <a:normAutofit/>
          </a:bodyPr>
          <a:lstStyle>
            <a:lvl1pPr algn="ctr" fontAlgn="auto">
              <a:spcBef>
                <a:spcPts val="0"/>
              </a:spcBef>
              <a:spcAft>
                <a:spcPts val="0"/>
              </a:spcAft>
              <a:defRPr sz="3386">
                <a:solidFill>
                  <a:schemeClr val="tx2"/>
                </a:solidFill>
                <a:latin typeface="+mn-lt"/>
                <a:cs typeface="+mn-cs"/>
              </a:defRPr>
            </a:lvl1pPr>
          </a:lstStyle>
          <a:p>
            <a:pPr defTabSz="1105875">
              <a:defRPr/>
            </a:pPr>
            <a:fld id="{D88ADEFD-5044-4A62-8C73-078A171A9110}" type="slidenum">
              <a:rPr lang="en-US" smtClean="0">
                <a:solidFill>
                  <a:srgbClr val="D1E1E3"/>
                </a:solidFill>
              </a:rPr>
              <a:pPr defTabSz="1105875">
                <a:defRPr/>
              </a:pPr>
              <a:t>‹#›</a:t>
            </a:fld>
            <a:endParaRPr lang="en-US">
              <a:solidFill>
                <a:srgbClr val="D1E1E3"/>
              </a:solidFill>
            </a:endParaRPr>
          </a:p>
        </p:txBody>
      </p:sp>
      <p:sp>
        <p:nvSpPr>
          <p:cNvPr id="5" name="Title Placeholder 4"/>
          <p:cNvSpPr>
            <a:spLocks noGrp="1"/>
          </p:cNvSpPr>
          <p:nvPr>
            <p:ph type="title"/>
          </p:nvPr>
        </p:nvSpPr>
        <p:spPr>
          <a:xfrm>
            <a:off x="609600" y="152400"/>
            <a:ext cx="10972801" cy="1143000"/>
          </a:xfrm>
          <a:prstGeom prst="rect">
            <a:avLst/>
          </a:prstGeom>
        </p:spPr>
        <p:txBody>
          <a:bodyPr vert="horz"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xmlns="" val="4151670633"/>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ransition/>
  <p:txStyles>
    <p:titleStyle>
      <a:lvl1pPr algn="l" rtl="0" eaLnBrk="0" fontAlgn="base" hangingPunct="0">
        <a:spcBef>
          <a:spcPct val="0"/>
        </a:spcBef>
        <a:spcAft>
          <a:spcPct val="0"/>
        </a:spcAft>
        <a:defRPr sz="4596" kern="1200" spc="-121">
          <a:solidFill>
            <a:schemeClr val="tx2"/>
          </a:solidFill>
          <a:latin typeface="+mj-lt"/>
          <a:ea typeface="+mj-ea"/>
          <a:cs typeface="+mj-cs"/>
        </a:defRPr>
      </a:lvl1pPr>
      <a:lvl2pPr algn="l" rtl="0" eaLnBrk="0" fontAlgn="base" hangingPunct="0">
        <a:spcBef>
          <a:spcPct val="0"/>
        </a:spcBef>
        <a:spcAft>
          <a:spcPct val="0"/>
        </a:spcAft>
        <a:defRPr sz="4596">
          <a:solidFill>
            <a:schemeClr val="tx2"/>
          </a:solidFill>
          <a:latin typeface="Constantia" pitchFamily="18" charset="0"/>
        </a:defRPr>
      </a:lvl2pPr>
      <a:lvl3pPr algn="l" rtl="0" eaLnBrk="0" fontAlgn="base" hangingPunct="0">
        <a:spcBef>
          <a:spcPct val="0"/>
        </a:spcBef>
        <a:spcAft>
          <a:spcPct val="0"/>
        </a:spcAft>
        <a:defRPr sz="4596">
          <a:solidFill>
            <a:schemeClr val="tx2"/>
          </a:solidFill>
          <a:latin typeface="Constantia" pitchFamily="18" charset="0"/>
        </a:defRPr>
      </a:lvl3pPr>
      <a:lvl4pPr algn="l" rtl="0" eaLnBrk="0" fontAlgn="base" hangingPunct="0">
        <a:spcBef>
          <a:spcPct val="0"/>
        </a:spcBef>
        <a:spcAft>
          <a:spcPct val="0"/>
        </a:spcAft>
        <a:defRPr sz="4596">
          <a:solidFill>
            <a:schemeClr val="tx2"/>
          </a:solidFill>
          <a:latin typeface="Constantia" pitchFamily="18" charset="0"/>
        </a:defRPr>
      </a:lvl4pPr>
      <a:lvl5pPr algn="l" rtl="0" eaLnBrk="0" fontAlgn="base" hangingPunct="0">
        <a:spcBef>
          <a:spcPct val="0"/>
        </a:spcBef>
        <a:spcAft>
          <a:spcPct val="0"/>
        </a:spcAft>
        <a:defRPr sz="4596">
          <a:solidFill>
            <a:schemeClr val="tx2"/>
          </a:solidFill>
          <a:latin typeface="Constantia" pitchFamily="18" charset="0"/>
        </a:defRPr>
      </a:lvl5pPr>
      <a:lvl6pPr marL="552938" algn="l" rtl="0" fontAlgn="base">
        <a:spcBef>
          <a:spcPct val="0"/>
        </a:spcBef>
        <a:spcAft>
          <a:spcPct val="0"/>
        </a:spcAft>
        <a:defRPr sz="4596">
          <a:solidFill>
            <a:schemeClr val="tx2"/>
          </a:solidFill>
          <a:latin typeface="Constantia" pitchFamily="18" charset="0"/>
        </a:defRPr>
      </a:lvl6pPr>
      <a:lvl7pPr marL="1105875" algn="l" rtl="0" fontAlgn="base">
        <a:spcBef>
          <a:spcPct val="0"/>
        </a:spcBef>
        <a:spcAft>
          <a:spcPct val="0"/>
        </a:spcAft>
        <a:defRPr sz="4596">
          <a:solidFill>
            <a:schemeClr val="tx2"/>
          </a:solidFill>
          <a:latin typeface="Constantia" pitchFamily="18" charset="0"/>
        </a:defRPr>
      </a:lvl7pPr>
      <a:lvl8pPr marL="1658813" algn="l" rtl="0" fontAlgn="base">
        <a:spcBef>
          <a:spcPct val="0"/>
        </a:spcBef>
        <a:spcAft>
          <a:spcPct val="0"/>
        </a:spcAft>
        <a:defRPr sz="4596">
          <a:solidFill>
            <a:schemeClr val="tx2"/>
          </a:solidFill>
          <a:latin typeface="Constantia" pitchFamily="18" charset="0"/>
        </a:defRPr>
      </a:lvl8pPr>
      <a:lvl9pPr marL="2211751" algn="l" rtl="0" fontAlgn="base">
        <a:spcBef>
          <a:spcPct val="0"/>
        </a:spcBef>
        <a:spcAft>
          <a:spcPct val="0"/>
        </a:spcAft>
        <a:defRPr sz="4596">
          <a:solidFill>
            <a:schemeClr val="tx2"/>
          </a:solidFill>
          <a:latin typeface="Constantia" pitchFamily="18" charset="0"/>
        </a:defRPr>
      </a:lvl9pPr>
    </p:titleStyle>
    <p:bodyStyle>
      <a:lvl1pPr marL="330227" indent="-330227" algn="l" rtl="0" eaLnBrk="0" fontAlgn="base" hangingPunct="0">
        <a:spcBef>
          <a:spcPts val="847"/>
        </a:spcBef>
        <a:spcAft>
          <a:spcPct val="0"/>
        </a:spcAft>
        <a:buClr>
          <a:schemeClr val="accent2"/>
        </a:buClr>
        <a:buSzPct val="85000"/>
        <a:buFont typeface="Wingdings 2" pitchFamily="18" charset="2"/>
        <a:buChar char=""/>
        <a:defRPr sz="3386" kern="1200">
          <a:solidFill>
            <a:schemeClr val="tx1"/>
          </a:solidFill>
          <a:latin typeface="+mn-lt"/>
          <a:ea typeface="+mn-ea"/>
          <a:cs typeface="+mn-cs"/>
        </a:defRPr>
      </a:lvl1pPr>
      <a:lvl2pPr marL="773729" indent="-330227" algn="l" rtl="0" eaLnBrk="0" fontAlgn="base" hangingPunct="0">
        <a:spcBef>
          <a:spcPts val="726"/>
        </a:spcBef>
        <a:spcAft>
          <a:spcPct val="0"/>
        </a:spcAft>
        <a:buClr>
          <a:schemeClr val="accent1"/>
        </a:buClr>
        <a:buSzPct val="85000"/>
        <a:buFont typeface="Wingdings 2" pitchFamily="18" charset="2"/>
        <a:buChar char=""/>
        <a:defRPr sz="3024" kern="1200">
          <a:solidFill>
            <a:schemeClr val="tx1"/>
          </a:solidFill>
          <a:latin typeface="+mn-lt"/>
          <a:ea typeface="+mn-ea"/>
          <a:cs typeface="+mn-cs"/>
        </a:defRPr>
      </a:lvl2pPr>
      <a:lvl3pPr marL="1215312" indent="-276469" algn="l" rtl="0" eaLnBrk="0" fontAlgn="base" hangingPunct="0">
        <a:spcBef>
          <a:spcPts val="605"/>
        </a:spcBef>
        <a:spcAft>
          <a:spcPct val="0"/>
        </a:spcAft>
        <a:buClr>
          <a:srgbClr val="B77851"/>
        </a:buClr>
        <a:buSzPct val="85000"/>
        <a:buFont typeface="Wingdings 2" pitchFamily="18" charset="2"/>
        <a:buChar char=""/>
        <a:defRPr sz="2661" kern="1200">
          <a:solidFill>
            <a:schemeClr val="tx1"/>
          </a:solidFill>
          <a:latin typeface="+mn-lt"/>
          <a:ea typeface="+mn-ea"/>
          <a:cs typeface="+mn-cs"/>
        </a:defRPr>
      </a:lvl3pPr>
      <a:lvl4pPr marL="1547458" indent="-276469" algn="l" rtl="0" eaLnBrk="0" fontAlgn="base" hangingPunct="0">
        <a:spcBef>
          <a:spcPts val="484"/>
        </a:spcBef>
        <a:spcAft>
          <a:spcPct val="0"/>
        </a:spcAft>
        <a:buClr>
          <a:srgbClr val="776A5B"/>
        </a:buClr>
        <a:buFont typeface="Wingdings" pitchFamily="2" charset="2"/>
        <a:buChar char="§"/>
        <a:defRPr sz="2419" kern="1200">
          <a:solidFill>
            <a:schemeClr val="tx1"/>
          </a:solidFill>
          <a:latin typeface="+mn-lt"/>
          <a:ea typeface="+mn-ea"/>
          <a:cs typeface="+mn-cs"/>
        </a:defRPr>
      </a:lvl4pPr>
      <a:lvl5pPr marL="1879605" indent="-276469" algn="l" rtl="0" eaLnBrk="0" fontAlgn="base" hangingPunct="0">
        <a:spcBef>
          <a:spcPct val="20000"/>
        </a:spcBef>
        <a:spcAft>
          <a:spcPct val="0"/>
        </a:spcAft>
        <a:buClr>
          <a:srgbClr val="B6AD76"/>
        </a:buClr>
        <a:buFont typeface="Wingdings" pitchFamily="2" charset="2"/>
        <a:buChar char="§"/>
        <a:defRPr sz="1935" kern="1200">
          <a:solidFill>
            <a:schemeClr val="tx1"/>
          </a:solidFill>
          <a:latin typeface="+mn-lt"/>
          <a:ea typeface="+mn-ea"/>
          <a:cs typeface="+mn-cs"/>
        </a:defRPr>
      </a:lvl5pPr>
      <a:lvl6pPr marL="2211751" indent="-276469" algn="l" rtl="0" eaLnBrk="1" latinLnBrk="0" hangingPunct="1">
        <a:spcBef>
          <a:spcPct val="20000"/>
        </a:spcBef>
        <a:buClr>
          <a:schemeClr val="accent5"/>
        </a:buClr>
        <a:buFont typeface="Wingdings"/>
        <a:buChar char="§"/>
        <a:defRPr sz="2177" kern="1200">
          <a:solidFill>
            <a:schemeClr val="tx1"/>
          </a:solidFill>
          <a:latin typeface="+mn-lt"/>
          <a:ea typeface="+mn-ea"/>
          <a:cs typeface="+mn-cs"/>
        </a:defRPr>
      </a:lvl6pPr>
      <a:lvl7pPr marL="2432926" indent="-221175" algn="l" rtl="0" eaLnBrk="1" latinLnBrk="0" hangingPunct="1">
        <a:spcBef>
          <a:spcPct val="20000"/>
        </a:spcBef>
        <a:buClr>
          <a:schemeClr val="accent2"/>
        </a:buClr>
        <a:buFont typeface="Wingdings"/>
        <a:buChar char="§"/>
        <a:defRPr sz="1935" kern="1200" baseline="0">
          <a:solidFill>
            <a:schemeClr val="tx1"/>
          </a:solidFill>
          <a:latin typeface="+mn-lt"/>
          <a:ea typeface="+mn-ea"/>
          <a:cs typeface="+mn-cs"/>
        </a:defRPr>
      </a:lvl7pPr>
      <a:lvl8pPr marL="2764688" indent="-221175" algn="l" rtl="0" eaLnBrk="1" latinLnBrk="0" hangingPunct="1">
        <a:spcBef>
          <a:spcPct val="20000"/>
        </a:spcBef>
        <a:buClr>
          <a:schemeClr val="accent3"/>
        </a:buClr>
        <a:buFont typeface="Wingdings"/>
        <a:buChar char="§"/>
        <a:defRPr sz="1935" kern="1200">
          <a:solidFill>
            <a:schemeClr val="tx1"/>
          </a:solidFill>
          <a:latin typeface="+mn-lt"/>
          <a:ea typeface="+mn-ea"/>
          <a:cs typeface="+mn-cs"/>
        </a:defRPr>
      </a:lvl8pPr>
      <a:lvl9pPr marL="3096451" indent="-221175" algn="l" rtl="0" eaLnBrk="1" latinLnBrk="0" hangingPunct="1">
        <a:spcBef>
          <a:spcPct val="20000"/>
        </a:spcBef>
        <a:buClr>
          <a:schemeClr val="accent6"/>
        </a:buClr>
        <a:buFont typeface="Wingdings"/>
        <a:buChar char="§"/>
        <a:defRPr sz="1935"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552938" algn="l" rtl="0" eaLnBrk="1" hangingPunct="1">
        <a:defRPr kern="1200">
          <a:solidFill>
            <a:schemeClr val="tx1"/>
          </a:solidFill>
          <a:latin typeface="+mn-lt"/>
          <a:ea typeface="+mn-ea"/>
          <a:cs typeface="+mn-cs"/>
        </a:defRPr>
      </a:lvl2pPr>
      <a:lvl3pPr marL="1105875" algn="l" rtl="0" eaLnBrk="1" hangingPunct="1">
        <a:defRPr kern="1200">
          <a:solidFill>
            <a:schemeClr val="tx1"/>
          </a:solidFill>
          <a:latin typeface="+mn-lt"/>
          <a:ea typeface="+mn-ea"/>
          <a:cs typeface="+mn-cs"/>
        </a:defRPr>
      </a:lvl3pPr>
      <a:lvl4pPr marL="1658813" algn="l" rtl="0" eaLnBrk="1" hangingPunct="1">
        <a:defRPr kern="1200">
          <a:solidFill>
            <a:schemeClr val="tx1"/>
          </a:solidFill>
          <a:latin typeface="+mn-lt"/>
          <a:ea typeface="+mn-ea"/>
          <a:cs typeface="+mn-cs"/>
        </a:defRPr>
      </a:lvl4pPr>
      <a:lvl5pPr marL="2211751" algn="l" rtl="0" eaLnBrk="1" hangingPunct="1">
        <a:defRPr kern="1200">
          <a:solidFill>
            <a:schemeClr val="tx1"/>
          </a:solidFill>
          <a:latin typeface="+mn-lt"/>
          <a:ea typeface="+mn-ea"/>
          <a:cs typeface="+mn-cs"/>
        </a:defRPr>
      </a:lvl5pPr>
      <a:lvl6pPr marL="2764688" algn="l" rtl="0" eaLnBrk="1" hangingPunct="1">
        <a:defRPr kern="1200">
          <a:solidFill>
            <a:schemeClr val="tx1"/>
          </a:solidFill>
          <a:latin typeface="+mn-lt"/>
          <a:ea typeface="+mn-ea"/>
          <a:cs typeface="+mn-cs"/>
        </a:defRPr>
      </a:lvl6pPr>
      <a:lvl7pPr marL="3317626" algn="l" rtl="0" eaLnBrk="1" hangingPunct="1">
        <a:defRPr kern="1200">
          <a:solidFill>
            <a:schemeClr val="tx1"/>
          </a:solidFill>
          <a:latin typeface="+mn-lt"/>
          <a:ea typeface="+mn-ea"/>
          <a:cs typeface="+mn-cs"/>
        </a:defRPr>
      </a:lvl7pPr>
      <a:lvl8pPr marL="3870564" algn="l" rtl="0" eaLnBrk="1" hangingPunct="1">
        <a:defRPr kern="1200">
          <a:solidFill>
            <a:schemeClr val="tx1"/>
          </a:solidFill>
          <a:latin typeface="+mn-lt"/>
          <a:ea typeface="+mn-ea"/>
          <a:cs typeface="+mn-cs"/>
        </a:defRPr>
      </a:lvl8pPr>
      <a:lvl9pPr marL="4423501" algn="l" rtl="0" eaLnBrk="1" hangingPunct="1">
        <a:defRPr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1" y="6470705"/>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B11FA61-2E1C-4C18-A907-F012F7296072}" type="datetimeFigureOut">
              <a:rPr lang="en-IN" smtClean="0"/>
              <a:pPr/>
              <a:t>25-11-2024</a:t>
            </a:fld>
            <a:endParaRPr lang="en-IN"/>
          </a:p>
        </p:txBody>
      </p:sp>
      <p:sp>
        <p:nvSpPr>
          <p:cNvPr id="5" name="Footer Placeholder 4"/>
          <p:cNvSpPr>
            <a:spLocks noGrp="1"/>
          </p:cNvSpPr>
          <p:nvPr>
            <p:ph type="ftr" sz="quarter" idx="3"/>
          </p:nvPr>
        </p:nvSpPr>
        <p:spPr>
          <a:xfrm>
            <a:off x="4842932" y="6470705"/>
            <a:ext cx="5901460"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IN"/>
          </a:p>
        </p:txBody>
      </p:sp>
      <p:sp>
        <p:nvSpPr>
          <p:cNvPr id="6" name="Slide Number Placeholder 5"/>
          <p:cNvSpPr>
            <a:spLocks noGrp="1"/>
          </p:cNvSpPr>
          <p:nvPr>
            <p:ph type="sldNum" sz="quarter" idx="4"/>
          </p:nvPr>
        </p:nvSpPr>
        <p:spPr>
          <a:xfrm>
            <a:off x="10837334" y="6470705"/>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86DCE43-2732-472D-A7F5-615CABB90008}" type="slidenum">
              <a:rPr lang="en-IN" smtClean="0"/>
              <a:pPr/>
              <a:t>‹#›</a:t>
            </a:fld>
            <a:endParaRPr lang="en-IN"/>
          </a:p>
        </p:txBody>
      </p:sp>
      <p:cxnSp>
        <p:nvCxnSpPr>
          <p:cNvPr id="7" name="Straight Connector 6"/>
          <p:cNvCxnSpPr/>
          <p:nvPr/>
        </p:nvCxnSpPr>
        <p:spPr>
          <a:xfrm flipV="1">
            <a:off x="762000" y="826325"/>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5939301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338"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34" indent="-91434" algn="l" defTabSz="914338"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59" indent="-137151" algn="l" defTabSz="914338"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26" indent="-137151" algn="l" defTabSz="914338"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20" indent="-137151" algn="l" defTabSz="914338"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187" indent="-137151" algn="l" defTabSz="914338"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338" indent="-137151" algn="l" defTabSz="914338"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632" indent="-137151" algn="l" defTabSz="914338"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069" indent="-137151" algn="l" defTabSz="914338"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364" indent="-137151" algn="l" defTabSz="914338"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338" rtl="0" eaLnBrk="1" latinLnBrk="0" hangingPunct="1">
        <a:defRPr sz="1800" kern="1200">
          <a:solidFill>
            <a:schemeClr val="tx1"/>
          </a:solidFill>
          <a:latin typeface="+mn-lt"/>
          <a:ea typeface="+mn-ea"/>
          <a:cs typeface="+mn-cs"/>
        </a:defRPr>
      </a:lvl1pPr>
      <a:lvl2pPr marL="457169" algn="l" defTabSz="914338" rtl="0" eaLnBrk="1" latinLnBrk="0" hangingPunct="1">
        <a:defRPr sz="1800" kern="1200">
          <a:solidFill>
            <a:schemeClr val="tx1"/>
          </a:solidFill>
          <a:latin typeface="+mn-lt"/>
          <a:ea typeface="+mn-ea"/>
          <a:cs typeface="+mn-cs"/>
        </a:defRPr>
      </a:lvl2pPr>
      <a:lvl3pPr marL="914338" algn="l" defTabSz="914338" rtl="0" eaLnBrk="1" latinLnBrk="0" hangingPunct="1">
        <a:defRPr sz="1800" kern="1200">
          <a:solidFill>
            <a:schemeClr val="tx1"/>
          </a:solidFill>
          <a:latin typeface="+mn-lt"/>
          <a:ea typeface="+mn-ea"/>
          <a:cs typeface="+mn-cs"/>
        </a:defRPr>
      </a:lvl3pPr>
      <a:lvl4pPr marL="1371507" algn="l" defTabSz="914338" rtl="0" eaLnBrk="1" latinLnBrk="0" hangingPunct="1">
        <a:defRPr sz="1800" kern="1200">
          <a:solidFill>
            <a:schemeClr val="tx1"/>
          </a:solidFill>
          <a:latin typeface="+mn-lt"/>
          <a:ea typeface="+mn-ea"/>
          <a:cs typeface="+mn-cs"/>
        </a:defRPr>
      </a:lvl4pPr>
      <a:lvl5pPr marL="1828676" algn="l" defTabSz="914338" rtl="0" eaLnBrk="1" latinLnBrk="0" hangingPunct="1">
        <a:defRPr sz="1800" kern="1200">
          <a:solidFill>
            <a:schemeClr val="tx1"/>
          </a:solidFill>
          <a:latin typeface="+mn-lt"/>
          <a:ea typeface="+mn-ea"/>
          <a:cs typeface="+mn-cs"/>
        </a:defRPr>
      </a:lvl5pPr>
      <a:lvl6pPr marL="2285845" algn="l" defTabSz="914338" rtl="0" eaLnBrk="1" latinLnBrk="0" hangingPunct="1">
        <a:defRPr sz="1800" kern="1200">
          <a:solidFill>
            <a:schemeClr val="tx1"/>
          </a:solidFill>
          <a:latin typeface="+mn-lt"/>
          <a:ea typeface="+mn-ea"/>
          <a:cs typeface="+mn-cs"/>
        </a:defRPr>
      </a:lvl6pPr>
      <a:lvl7pPr marL="2743014" algn="l" defTabSz="914338" rtl="0" eaLnBrk="1" latinLnBrk="0" hangingPunct="1">
        <a:defRPr sz="1800" kern="1200">
          <a:solidFill>
            <a:schemeClr val="tx1"/>
          </a:solidFill>
          <a:latin typeface="+mn-lt"/>
          <a:ea typeface="+mn-ea"/>
          <a:cs typeface="+mn-cs"/>
        </a:defRPr>
      </a:lvl7pPr>
      <a:lvl8pPr marL="3200182" algn="l" defTabSz="914338" rtl="0" eaLnBrk="1" latinLnBrk="0" hangingPunct="1">
        <a:defRPr sz="1800" kern="1200">
          <a:solidFill>
            <a:schemeClr val="tx1"/>
          </a:solidFill>
          <a:latin typeface="+mn-lt"/>
          <a:ea typeface="+mn-ea"/>
          <a:cs typeface="+mn-cs"/>
        </a:defRPr>
      </a:lvl8pPr>
      <a:lvl9pPr marL="3657351" algn="l" defTabSz="91433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6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30.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jpe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18" Type="http://schemas.openxmlformats.org/officeDocument/2006/relationships/image" Target="../media/image58.pn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11.jpeg"/><Relationship Id="rId2" Type="http://schemas.openxmlformats.org/officeDocument/2006/relationships/notesSlide" Target="../notesSlides/notesSlide6.xml"/><Relationship Id="rId16" Type="http://schemas.openxmlformats.org/officeDocument/2006/relationships/image" Target="../media/image57.emf"/><Relationship Id="rId1" Type="http://schemas.openxmlformats.org/officeDocument/2006/relationships/slideLayout" Target="../slideLayouts/slideLayout35.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41.jpeg"/><Relationship Id="rId10" Type="http://schemas.openxmlformats.org/officeDocument/2006/relationships/image" Target="../media/image53.png"/><Relationship Id="rId19" Type="http://schemas.openxmlformats.org/officeDocument/2006/relationships/image" Target="../media/image59.png"/><Relationship Id="rId4" Type="http://schemas.openxmlformats.org/officeDocument/2006/relationships/image" Target="../media/image47.png"/><Relationship Id="rId9" Type="http://schemas.openxmlformats.org/officeDocument/2006/relationships/image" Target="../media/image52.gif"/><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59.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42.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76.png"/><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image" Target="../media/image45.png"/><Relationship Id="rId2" Type="http://schemas.openxmlformats.org/officeDocument/2006/relationships/image" Target="../media/image69.png"/><Relationship Id="rId1" Type="http://schemas.openxmlformats.org/officeDocument/2006/relationships/slideLayout" Target="../slideLayouts/slideLayout42.xml"/><Relationship Id="rId6" Type="http://schemas.openxmlformats.org/officeDocument/2006/relationships/image" Target="../media/image73.png"/><Relationship Id="rId11" Type="http://schemas.openxmlformats.org/officeDocument/2006/relationships/image" Target="../media/image68.png"/><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71.gif"/><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80.jpeg"/><Relationship Id="rId18" Type="http://schemas.microsoft.com/office/2007/relationships/diagramDrawing" Target="../diagrams/drawing4.xml"/><Relationship Id="rId3" Type="http://schemas.openxmlformats.org/officeDocument/2006/relationships/image" Target="../media/image78.png"/><Relationship Id="rId7" Type="http://schemas.openxmlformats.org/officeDocument/2006/relationships/diagramQuickStyle" Target="../diagrams/quickStyle4.xml"/><Relationship Id="rId12" Type="http://schemas.openxmlformats.org/officeDocument/2006/relationships/diagramColors" Target="../diagrams/colors5.xml"/><Relationship Id="rId17" Type="http://schemas.openxmlformats.org/officeDocument/2006/relationships/image" Target="../media/image67.png"/><Relationship Id="rId2" Type="http://schemas.openxmlformats.org/officeDocument/2006/relationships/notesSlide" Target="../notesSlides/notesSlide7.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diagramLayout" Target="../diagrams/layout4.xml"/><Relationship Id="rId11" Type="http://schemas.openxmlformats.org/officeDocument/2006/relationships/diagramQuickStyle" Target="../diagrams/quickStyle5.xml"/><Relationship Id="rId5" Type="http://schemas.openxmlformats.org/officeDocument/2006/relationships/diagramData" Target="../diagrams/data4.xml"/><Relationship Id="rId15" Type="http://schemas.openxmlformats.org/officeDocument/2006/relationships/image" Target="../media/image81.png"/><Relationship Id="rId10" Type="http://schemas.openxmlformats.org/officeDocument/2006/relationships/diagramLayout" Target="../diagrams/layout5.xml"/><Relationship Id="rId19" Type="http://schemas.microsoft.com/office/2007/relationships/diagramDrawing" Target="../diagrams/drawing5.xml"/><Relationship Id="rId4" Type="http://schemas.openxmlformats.org/officeDocument/2006/relationships/image" Target="../media/image79.jpeg"/><Relationship Id="rId9" Type="http://schemas.openxmlformats.org/officeDocument/2006/relationships/diagramData" Target="../diagrams/data5.xml"/><Relationship Id="rId14" Type="http://schemas.openxmlformats.org/officeDocument/2006/relationships/image" Target="../media/image11.jpe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12"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68.png"/><Relationship Id="rId5" Type="http://schemas.openxmlformats.org/officeDocument/2006/relationships/image" Target="../media/image84.png"/><Relationship Id="rId10" Type="http://schemas.openxmlformats.org/officeDocument/2006/relationships/image" Target="../media/image11.jpeg"/><Relationship Id="rId4" Type="http://schemas.openxmlformats.org/officeDocument/2006/relationships/image" Target="../media/image83.pn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9.jpeg"/><Relationship Id="rId7" Type="http://schemas.openxmlformats.org/officeDocument/2006/relationships/image" Target="../media/image92.jpeg"/><Relationship Id="rId12"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1.jpeg"/><Relationship Id="rId11" Type="http://schemas.openxmlformats.org/officeDocument/2006/relationships/image" Target="../media/image45.png"/><Relationship Id="rId5" Type="http://schemas.openxmlformats.org/officeDocument/2006/relationships/chart" Target="../charts/chart1.xml"/><Relationship Id="rId10" Type="http://schemas.openxmlformats.org/officeDocument/2006/relationships/image" Target="../media/image11.jpeg"/><Relationship Id="rId4" Type="http://schemas.openxmlformats.org/officeDocument/2006/relationships/image" Target="../media/image90.jpeg"/><Relationship Id="rId9" Type="http://schemas.openxmlformats.org/officeDocument/2006/relationships/image" Target="../media/image94.tiff"/></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5.gif"/><Relationship Id="rId7"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8.gif"/><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100.gif"/><Relationship Id="rId7" Type="http://schemas.openxmlformats.org/officeDocument/2006/relationships/image" Target="../media/image68.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59.pn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76.png"/><Relationship Id="rId4" Type="http://schemas.openxmlformats.org/officeDocument/2006/relationships/image" Target="../media/image30.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jpe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30.png"/><Relationship Id="rId10" Type="http://schemas.openxmlformats.org/officeDocument/2006/relationships/image" Target="../media/image76.png"/><Relationship Id="rId4" Type="http://schemas.openxmlformats.org/officeDocument/2006/relationships/image" Target="../media/image109.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76.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3.pn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06.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6.jpe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17.pn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gif"/><Relationship Id="rId7" Type="http://schemas.openxmlformats.org/officeDocument/2006/relationships/image" Target="../media/image122.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81.png"/><Relationship Id="rId5" Type="http://schemas.openxmlformats.org/officeDocument/2006/relationships/image" Target="../media/image120.jpeg"/><Relationship Id="rId10" Type="http://schemas.openxmlformats.org/officeDocument/2006/relationships/image" Target="../media/image76.png"/><Relationship Id="rId4" Type="http://schemas.openxmlformats.org/officeDocument/2006/relationships/image" Target="../media/image119.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3.jpeg"/><Relationship Id="rId18" Type="http://schemas.openxmlformats.org/officeDocument/2006/relationships/image" Target="../media/image138.gif"/><Relationship Id="rId26" Type="http://schemas.openxmlformats.org/officeDocument/2006/relationships/image" Target="../media/image30.png"/><Relationship Id="rId3" Type="http://schemas.openxmlformats.org/officeDocument/2006/relationships/notesSlide" Target="../notesSlides/notesSlide15.xml"/><Relationship Id="rId21" Type="http://schemas.openxmlformats.org/officeDocument/2006/relationships/image" Target="../media/image140.jpeg"/><Relationship Id="rId7" Type="http://schemas.openxmlformats.org/officeDocument/2006/relationships/image" Target="../media/image127.gif"/><Relationship Id="rId12" Type="http://schemas.openxmlformats.org/officeDocument/2006/relationships/image" Target="../media/image132.jpeg"/><Relationship Id="rId17" Type="http://schemas.openxmlformats.org/officeDocument/2006/relationships/image" Target="../media/image137.gif"/><Relationship Id="rId25" Type="http://schemas.openxmlformats.org/officeDocument/2006/relationships/image" Target="../media/image144.png"/><Relationship Id="rId2" Type="http://schemas.openxmlformats.org/officeDocument/2006/relationships/slideLayout" Target="../slideLayouts/slideLayout7.xml"/><Relationship Id="rId16" Type="http://schemas.openxmlformats.org/officeDocument/2006/relationships/image" Target="../media/image136.jpeg"/><Relationship Id="rId20" Type="http://schemas.openxmlformats.org/officeDocument/2006/relationships/image" Target="../media/image139.png"/><Relationship Id="rId29" Type="http://schemas.openxmlformats.org/officeDocument/2006/relationships/image" Target="../media/image147.png"/><Relationship Id="rId1" Type="http://schemas.openxmlformats.org/officeDocument/2006/relationships/video" Target="NULL" TargetMode="External"/><Relationship Id="rId6" Type="http://schemas.openxmlformats.org/officeDocument/2006/relationships/image" Target="../media/image126.png"/><Relationship Id="rId11" Type="http://schemas.openxmlformats.org/officeDocument/2006/relationships/image" Target="../media/image131.jpeg"/><Relationship Id="rId24" Type="http://schemas.openxmlformats.org/officeDocument/2006/relationships/image" Target="../media/image143.png"/><Relationship Id="rId5" Type="http://schemas.openxmlformats.org/officeDocument/2006/relationships/image" Target="../media/image125.jpeg"/><Relationship Id="rId15" Type="http://schemas.openxmlformats.org/officeDocument/2006/relationships/image" Target="../media/image135.jpeg"/><Relationship Id="rId23" Type="http://schemas.openxmlformats.org/officeDocument/2006/relationships/image" Target="../media/image142.jpeg"/><Relationship Id="rId28" Type="http://schemas.openxmlformats.org/officeDocument/2006/relationships/image" Target="../media/image146.png"/><Relationship Id="rId10" Type="http://schemas.openxmlformats.org/officeDocument/2006/relationships/image" Target="../media/image130.jpeg"/><Relationship Id="rId19" Type="http://schemas.microsoft.com/office/2007/relationships/media" Target="../media/media1.mp4"/><Relationship Id="rId4" Type="http://schemas.openxmlformats.org/officeDocument/2006/relationships/image" Target="../media/image124.jpeg"/><Relationship Id="rId9" Type="http://schemas.openxmlformats.org/officeDocument/2006/relationships/image" Target="../media/image129.jpeg"/><Relationship Id="rId14" Type="http://schemas.openxmlformats.org/officeDocument/2006/relationships/image" Target="../media/image134.jpeg"/><Relationship Id="rId22" Type="http://schemas.openxmlformats.org/officeDocument/2006/relationships/image" Target="../media/image141.jpeg"/><Relationship Id="rId27" Type="http://schemas.openxmlformats.org/officeDocument/2006/relationships/image" Target="../media/image145.png"/></Relationships>
</file>

<file path=ppt/slides/_rels/slide31.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5.png"/><Relationship Id="rId3" Type="http://schemas.openxmlformats.org/officeDocument/2006/relationships/notesSlide" Target="../notesSlides/notesSlide16.xml"/><Relationship Id="rId7" Type="http://schemas.openxmlformats.org/officeDocument/2006/relationships/image" Target="../media/image150.png"/><Relationship Id="rId12" Type="http://schemas.microsoft.com/office/2007/relationships/media" Target="../media/media2.mp4"/><Relationship Id="rId2" Type="http://schemas.openxmlformats.org/officeDocument/2006/relationships/slideLayout" Target="../slideLayouts/slideLayout7.xml"/><Relationship Id="rId16" Type="http://schemas.openxmlformats.org/officeDocument/2006/relationships/image" Target="../media/image158.png"/><Relationship Id="rId1" Type="http://schemas.openxmlformats.org/officeDocument/2006/relationships/video" Target="NULL" TargetMode="External"/><Relationship Id="rId6" Type="http://schemas.openxmlformats.org/officeDocument/2006/relationships/image" Target="../media/image149.jpeg"/><Relationship Id="rId11" Type="http://schemas.openxmlformats.org/officeDocument/2006/relationships/image" Target="../media/image154.gif"/><Relationship Id="rId5" Type="http://schemas.openxmlformats.org/officeDocument/2006/relationships/image" Target="../media/image148.jpeg"/><Relationship Id="rId15" Type="http://schemas.openxmlformats.org/officeDocument/2006/relationships/image" Target="../media/image157.png"/><Relationship Id="rId10" Type="http://schemas.openxmlformats.org/officeDocument/2006/relationships/image" Target="../media/image153.jpeg"/><Relationship Id="rId4" Type="http://schemas.openxmlformats.org/officeDocument/2006/relationships/image" Target="../media/image11.jpeg"/><Relationship Id="rId9" Type="http://schemas.openxmlformats.org/officeDocument/2006/relationships/image" Target="../media/image152.png"/><Relationship Id="rId14" Type="http://schemas.openxmlformats.org/officeDocument/2006/relationships/image" Target="../media/image156.png"/></Relationships>
</file>

<file path=ppt/slides/_rels/slide32.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8.png"/><Relationship Id="rId3" Type="http://schemas.openxmlformats.org/officeDocument/2006/relationships/image" Target="../media/image159.png"/><Relationship Id="rId7" Type="http://schemas.openxmlformats.org/officeDocument/2006/relationships/image" Target="../media/image163.jpeg"/><Relationship Id="rId12" Type="http://schemas.openxmlformats.org/officeDocument/2006/relationships/image" Target="../media/image16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2.png"/><Relationship Id="rId11" Type="http://schemas.openxmlformats.org/officeDocument/2006/relationships/image" Target="../media/image11.jpeg"/><Relationship Id="rId5" Type="http://schemas.openxmlformats.org/officeDocument/2006/relationships/image" Target="../media/image161.png"/><Relationship Id="rId10" Type="http://schemas.openxmlformats.org/officeDocument/2006/relationships/image" Target="../media/image166.jpeg"/><Relationship Id="rId4" Type="http://schemas.openxmlformats.org/officeDocument/2006/relationships/image" Target="../media/image160.png"/><Relationship Id="rId9" Type="http://schemas.openxmlformats.org/officeDocument/2006/relationships/image" Target="../media/image165.jpeg"/><Relationship Id="rId14" Type="http://schemas.openxmlformats.org/officeDocument/2006/relationships/image" Target="../media/image169.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71.png"/><Relationship Id="rId7" Type="http://schemas.openxmlformats.org/officeDocument/2006/relationships/image" Target="../media/image76.png"/><Relationship Id="rId2" Type="http://schemas.openxmlformats.org/officeDocument/2006/relationships/image" Target="../media/image170.em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73.jpeg"/><Relationship Id="rId4" Type="http://schemas.openxmlformats.org/officeDocument/2006/relationships/image" Target="../media/image172.jpeg"/><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5.jpeg"/><Relationship Id="rId7" Type="http://schemas.openxmlformats.org/officeDocument/2006/relationships/image" Target="../media/image81.png"/><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1.jpeg"/><Relationship Id="rId4" Type="http://schemas.openxmlformats.org/officeDocument/2006/relationships/image" Target="../media/image176.pn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77.jpe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79.gif"/><Relationship Id="rId5" Type="http://schemas.openxmlformats.org/officeDocument/2006/relationships/image" Target="../media/image178.gif"/><Relationship Id="rId10" Type="http://schemas.openxmlformats.org/officeDocument/2006/relationships/image" Target="../media/image75.png"/><Relationship Id="rId4" Type="http://schemas.openxmlformats.org/officeDocument/2006/relationships/image" Target="../media/image11.jpeg"/><Relationship Id="rId9"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81.gif"/><Relationship Id="rId7" Type="http://schemas.openxmlformats.org/officeDocument/2006/relationships/image" Target="../media/image45.png"/><Relationship Id="rId2" Type="http://schemas.openxmlformats.org/officeDocument/2006/relationships/image" Target="../media/image180.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76.png"/><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3.gif"/><Relationship Id="rId7" Type="http://schemas.openxmlformats.org/officeDocument/2006/relationships/image" Target="../media/image187.gif"/><Relationship Id="rId2" Type="http://schemas.openxmlformats.org/officeDocument/2006/relationships/image" Target="../media/image182.gif"/><Relationship Id="rId1" Type="http://schemas.openxmlformats.org/officeDocument/2006/relationships/slideLayout" Target="../slideLayouts/slideLayout13.xml"/><Relationship Id="rId6" Type="http://schemas.openxmlformats.org/officeDocument/2006/relationships/image" Target="../media/image186.gif"/><Relationship Id="rId11" Type="http://schemas.openxmlformats.org/officeDocument/2006/relationships/image" Target="../media/image45.png"/><Relationship Id="rId5" Type="http://schemas.openxmlformats.org/officeDocument/2006/relationships/image" Target="../media/image185.gif"/><Relationship Id="rId10" Type="http://schemas.openxmlformats.org/officeDocument/2006/relationships/image" Target="../media/image189.png"/><Relationship Id="rId4" Type="http://schemas.openxmlformats.org/officeDocument/2006/relationships/image" Target="../media/image184.gif"/><Relationship Id="rId9" Type="http://schemas.openxmlformats.org/officeDocument/2006/relationships/image" Target="../media/image188.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5.pn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6.png"/><Relationship Id="rId4" Type="http://schemas.openxmlformats.org/officeDocument/2006/relationships/image" Target="../media/image191.pn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2.png"/><Relationship Id="rId7" Type="http://schemas.openxmlformats.org/officeDocument/2006/relationships/image" Target="../media/image81.png"/><Relationship Id="rId2" Type="http://schemas.openxmlformats.org/officeDocument/2006/relationships/hyperlink" Target="https://incois.gov.in/oceanservices/pacific.jsp" TargetMode="Externa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30.png"/><Relationship Id="rId4" Type="http://schemas.openxmlformats.org/officeDocument/2006/relationships/image" Target="../media/image19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1.jpe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11.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png"/><Relationship Id="rId2" Type="http://schemas.openxmlformats.org/officeDocument/2006/relationships/notesSlide" Target="../notesSlides/notesSlide19.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97.jpeg"/><Relationship Id="rId11" Type="http://schemas.openxmlformats.org/officeDocument/2006/relationships/image" Target="../media/image202.png"/><Relationship Id="rId5" Type="http://schemas.openxmlformats.org/officeDocument/2006/relationships/image" Target="../media/image196.jpeg"/><Relationship Id="rId15" Type="http://schemas.openxmlformats.org/officeDocument/2006/relationships/image" Target="../media/image81.png"/><Relationship Id="rId10" Type="http://schemas.openxmlformats.org/officeDocument/2006/relationships/image" Target="../media/image201.png"/><Relationship Id="rId4" Type="http://schemas.openxmlformats.org/officeDocument/2006/relationships/image" Target="../media/image195.jpeg"/><Relationship Id="rId9" Type="http://schemas.openxmlformats.org/officeDocument/2006/relationships/image" Target="../media/image200.png"/><Relationship Id="rId1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04.jpeg"/><Relationship Id="rId7" Type="http://schemas.openxmlformats.org/officeDocument/2006/relationships/image" Target="../media/image20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06.jpeg"/><Relationship Id="rId11" Type="http://schemas.openxmlformats.org/officeDocument/2006/relationships/image" Target="../media/image58.png"/><Relationship Id="rId5" Type="http://schemas.openxmlformats.org/officeDocument/2006/relationships/image" Target="../media/image11.jpeg"/><Relationship Id="rId10" Type="http://schemas.openxmlformats.org/officeDocument/2006/relationships/image" Target="../media/image45.png"/><Relationship Id="rId4" Type="http://schemas.openxmlformats.org/officeDocument/2006/relationships/image" Target="../media/image205.jpeg"/><Relationship Id="rId9" Type="http://schemas.openxmlformats.org/officeDocument/2006/relationships/image" Target="../media/image81.png"/></Relationships>
</file>

<file path=ppt/slides/_rels/slide4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08.png"/><Relationship Id="rId7" Type="http://schemas.openxmlformats.org/officeDocument/2006/relationships/image" Target="../media/image212.png"/><Relationship Id="rId12"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1.png"/><Relationship Id="rId11" Type="http://schemas.openxmlformats.org/officeDocument/2006/relationships/image" Target="../media/image45.png"/><Relationship Id="rId5" Type="http://schemas.openxmlformats.org/officeDocument/2006/relationships/image" Target="../media/image210.jpeg"/><Relationship Id="rId10" Type="http://schemas.openxmlformats.org/officeDocument/2006/relationships/image" Target="../media/image81.png"/><Relationship Id="rId4" Type="http://schemas.openxmlformats.org/officeDocument/2006/relationships/image" Target="../media/image209.png"/><Relationship Id="rId9" Type="http://schemas.openxmlformats.org/officeDocument/2006/relationships/image" Target="../media/image76.png"/></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0.png"/><Relationship Id="rId7" Type="http://schemas.openxmlformats.org/officeDocument/2006/relationships/image" Target="../media/image45.png"/><Relationship Id="rId2" Type="http://schemas.openxmlformats.org/officeDocument/2006/relationships/image" Target="../media/image213.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58.png"/><Relationship Id="rId4" Type="http://schemas.openxmlformats.org/officeDocument/2006/relationships/image" Target="../media/image214.png"/><Relationship Id="rId9"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Layout" Target="../diagrams/layout8.xml"/><Relationship Id="rId18" Type="http://schemas.microsoft.com/office/2007/relationships/diagramDrawing" Target="../diagrams/drawing8.xml"/><Relationship Id="rId3" Type="http://schemas.openxmlformats.org/officeDocument/2006/relationships/diagramData" Target="../diagrams/data6.xml"/><Relationship Id="rId7" Type="http://schemas.openxmlformats.org/officeDocument/2006/relationships/image" Target="../media/image215.png"/><Relationship Id="rId12" Type="http://schemas.openxmlformats.org/officeDocument/2006/relationships/diagramData" Target="../diagrams/data8.xml"/><Relationship Id="rId2" Type="http://schemas.openxmlformats.org/officeDocument/2006/relationships/notesSlide" Target="../notesSlides/notesSlide22.xml"/><Relationship Id="rId16" Type="http://schemas.microsoft.com/office/2007/relationships/diagramDrawing" Target="../diagrams/drawing7.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Colors" Target="../diagrams/colors8.xml"/><Relationship Id="rId10" Type="http://schemas.openxmlformats.org/officeDocument/2006/relationships/diagramQuickStyle" Target="../diagrams/quickStyle7.xml"/><Relationship Id="rId19" Type="http://schemas.microsoft.com/office/2007/relationships/diagramDrawing" Target="../diagrams/drawing6.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QuickStyle" Target="../diagrams/quickStyle8.xml"/></Relationships>
</file>

<file path=ppt/slides/_rels/slide45.xml.rels><?xml version="1.0" encoding="UTF-8" standalone="yes"?>
<Relationships xmlns="http://schemas.openxmlformats.org/package/2006/relationships"><Relationship Id="rId8" Type="http://schemas.openxmlformats.org/officeDocument/2006/relationships/image" Target="../media/image221.jpeg"/><Relationship Id="rId13" Type="http://schemas.openxmlformats.org/officeDocument/2006/relationships/image" Target="../media/image226.jpeg"/><Relationship Id="rId18" Type="http://schemas.openxmlformats.org/officeDocument/2006/relationships/image" Target="../media/image231.jpeg"/><Relationship Id="rId26" Type="http://schemas.openxmlformats.org/officeDocument/2006/relationships/image" Target="../media/image239.png"/><Relationship Id="rId3" Type="http://schemas.openxmlformats.org/officeDocument/2006/relationships/image" Target="../media/image216.png"/><Relationship Id="rId21" Type="http://schemas.openxmlformats.org/officeDocument/2006/relationships/image" Target="../media/image234.jpeg"/><Relationship Id="rId34" Type="http://schemas.openxmlformats.org/officeDocument/2006/relationships/image" Target="../media/image246.png"/><Relationship Id="rId7" Type="http://schemas.openxmlformats.org/officeDocument/2006/relationships/image" Target="../media/image220.png"/><Relationship Id="rId12" Type="http://schemas.openxmlformats.org/officeDocument/2006/relationships/image" Target="../media/image225.jpeg"/><Relationship Id="rId17" Type="http://schemas.openxmlformats.org/officeDocument/2006/relationships/image" Target="../media/image230.jpeg"/><Relationship Id="rId25" Type="http://schemas.openxmlformats.org/officeDocument/2006/relationships/image" Target="../media/image238.png"/><Relationship Id="rId33" Type="http://schemas.openxmlformats.org/officeDocument/2006/relationships/image" Target="../media/image30.png"/><Relationship Id="rId38" Type="http://schemas.openxmlformats.org/officeDocument/2006/relationships/image" Target="../media/image250.png"/><Relationship Id="rId2" Type="http://schemas.openxmlformats.org/officeDocument/2006/relationships/notesSlide" Target="../notesSlides/notesSlide23.xml"/><Relationship Id="rId16" Type="http://schemas.openxmlformats.org/officeDocument/2006/relationships/image" Target="../media/image229.jpeg"/><Relationship Id="rId20" Type="http://schemas.openxmlformats.org/officeDocument/2006/relationships/image" Target="../media/image233.jpeg"/><Relationship Id="rId29" Type="http://schemas.openxmlformats.org/officeDocument/2006/relationships/image" Target="../media/image242.png"/><Relationship Id="rId1" Type="http://schemas.openxmlformats.org/officeDocument/2006/relationships/slideLayout" Target="../slideLayouts/slideLayout63.xml"/><Relationship Id="rId6" Type="http://schemas.openxmlformats.org/officeDocument/2006/relationships/image" Target="../media/image219.png"/><Relationship Id="rId11" Type="http://schemas.openxmlformats.org/officeDocument/2006/relationships/image" Target="../media/image224.png"/><Relationship Id="rId24" Type="http://schemas.openxmlformats.org/officeDocument/2006/relationships/image" Target="../media/image237.jpeg"/><Relationship Id="rId32" Type="http://schemas.openxmlformats.org/officeDocument/2006/relationships/image" Target="../media/image245.png"/><Relationship Id="rId37" Type="http://schemas.openxmlformats.org/officeDocument/2006/relationships/image" Target="../media/image249.png"/><Relationship Id="rId5" Type="http://schemas.openxmlformats.org/officeDocument/2006/relationships/image" Target="../media/image218.jpeg"/><Relationship Id="rId15" Type="http://schemas.openxmlformats.org/officeDocument/2006/relationships/image" Target="../media/image228.png"/><Relationship Id="rId23" Type="http://schemas.openxmlformats.org/officeDocument/2006/relationships/image" Target="../media/image236.jpeg"/><Relationship Id="rId28" Type="http://schemas.openxmlformats.org/officeDocument/2006/relationships/image" Target="../media/image241.png"/><Relationship Id="rId36" Type="http://schemas.openxmlformats.org/officeDocument/2006/relationships/image" Target="../media/image248.png"/><Relationship Id="rId10" Type="http://schemas.openxmlformats.org/officeDocument/2006/relationships/image" Target="../media/image223.gif"/><Relationship Id="rId19" Type="http://schemas.openxmlformats.org/officeDocument/2006/relationships/image" Target="../media/image232.jpeg"/><Relationship Id="rId31" Type="http://schemas.openxmlformats.org/officeDocument/2006/relationships/image" Target="../media/image244.png"/><Relationship Id="rId4" Type="http://schemas.openxmlformats.org/officeDocument/2006/relationships/image" Target="../media/image217.jpeg"/><Relationship Id="rId9" Type="http://schemas.openxmlformats.org/officeDocument/2006/relationships/image" Target="../media/image222.gif"/><Relationship Id="rId14" Type="http://schemas.openxmlformats.org/officeDocument/2006/relationships/image" Target="../media/image227.png"/><Relationship Id="rId22" Type="http://schemas.openxmlformats.org/officeDocument/2006/relationships/image" Target="../media/image235.png"/><Relationship Id="rId27" Type="http://schemas.openxmlformats.org/officeDocument/2006/relationships/image" Target="../media/image240.jpeg"/><Relationship Id="rId30" Type="http://schemas.openxmlformats.org/officeDocument/2006/relationships/image" Target="../media/image243.png"/><Relationship Id="rId35" Type="http://schemas.openxmlformats.org/officeDocument/2006/relationships/image" Target="../media/image247.png"/></Relationships>
</file>

<file path=ppt/slides/_rels/slide4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slideLayout" Target="../slideLayouts/slideLayout52.xml"/><Relationship Id="rId1" Type="http://schemas.openxmlformats.org/officeDocument/2006/relationships/tags" Target="../tags/tag1.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Colors" Target="../diagrams/colors3.xml"/><Relationship Id="rId18" Type="http://schemas.microsoft.com/office/2007/relationships/diagramDrawing" Target="../diagrams/drawing2.xml"/><Relationship Id="rId3" Type="http://schemas.openxmlformats.org/officeDocument/2006/relationships/diagramLayout" Target="../diagrams/layout1.xml"/><Relationship Id="rId7" Type="http://schemas.openxmlformats.org/officeDocument/2006/relationships/diagramLayout" Target="../diagrams/layout2.xml"/><Relationship Id="rId12" Type="http://schemas.openxmlformats.org/officeDocument/2006/relationships/diagramQuickStyle" Target="../diagrams/quickStyle3.xml"/><Relationship Id="rId17" Type="http://schemas.microsoft.com/office/2007/relationships/diagramDrawing" Target="../diagrams/drawing1.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57.xml"/><Relationship Id="rId6" Type="http://schemas.openxmlformats.org/officeDocument/2006/relationships/diagramData" Target="../diagrams/data2.xml"/><Relationship Id="rId11" Type="http://schemas.openxmlformats.org/officeDocument/2006/relationships/diagramLayout" Target="../diagrams/layout3.xml"/><Relationship Id="rId5" Type="http://schemas.openxmlformats.org/officeDocument/2006/relationships/diagramColors" Target="../diagrams/colors1.xml"/><Relationship Id="rId10" Type="http://schemas.openxmlformats.org/officeDocument/2006/relationships/diagramData" Target="../diagrams/data3.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1C8824-3488-2B92-22DD-6F01F168534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813" b="7813"/>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0A3A53C3-E6EE-88D8-9633-26EBE6EBA0B3}"/>
              </a:ext>
            </a:extLst>
          </p:cNvPr>
          <p:cNvSpPr txBox="1"/>
          <p:nvPr/>
        </p:nvSpPr>
        <p:spPr>
          <a:xfrm>
            <a:off x="780218" y="2009651"/>
            <a:ext cx="10631563" cy="2000548"/>
          </a:xfrm>
          <a:prstGeom prst="rect">
            <a:avLst/>
          </a:prstGeom>
          <a:noFill/>
        </p:spPr>
        <p:txBody>
          <a:bodyPr wrap="square">
            <a:spAutoFit/>
          </a:bodyPr>
          <a:lstStyle/>
          <a:p>
            <a:pPr algn="ctr"/>
            <a:r>
              <a:rPr kumimoji="0" lang="en-US" sz="4600" b="1" i="0" u="none" strike="noStrike" kern="1200" cap="none" spc="0" normalizeH="0" baseline="0" noProof="0" dirty="0">
                <a:ln>
                  <a:noFill/>
                </a:ln>
                <a:solidFill>
                  <a:srgbClr val="0070C0"/>
                </a:solidFill>
                <a:effectLst/>
                <a:uLnTx/>
                <a:uFillTx/>
                <a:latin typeface="+mj-lt"/>
                <a:ea typeface="+mj-ea"/>
                <a:cs typeface="+mj-cs"/>
              </a:rPr>
              <a:t>Overview of INCOIS activities &amp; Ocean Information System at INCOIS</a:t>
            </a:r>
          </a:p>
          <a:p>
            <a:pPr algn="ctr"/>
            <a:endParaRPr lang="en-US" sz="3200" b="1" dirty="0">
              <a:solidFill>
                <a:schemeClr val="tx1">
                  <a:lumMod val="85000"/>
                  <a:lumOff val="15000"/>
                </a:schemeClr>
              </a:solidFill>
              <a:latin typeface="Lora" pitchFamily="2" charset="0"/>
            </a:endParaRPr>
          </a:p>
        </p:txBody>
      </p:sp>
      <p:pic>
        <p:nvPicPr>
          <p:cNvPr id="2" name="Picture 5">
            <a:extLst>
              <a:ext uri="{FF2B5EF4-FFF2-40B4-BE49-F238E27FC236}">
                <a16:creationId xmlns:a16="http://schemas.microsoft.com/office/drawing/2014/main" xmlns="" id="{6E9A6E42-7E43-B6F9-D744-3F2573ACF46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3297" y="111426"/>
            <a:ext cx="1877918" cy="174361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9DEAF5B2-D30E-EB98-B2C1-A21C5A78F891}"/>
              </a:ext>
            </a:extLst>
          </p:cNvPr>
          <p:cNvSpPr txBox="1"/>
          <p:nvPr/>
        </p:nvSpPr>
        <p:spPr>
          <a:xfrm>
            <a:off x="1041340" y="6284909"/>
            <a:ext cx="100696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Indian National Centre for Ocean Information Services (INCOIS), Hyderabad</a:t>
            </a:r>
          </a:p>
        </p:txBody>
      </p:sp>
      <p:sp>
        <p:nvSpPr>
          <p:cNvPr id="6" name="Text Box 6">
            <a:extLst>
              <a:ext uri="{FF2B5EF4-FFF2-40B4-BE49-F238E27FC236}">
                <a16:creationId xmlns:a16="http://schemas.microsoft.com/office/drawing/2014/main" xmlns="" id="{4C0A465D-F55A-375B-CAA7-E10A052EBACE}"/>
              </a:ext>
            </a:extLst>
          </p:cNvPr>
          <p:cNvSpPr txBox="1">
            <a:spLocks noChangeArrowheads="1"/>
          </p:cNvSpPr>
          <p:nvPr/>
        </p:nvSpPr>
        <p:spPr bwMode="auto">
          <a:xfrm>
            <a:off x="1968749" y="5043802"/>
            <a:ext cx="8258176" cy="1222624"/>
          </a:xfrm>
          <a:prstGeom prst="rect">
            <a:avLst/>
          </a:prstGeom>
        </p:spPr>
        <p:txBody>
          <a:bodyPr vert="horz" lIns="91440" tIns="45720" rIns="91440" bIns="45720" rtlCol="0" anchor="ctr">
            <a:noAutofit/>
          </a:bodyPr>
          <a:lstStyle/>
          <a:p>
            <a:pPr marR="0" lvl="0" algn="ctr" fontAlgn="base">
              <a:lnSpc>
                <a:spcPct val="90000"/>
              </a:lnSpc>
              <a:spcBef>
                <a:spcPts val="1000"/>
              </a:spcBef>
              <a:spcAft>
                <a:spcPct val="0"/>
              </a:spcAft>
              <a:buClrTx/>
              <a:buSzTx/>
              <a:tabLst/>
              <a:defRPr/>
            </a:pPr>
            <a:r>
              <a:rPr lang="en-US" b="1" dirty="0">
                <a:solidFill>
                  <a:srgbClr val="002060"/>
                </a:solidFill>
                <a:latin typeface="+mj-lt"/>
              </a:rPr>
              <a:t> </a:t>
            </a:r>
            <a:r>
              <a:rPr lang="en-US" b="1" dirty="0" smtClean="0"/>
              <a:t>OTGA-INCOIS Training Course</a:t>
            </a:r>
            <a:br>
              <a:rPr lang="en-US" b="1" dirty="0" smtClean="0"/>
            </a:br>
            <a:r>
              <a:rPr lang="en-US" b="1" dirty="0" smtClean="0"/>
              <a:t>on</a:t>
            </a:r>
            <a:br>
              <a:rPr lang="en-US" b="1" dirty="0" smtClean="0"/>
            </a:br>
            <a:r>
              <a:rPr lang="en-US" b="1" dirty="0" smtClean="0"/>
              <a:t>"Coastal Vulnerability Mapping and analysis using QGIS</a:t>
            </a:r>
            <a:endParaRPr lang="en-US" b="1" dirty="0">
              <a:solidFill>
                <a:srgbClr val="002060"/>
              </a:solidFill>
              <a:latin typeface="+mj-lt"/>
            </a:endParaRPr>
          </a:p>
          <a:p>
            <a:pPr marR="0" lvl="0" algn="ctr" fontAlgn="base">
              <a:lnSpc>
                <a:spcPct val="90000"/>
              </a:lnSpc>
              <a:spcBef>
                <a:spcPts val="1000"/>
              </a:spcBef>
              <a:spcAft>
                <a:spcPct val="0"/>
              </a:spcAft>
              <a:buClrTx/>
              <a:buSzTx/>
              <a:tabLst/>
              <a:defRPr/>
            </a:pPr>
            <a:r>
              <a:rPr lang="en-US" b="1" dirty="0" smtClean="0">
                <a:solidFill>
                  <a:srgbClr val="002060"/>
                </a:solidFill>
                <a:latin typeface="+mj-lt"/>
              </a:rPr>
              <a:t>24-29 </a:t>
            </a:r>
            <a:r>
              <a:rPr kumimoji="0" lang="en-US" b="1" i="0" u="none" strike="noStrike" kern="1200" cap="none" spc="0" normalizeH="0" baseline="0" noProof="0" dirty="0">
                <a:ln>
                  <a:noFill/>
                </a:ln>
                <a:solidFill>
                  <a:srgbClr val="002060"/>
                </a:solidFill>
                <a:effectLst/>
                <a:uLnTx/>
                <a:uFillTx/>
                <a:latin typeface="+mj-lt"/>
                <a:ea typeface="+mn-ea"/>
                <a:cs typeface="+mn-cs"/>
              </a:rPr>
              <a:t>November 2024</a:t>
            </a:r>
          </a:p>
        </p:txBody>
      </p:sp>
      <p:pic>
        <p:nvPicPr>
          <p:cNvPr id="8" name="Picture 7" descr="A screen shot of a computer screen&#10;&#10;Description automatically generated">
            <a:extLst>
              <a:ext uri="{FF2B5EF4-FFF2-40B4-BE49-F238E27FC236}">
                <a16:creationId xmlns:a16="http://schemas.microsoft.com/office/drawing/2014/main" xmlns="" id="{E3546A4E-0F41-8361-63D0-386691C366C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88480" y="-21999"/>
            <a:ext cx="5303520" cy="1546216"/>
          </a:xfrm>
          <a:prstGeom prst="rect">
            <a:avLst/>
          </a:prstGeom>
        </p:spPr>
      </p:pic>
    </p:spTree>
    <p:extLst>
      <p:ext uri="{BB962C8B-B14F-4D97-AF65-F5344CB8AC3E}">
        <p14:creationId xmlns:p14="http://schemas.microsoft.com/office/powerpoint/2010/main" xmlns="" val="4171341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xmlns="" id="{B4B37484-F8AD-7F3B-BC9A-0866A68FDFD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62012" y="2137362"/>
            <a:ext cx="4059676" cy="4217717"/>
          </a:xfrm>
          <a:prstGeom prst="rect">
            <a:avLst/>
          </a:prstGeom>
        </p:spPr>
      </p:pic>
      <p:sp>
        <p:nvSpPr>
          <p:cNvPr id="7" name="TextBox 6">
            <a:extLst>
              <a:ext uri="{FF2B5EF4-FFF2-40B4-BE49-F238E27FC236}">
                <a16:creationId xmlns:a16="http://schemas.microsoft.com/office/drawing/2014/main" xmlns="" id="{0B3A5FE4-96CA-2161-C6F0-5DAD300B36B0}"/>
              </a:ext>
            </a:extLst>
          </p:cNvPr>
          <p:cNvSpPr txBox="1"/>
          <p:nvPr/>
        </p:nvSpPr>
        <p:spPr>
          <a:xfrm>
            <a:off x="255271" y="46923"/>
            <a:ext cx="7791449" cy="686341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IOC Regional Committee for the Central Indian Ocean  (IOCINDIO)</a:t>
            </a:r>
            <a:endParaRPr kumimoji="0" lang="en-US"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GOOS-GCOS-WCRP Ocean Observations Physics and Climate Panel (OOPC)</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Argo Steering Team</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Regional Integrated Multi-Hazard Early Warning System for Asia and Africa (RIMES)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Ship Observing Team (</a:t>
            </a:r>
            <a:r>
              <a:rPr kumimoji="0" lang="en-GB" sz="2000" b="0" i="0" u="none" strike="noStrike" kern="1200" cap="none" spc="0" normalizeH="0" baseline="0" noProof="0">
                <a:ln>
                  <a:noFill/>
                </a:ln>
                <a:solidFill>
                  <a:prstClr val="black"/>
                </a:solidFill>
                <a:effectLst/>
                <a:uLnTx/>
                <a:uFillTx/>
                <a:latin typeface="Calibri"/>
                <a:ea typeface="+mn-ea"/>
                <a:cs typeface="Calibri" panose="020F0502020204030204" pitchFamily="34" charset="0"/>
              </a:rPr>
              <a:t>SOT)/JCOMM</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Waves In Shallow Environment (</a:t>
            </a:r>
            <a:r>
              <a:rPr kumimoji="0" lang="en-GB" sz="2000" b="0" i="0" u="none" strike="noStrike" kern="1200" cap="none" spc="0" normalizeH="0" baseline="0" noProof="0">
                <a:ln>
                  <a:noFill/>
                </a:ln>
                <a:solidFill>
                  <a:prstClr val="black"/>
                </a:solidFill>
                <a:effectLst/>
                <a:uLnTx/>
                <a:uFillTx/>
                <a:latin typeface="Calibri"/>
                <a:ea typeface="+mn-ea"/>
                <a:cs typeface="Calibri" panose="020F0502020204030204" pitchFamily="34" charset="0"/>
              </a:rPr>
              <a:t>WISE)</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Coordinated Wave Climate Program (COWCLIP)</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mn-ea"/>
                <a:cs typeface="Calibri" panose="020F0502020204030204" pitchFamily="34" charset="0"/>
              </a:rPr>
              <a:t>DBCP – Wave Observations TTM</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GNSS Augmentation for Tsunami Warning of Global Geodetic Observing System (GGOS)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Disaster Risk Reduction Working Group (DRR-WG) of Group of Earth Observations (GEO)</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mn-ea"/>
                <a:cs typeface="+mn-cs"/>
              </a:rPr>
              <a:t>Expert Team on Operational Ocean Forecast Systems (ETOOFS)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mn-ea"/>
                <a:cs typeface="+mn-cs"/>
              </a:rPr>
              <a:t>World Meteorological Organization (WMO) Expert Team on Met ocean Requirements (ET-MOR)</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IA with NOAA on Wave modelling and Fisheries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Calibri"/>
                <a:ea typeface="+mn-ea"/>
                <a:cs typeface="Calibri" panose="020F0502020204030204" pitchFamily="34" charset="0"/>
              </a:rPr>
              <a:t>Bio Argo Steering Committee</a:t>
            </a:r>
            <a:endParaRPr kumimoji="0" lang="en-GB" sz="20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World Meteorological Organisation (WMO) – Intergovernmental Oceanographic Commission (IOC) Joint Collaborative Board</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Tx/>
                <a:latin typeface="Calibri"/>
                <a:ea typeface="+mn-ea"/>
                <a:cs typeface="Calibri" panose="020F0502020204030204" pitchFamily="34" charset="0"/>
              </a:rPr>
              <a:t>GOOS and GOOS Steering Committee</a:t>
            </a:r>
            <a:endParaRPr kumimoji="0" lang="en-IN" sz="2000" b="0" i="0" u="none" strike="noStrike" kern="1200" cap="none" spc="0" normalizeH="0" baseline="0" noProof="0">
              <a:ln>
                <a:noFill/>
              </a:ln>
              <a:solidFill>
                <a:prstClr val="black"/>
              </a:solidFill>
              <a:effectLst/>
              <a:uLnTx/>
              <a:uFillTx/>
              <a:latin typeface="Calibri"/>
              <a:ea typeface="+mn-ea"/>
              <a:cs typeface="+mn-cs"/>
            </a:endParaRPr>
          </a:p>
        </p:txBody>
      </p:sp>
      <p:sp>
        <p:nvSpPr>
          <p:cNvPr id="8" name="Oval 7">
            <a:extLst>
              <a:ext uri="{FF2B5EF4-FFF2-40B4-BE49-F238E27FC236}">
                <a16:creationId xmlns:a16="http://schemas.microsoft.com/office/drawing/2014/main" xmlns="" id="{48902013-AC50-88F1-A85B-AA8F324FE2D9}"/>
              </a:ext>
            </a:extLst>
          </p:cNvPr>
          <p:cNvSpPr/>
          <p:nvPr/>
        </p:nvSpPr>
        <p:spPr>
          <a:xfrm>
            <a:off x="8663940" y="161223"/>
            <a:ext cx="3272789" cy="14732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prstClr val="white"/>
                </a:solidFill>
                <a:effectLst/>
                <a:uLnTx/>
                <a:uFillTx/>
                <a:latin typeface="Calibri"/>
                <a:ea typeface="+mn-ea"/>
                <a:cs typeface="+mn-cs"/>
              </a:rPr>
              <a:t>Memberships at Individual / Team / Organisation Level</a:t>
            </a:r>
          </a:p>
        </p:txBody>
      </p:sp>
    </p:spTree>
    <p:extLst>
      <p:ext uri="{BB962C8B-B14F-4D97-AF65-F5344CB8AC3E}">
        <p14:creationId xmlns:p14="http://schemas.microsoft.com/office/powerpoint/2010/main" xmlns="" val="3315939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076E53DC-6435-9B4D-D0FE-8476DBA9DA73}"/>
              </a:ext>
            </a:extLst>
          </p:cNvPr>
          <p:cNvSpPr txBox="1"/>
          <p:nvPr/>
        </p:nvSpPr>
        <p:spPr>
          <a:xfrm>
            <a:off x="7199631" y="3724463"/>
            <a:ext cx="4536142" cy="2308324"/>
          </a:xfrm>
          <a:prstGeom prst="rect">
            <a:avLst/>
          </a:prstGeom>
          <a:noFill/>
          <a:ln w="28575">
            <a:solidFill>
              <a:srgbClr val="317ABD"/>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88C9A"/>
                </a:solidFill>
                <a:effectLst/>
                <a:uLnTx/>
                <a:uFillTx/>
                <a:latin typeface="Times New Roman" panose="02020603050405020304" pitchFamily="18" charset="0"/>
                <a:ea typeface="+mn-ea"/>
                <a:cs typeface="Times New Roman" panose="02020603050405020304" pitchFamily="18" charset="0"/>
              </a:rPr>
              <a:t>Themes covered:</a:t>
            </a:r>
          </a:p>
          <a:p>
            <a:pPr marL="216000" marR="0" lvl="0" indent="-216000" algn="just" defTabSz="914400" rtl="0" eaLnBrk="1" fontAlgn="auto" latinLnBrk="0" hangingPunct="1">
              <a:lnSpc>
                <a:spcPct val="100000"/>
              </a:lnSpc>
              <a:spcBef>
                <a:spcPts val="0"/>
              </a:spcBef>
              <a:spcAft>
                <a:spcPts val="0"/>
              </a:spcAft>
              <a:buClr>
                <a:srgbClr val="088C9A"/>
              </a:buClr>
              <a:buSzTx/>
              <a:buFont typeface="+mj-lt"/>
              <a:buAutoNum type="arabicPeriod"/>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Ocean Observations, Data Management &amp; Visualization</a:t>
            </a:r>
          </a:p>
          <a:p>
            <a:pPr marL="216000" marR="0" lvl="0" indent="-216000" algn="just" defTabSz="914400" rtl="0" eaLnBrk="1" fontAlgn="auto" latinLnBrk="0" hangingPunct="1">
              <a:lnSpc>
                <a:spcPct val="100000"/>
              </a:lnSpc>
              <a:spcBef>
                <a:spcPts val="0"/>
              </a:spcBef>
              <a:spcAft>
                <a:spcPts val="0"/>
              </a:spcAft>
              <a:buClr>
                <a:srgbClr val="088C9A"/>
              </a:buClr>
              <a:buSzTx/>
              <a:buFont typeface="+mj-lt"/>
              <a:buAutoNum type="arabicPeriod"/>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Ocean Modelling and Operational Ocean Services</a:t>
            </a:r>
          </a:p>
          <a:p>
            <a:pPr marL="216000" marR="0" lvl="0" indent="-216000" algn="just" defTabSz="914400" rtl="0" eaLnBrk="1" fontAlgn="auto" latinLnBrk="0" hangingPunct="1">
              <a:lnSpc>
                <a:spcPct val="100000"/>
              </a:lnSpc>
              <a:spcBef>
                <a:spcPts val="0"/>
              </a:spcBef>
              <a:spcAft>
                <a:spcPts val="0"/>
              </a:spcAft>
              <a:buClr>
                <a:srgbClr val="088C9A"/>
              </a:buClr>
              <a:buSzTx/>
              <a:buFont typeface="+mj-lt"/>
              <a:buAutoNum type="arabicPeriod"/>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Water Quality, Harmful Algal Blooms, Ocean Acidification</a:t>
            </a:r>
          </a:p>
          <a:p>
            <a:pPr marL="216000" marR="0" lvl="0" indent="-216000" algn="just" defTabSz="914400" rtl="0" eaLnBrk="1" fontAlgn="auto" latinLnBrk="0" hangingPunct="1">
              <a:lnSpc>
                <a:spcPct val="100000"/>
              </a:lnSpc>
              <a:spcBef>
                <a:spcPts val="0"/>
              </a:spcBef>
              <a:spcAft>
                <a:spcPts val="0"/>
              </a:spcAft>
              <a:buClr>
                <a:srgbClr val="088C9A"/>
              </a:buClr>
              <a:buSzTx/>
              <a:buFont typeface="+mj-lt"/>
              <a:buAutoNum type="arabicPeriod"/>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Tsunami &amp; Storm Surges, Multi Hazard Vulnerability, Shore line changes.</a:t>
            </a:r>
          </a:p>
        </p:txBody>
      </p:sp>
      <p:pic>
        <p:nvPicPr>
          <p:cNvPr id="40" name="Picture 2">
            <a:extLst>
              <a:ext uri="{FF2B5EF4-FFF2-40B4-BE49-F238E27FC236}">
                <a16:creationId xmlns:a16="http://schemas.microsoft.com/office/drawing/2014/main" xmlns="" id="{C08A86CE-A7D5-B81B-A782-66261D727D51}"/>
              </a:ext>
            </a:extLst>
          </p:cNvPr>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97972" y="3751494"/>
            <a:ext cx="6508300" cy="2482047"/>
          </a:xfrm>
          <a:prstGeom prst="rect">
            <a:avLst/>
          </a:prstGeom>
          <a:noFill/>
          <a:ln w="9525">
            <a:noFill/>
            <a:miter lim="800000"/>
            <a:headEnd/>
            <a:tailEnd/>
          </a:ln>
          <a:effectLst/>
        </p:spPr>
      </p:pic>
      <p:pic>
        <p:nvPicPr>
          <p:cNvPr id="41" name="Picture 3">
            <a:extLst>
              <a:ext uri="{FF2B5EF4-FFF2-40B4-BE49-F238E27FC236}">
                <a16:creationId xmlns:a16="http://schemas.microsoft.com/office/drawing/2014/main" xmlns="" id="{A7F4F484-40EB-8759-C0BB-A6954A5CE769}"/>
              </a:ext>
            </a:extLst>
          </p:cNvPr>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97972" y="795147"/>
            <a:ext cx="6508300" cy="2824678"/>
          </a:xfrm>
          <a:prstGeom prst="rect">
            <a:avLst/>
          </a:prstGeom>
          <a:noFill/>
          <a:ln w="9525">
            <a:noFill/>
            <a:miter lim="800000"/>
            <a:headEnd/>
            <a:tailEnd/>
          </a:ln>
          <a:effectLst/>
        </p:spPr>
      </p:pic>
      <p:pic>
        <p:nvPicPr>
          <p:cNvPr id="44" name="Picture 43" descr="DSC_4090.JPG">
            <a:extLst>
              <a:ext uri="{FF2B5EF4-FFF2-40B4-BE49-F238E27FC236}">
                <a16:creationId xmlns:a16="http://schemas.microsoft.com/office/drawing/2014/main" xmlns="" id="{C3DF5E2F-00B4-53BA-F235-72E8DF68A848}"/>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6709343" y="793566"/>
            <a:ext cx="2660829" cy="1773886"/>
          </a:xfrm>
          <a:prstGeom prst="rect">
            <a:avLst/>
          </a:prstGeom>
        </p:spPr>
      </p:pic>
      <p:pic>
        <p:nvPicPr>
          <p:cNvPr id="45" name="Picture 44">
            <a:extLst>
              <a:ext uri="{FF2B5EF4-FFF2-40B4-BE49-F238E27FC236}">
                <a16:creationId xmlns:a16="http://schemas.microsoft.com/office/drawing/2014/main" xmlns="" id="{EF054486-3536-45C2-CCF1-BB07AFD97E27}"/>
              </a:ext>
            </a:extLst>
          </p:cNvPr>
          <p:cNvPicPr>
            <a:picLocks noChangeAspect="1"/>
          </p:cNvPicPr>
          <p:nvPr/>
        </p:nvPicPr>
        <p:blipFill rotWithShape="1">
          <a:blip r:embed="rId5" cstate="print"/>
          <a:srcRect l="67853" t="35960" r="22727" b="54613"/>
          <a:stretch/>
        </p:blipFill>
        <p:spPr>
          <a:xfrm>
            <a:off x="9467703" y="906346"/>
            <a:ext cx="1374096" cy="773547"/>
          </a:xfrm>
          <a:prstGeom prst="rect">
            <a:avLst/>
          </a:prstGeom>
        </p:spPr>
      </p:pic>
      <p:sp>
        <p:nvSpPr>
          <p:cNvPr id="46" name="Прямоугольник 38">
            <a:extLst>
              <a:ext uri="{FF2B5EF4-FFF2-40B4-BE49-F238E27FC236}">
                <a16:creationId xmlns:a16="http://schemas.microsoft.com/office/drawing/2014/main" xmlns="" id="{3FD739FB-AC7B-0281-E994-4C631268114A}"/>
              </a:ext>
            </a:extLst>
          </p:cNvPr>
          <p:cNvSpPr/>
          <p:nvPr/>
        </p:nvSpPr>
        <p:spPr>
          <a:xfrm>
            <a:off x="10755318" y="653225"/>
            <a:ext cx="1374096" cy="14927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88C9A"/>
                </a:solidFill>
                <a:effectLst/>
                <a:uLnTx/>
                <a:uFillTx/>
                <a:latin typeface="Gill Sans MT" panose="020B0502020104020203" pitchFamily="34" charset="0"/>
                <a:ea typeface="+mn-ea"/>
                <a:cs typeface="Times New Roman" panose="02020603050405020304" pitchFamily="18" charset="0"/>
              </a:rPr>
              <a:t>6500</a:t>
            </a:r>
            <a:endParaRPr kumimoji="0" lang="ru-RU" sz="2800" b="0" i="0" u="none" strike="noStrike" kern="1200" cap="none" spc="0" normalizeH="0" baseline="0" noProof="0" dirty="0">
              <a:ln>
                <a:noFill/>
              </a:ln>
              <a:solidFill>
                <a:srgbClr val="088C9A"/>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Times New Roman" panose="02020603050405020304" pitchFamily="18" charset="0"/>
              </a:rPr>
              <a:t>people trained </a:t>
            </a:r>
            <a:b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Times New Roman" panose="02020603050405020304" pitchFamily="18" charset="0"/>
              </a:rPr>
            </a:br>
            <a: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Times New Roman" panose="02020603050405020304" pitchFamily="18" charset="0"/>
              </a:rPr>
              <a:t>from 95 IOC </a:t>
            </a:r>
            <a:b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Times New Roman" panose="02020603050405020304" pitchFamily="18" charset="0"/>
              </a:rPr>
            </a:br>
            <a: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Times New Roman" panose="02020603050405020304" pitchFamily="18" charset="0"/>
              </a:rPr>
              <a:t>Member States</a:t>
            </a:r>
          </a:p>
        </p:txBody>
      </p:sp>
      <p:sp>
        <p:nvSpPr>
          <p:cNvPr id="48" name="Прямоугольник 40">
            <a:extLst>
              <a:ext uri="{FF2B5EF4-FFF2-40B4-BE49-F238E27FC236}">
                <a16:creationId xmlns:a16="http://schemas.microsoft.com/office/drawing/2014/main" xmlns="" id="{98475E33-88C4-5A9D-5280-98E7471A54AA}"/>
              </a:ext>
            </a:extLst>
          </p:cNvPr>
          <p:cNvSpPr/>
          <p:nvPr/>
        </p:nvSpPr>
        <p:spPr>
          <a:xfrm>
            <a:off x="9569570" y="1784133"/>
            <a:ext cx="2544458" cy="1061829"/>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88C9A"/>
                </a:solidFill>
                <a:effectLst/>
                <a:uLnTx/>
                <a:uFillTx/>
                <a:latin typeface="Gill Sans MT" panose="020B0502020104020203" pitchFamily="34" charset="0"/>
                <a:ea typeface="+mn-ea"/>
                <a:cs typeface="Times New Roman" panose="02020603050405020304" pitchFamily="18" charset="0"/>
              </a:rPr>
              <a:t>103</a:t>
            </a:r>
            <a:endParaRPr kumimoji="0" lang="ru-RU" sz="2800" b="0" i="0" u="none" strike="noStrike" kern="1200" cap="none" spc="0" normalizeH="0" baseline="0" noProof="0" dirty="0">
              <a:ln>
                <a:noFill/>
              </a:ln>
              <a:solidFill>
                <a:srgbClr val="088C9A"/>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Times New Roman" panose="02020603050405020304" pitchFamily="18" charset="0"/>
              </a:rPr>
              <a:t>training courses:</a:t>
            </a:r>
            <a:endPar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80000" marR="0" lvl="0" indent="-180000" algn="l" defTabSz="914400" rtl="0" eaLnBrk="1" fontAlgn="auto" latinLnBrk="0" hangingPunct="1">
              <a:lnSpc>
                <a:spcPct val="90000"/>
              </a:lnSpc>
              <a:spcBef>
                <a:spcPts val="0"/>
              </a:spcBef>
              <a:spcAft>
                <a:spcPts val="0"/>
              </a:spcAft>
              <a:buClr>
                <a:srgbClr val="088C9A"/>
              </a:buClr>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Times New Roman" panose="02020603050405020304" pitchFamily="18" charset="0"/>
              </a:rPr>
              <a:t>English</a:t>
            </a:r>
          </a:p>
          <a:p>
            <a:pPr marL="180000" marR="0" lvl="0" indent="-180000" algn="l" defTabSz="914400" rtl="0" eaLnBrk="1" fontAlgn="auto" latinLnBrk="0" hangingPunct="1">
              <a:lnSpc>
                <a:spcPct val="90000"/>
              </a:lnSpc>
              <a:spcBef>
                <a:spcPts val="0"/>
              </a:spcBef>
              <a:spcAft>
                <a:spcPts val="0"/>
              </a:spcAft>
              <a:buClr>
                <a:srgbClr val="088C9A"/>
              </a:buClr>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Times New Roman" panose="02020603050405020304" pitchFamily="18" charset="0"/>
              </a:rPr>
              <a:t>Duration (days to weeks)</a:t>
            </a:r>
          </a:p>
        </p:txBody>
      </p:sp>
      <p:pic>
        <p:nvPicPr>
          <p:cNvPr id="49" name="Picture 48" descr="A screenshot of a computer&#10;&#10;Description automatically generated with low confidence">
            <a:extLst>
              <a:ext uri="{FF2B5EF4-FFF2-40B4-BE49-F238E27FC236}">
                <a16:creationId xmlns:a16="http://schemas.microsoft.com/office/drawing/2014/main" xmlns="" id="{33E1464A-159C-1F23-E807-19223FB5F85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93076" y="6282824"/>
            <a:ext cx="3919404" cy="652638"/>
          </a:xfrm>
          <a:prstGeom prst="rect">
            <a:avLst/>
          </a:prstGeom>
        </p:spPr>
      </p:pic>
      <p:sp>
        <p:nvSpPr>
          <p:cNvPr id="2" name="Rounded Rectangle 9">
            <a:extLst>
              <a:ext uri="{FF2B5EF4-FFF2-40B4-BE49-F238E27FC236}">
                <a16:creationId xmlns:a16="http://schemas.microsoft.com/office/drawing/2014/main" xmlns="" id="{91AF7777-1F14-5DE7-E7EA-CD1504D44D9C}"/>
              </a:ext>
            </a:extLst>
          </p:cNvPr>
          <p:cNvSpPr/>
          <p:nvPr/>
        </p:nvSpPr>
        <p:spPr>
          <a:xfrm>
            <a:off x="0" y="-20783"/>
            <a:ext cx="10430933" cy="570597"/>
          </a:xfrm>
          <a:prstGeom prst="roundRect">
            <a:avLst>
              <a:gd name="adj" fmla="val 0"/>
            </a:avLst>
          </a:prstGeom>
          <a:solidFill>
            <a:srgbClr val="3333CC"/>
          </a:solidFill>
          <a:ln w="9360" cap="flat">
            <a:noFill/>
            <a:round/>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0000" tIns="0" rIns="9000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Capacity Development</a:t>
            </a:r>
          </a:p>
        </p:txBody>
      </p:sp>
      <p:pic>
        <p:nvPicPr>
          <p:cNvPr id="4" name="Picture 3" descr="Logo&#10;&#10;Description automatically generated">
            <a:extLst>
              <a:ext uri="{FF2B5EF4-FFF2-40B4-BE49-F238E27FC236}">
                <a16:creationId xmlns:a16="http://schemas.microsoft.com/office/drawing/2014/main" xmlns="" id="{EB5B0702-33E0-52F7-9CC4-869B2C8A837F}"/>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t="22641"/>
          <a:stretch/>
        </p:blipFill>
        <p:spPr>
          <a:xfrm>
            <a:off x="10248500" y="0"/>
            <a:ext cx="1880913" cy="602340"/>
          </a:xfrm>
          <a:prstGeom prst="rect">
            <a:avLst/>
          </a:prstGeom>
        </p:spPr>
      </p:pic>
    </p:spTree>
    <p:extLst>
      <p:ext uri="{BB962C8B-B14F-4D97-AF65-F5344CB8AC3E}">
        <p14:creationId xmlns:p14="http://schemas.microsoft.com/office/powerpoint/2010/main" xmlns="" val="3142453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7086599" y="762000"/>
            <a:ext cx="5105400" cy="1828800"/>
          </a:xfrm>
          <a:prstGeom prst="rect">
            <a:avLst/>
          </a:prstGeom>
          <a:solidFill>
            <a:srgbClr val="00B0F0">
              <a:alpha val="50000"/>
            </a:srgbClr>
          </a:solidFill>
          <a:ln w="9525">
            <a:noFill/>
            <a:miter lim="800000"/>
            <a:headEnd/>
            <a:tailEnd/>
          </a:ln>
          <a:effectLst/>
          <a:scene3d>
            <a:camera prst="orthographicFront"/>
            <a:lightRig rig="threePt" dir="t"/>
          </a:scene3d>
          <a:sp3d>
            <a:bevelT/>
          </a:sp3d>
        </p:spPr>
        <p:txBody>
          <a:bodyPr>
            <a:normAutofit fontScale="77500" lnSpcReduction="20000"/>
          </a:bodyPr>
          <a:lstStyle/>
          <a:p>
            <a:pPr marL="457200" indent="-461963">
              <a:lnSpc>
                <a:spcPct val="120000"/>
              </a:lnSpc>
              <a:spcBef>
                <a:spcPts val="600"/>
              </a:spcBef>
              <a:spcAft>
                <a:spcPts val="600"/>
              </a:spcAft>
              <a:buSzPct val="75000"/>
              <a:buFont typeface="Wingdings" pitchFamily="2" charset="2"/>
              <a:buChar char="Ø"/>
              <a:defRPr/>
            </a:pPr>
            <a:r>
              <a:rPr lang="en-US" sz="3000" kern="0" dirty="0">
                <a:solidFill>
                  <a:srgbClr val="7030A0"/>
                </a:solidFill>
                <a:latin typeface="Comic Sans MS" pitchFamily="66" charset="0"/>
              </a:rPr>
              <a:t>Scientists study Oceans using various observation platforms</a:t>
            </a:r>
          </a:p>
          <a:p>
            <a:pPr marL="457200" indent="-341313">
              <a:lnSpc>
                <a:spcPct val="120000"/>
              </a:lnSpc>
              <a:spcBef>
                <a:spcPts val="600"/>
              </a:spcBef>
              <a:spcAft>
                <a:spcPts val="600"/>
              </a:spcAft>
              <a:buSzPct val="100000"/>
              <a:buFont typeface="Wingdings 3" pitchFamily="18" charset="2"/>
              <a:buChar char=""/>
              <a:defRPr/>
            </a:pPr>
            <a:r>
              <a:rPr lang="en-US" sz="2300" dirty="0">
                <a:latin typeface="Comic Sans MS" pitchFamily="66" charset="0"/>
              </a:rPr>
              <a:t>Satellites, Buoys, Argos, Research vessels, Side-scan </a:t>
            </a:r>
            <a:r>
              <a:rPr lang="en-US" sz="2300" dirty="0" err="1">
                <a:latin typeface="Comic Sans MS" pitchFamily="66" charset="0"/>
              </a:rPr>
              <a:t>Sonars</a:t>
            </a:r>
            <a:r>
              <a:rPr lang="en-US" sz="2300" dirty="0">
                <a:latin typeface="Comic Sans MS" pitchFamily="66" charset="0"/>
              </a:rPr>
              <a:t>, under water robots etc.</a:t>
            </a:r>
          </a:p>
        </p:txBody>
      </p:sp>
      <p:sp>
        <p:nvSpPr>
          <p:cNvPr id="31753" name="TextBox 16"/>
          <p:cNvSpPr txBox="1">
            <a:spLocks noChangeArrowheads="1"/>
          </p:cNvSpPr>
          <p:nvPr/>
        </p:nvSpPr>
        <p:spPr bwMode="auto">
          <a:xfrm>
            <a:off x="2971800" y="3200401"/>
            <a:ext cx="2209800" cy="523875"/>
          </a:xfrm>
          <a:prstGeom prst="rect">
            <a:avLst/>
          </a:prstGeom>
          <a:noFill/>
          <a:ln w="9525">
            <a:noFill/>
            <a:miter lim="800000"/>
            <a:headEnd/>
            <a:tailEnd/>
          </a:ln>
        </p:spPr>
        <p:txBody>
          <a:bodyPr>
            <a:spAutoFit/>
          </a:bodyPr>
          <a:lstStyle/>
          <a:p>
            <a:pPr eaLnBrk="0" hangingPunct="0"/>
            <a:r>
              <a:rPr lang="en-US" sz="2800" b="1">
                <a:solidFill>
                  <a:srgbClr val="FFFF00"/>
                </a:solidFill>
                <a:latin typeface="Comic Sans MS" pitchFamily="66" charset="0"/>
              </a:rPr>
              <a:t>Sea Floor</a:t>
            </a:r>
          </a:p>
        </p:txBody>
      </p:sp>
      <p:pic>
        <p:nvPicPr>
          <p:cNvPr id="31754" name="Picture 4" descr="http://dels-old.nas.edu/oceans/images/weather_observations.jpg"/>
          <p:cNvPicPr>
            <a:picLocks noChangeAspect="1" noChangeArrowheads="1"/>
          </p:cNvPicPr>
          <p:nvPr/>
        </p:nvPicPr>
        <p:blipFill>
          <a:blip r:embed="rId3" cstate="print"/>
          <a:srcRect/>
          <a:stretch>
            <a:fillRect/>
          </a:stretch>
        </p:blipFill>
        <p:spPr bwMode="auto">
          <a:xfrm>
            <a:off x="92601" y="697375"/>
            <a:ext cx="7072314" cy="6172200"/>
          </a:xfrm>
          <a:prstGeom prst="rect">
            <a:avLst/>
          </a:prstGeom>
          <a:noFill/>
          <a:ln w="9525">
            <a:noFill/>
            <a:miter lim="800000"/>
            <a:headEnd/>
            <a:tailEnd/>
          </a:ln>
        </p:spPr>
      </p:pic>
      <p:grpSp>
        <p:nvGrpSpPr>
          <p:cNvPr id="2" name="Group 1">
            <a:extLst>
              <a:ext uri="{FF2B5EF4-FFF2-40B4-BE49-F238E27FC236}">
                <a16:creationId xmlns:a16="http://schemas.microsoft.com/office/drawing/2014/main" xmlns="" id="{9F76273D-FAA6-0ACB-98FD-9CC4BD5A707A}"/>
              </a:ext>
            </a:extLst>
          </p:cNvPr>
          <p:cNvGrpSpPr/>
          <p:nvPr/>
        </p:nvGrpSpPr>
        <p:grpSpPr>
          <a:xfrm>
            <a:off x="7162800" y="2590801"/>
            <a:ext cx="4800599" cy="4267200"/>
            <a:chOff x="7162800" y="2590801"/>
            <a:chExt cx="3505201" cy="4267200"/>
          </a:xfrm>
        </p:grpSpPr>
        <p:pic>
          <p:nvPicPr>
            <p:cNvPr id="2058" name="Picture 10" descr="https://www.e-education.psu.edu/files/geog482/image/sonar.jpg"/>
            <p:cNvPicPr>
              <a:picLocks noChangeAspect="1" noChangeArrowheads="1"/>
            </p:cNvPicPr>
            <p:nvPr/>
          </p:nvPicPr>
          <p:blipFill>
            <a:blip r:embed="rId4" cstate="print"/>
            <a:srcRect/>
            <a:stretch>
              <a:fillRect/>
            </a:stretch>
          </p:blipFill>
          <p:spPr bwMode="auto">
            <a:xfrm>
              <a:off x="7162800" y="2590801"/>
              <a:ext cx="2362200" cy="2061557"/>
            </a:xfrm>
            <a:prstGeom prst="rect">
              <a:avLst/>
            </a:prstGeom>
            <a:ln>
              <a:noFill/>
            </a:ln>
            <a:effectLst>
              <a:softEdge rad="112500"/>
            </a:effectLst>
          </p:spPr>
        </p:pic>
        <p:pic>
          <p:nvPicPr>
            <p:cNvPr id="2054" name="Picture 6" descr="Divers"/>
            <p:cNvPicPr>
              <a:picLocks noChangeAspect="1" noChangeArrowheads="1"/>
            </p:cNvPicPr>
            <p:nvPr/>
          </p:nvPicPr>
          <p:blipFill>
            <a:blip r:embed="rId5" cstate="print"/>
            <a:srcRect/>
            <a:stretch>
              <a:fillRect/>
            </a:stretch>
          </p:blipFill>
          <p:spPr bwMode="auto">
            <a:xfrm>
              <a:off x="7162800" y="5105401"/>
              <a:ext cx="2362200" cy="1752600"/>
            </a:xfrm>
            <a:prstGeom prst="rect">
              <a:avLst/>
            </a:prstGeom>
            <a:ln>
              <a:noFill/>
            </a:ln>
            <a:effectLst>
              <a:softEdge rad="112500"/>
            </a:effectLst>
          </p:spPr>
        </p:pic>
        <p:grpSp>
          <p:nvGrpSpPr>
            <p:cNvPr id="31757" name="Group 23"/>
            <p:cNvGrpSpPr>
              <a:grpSpLocks/>
            </p:cNvGrpSpPr>
            <p:nvPr/>
          </p:nvGrpSpPr>
          <p:grpSpPr bwMode="auto">
            <a:xfrm>
              <a:off x="8181976" y="3962401"/>
              <a:ext cx="2486025" cy="1808163"/>
              <a:chOff x="6657975" y="3962400"/>
              <a:chExt cx="2486025" cy="1808018"/>
            </a:xfrm>
          </p:grpSpPr>
          <p:pic>
            <p:nvPicPr>
              <p:cNvPr id="2050" name="Picture 2"/>
              <p:cNvPicPr>
                <a:picLocks noChangeAspect="1" noChangeArrowheads="1"/>
              </p:cNvPicPr>
              <p:nvPr/>
            </p:nvPicPr>
            <p:blipFill>
              <a:blip r:embed="rId6" cstate="print"/>
              <a:srcRect/>
              <a:stretch>
                <a:fillRect/>
              </a:stretch>
            </p:blipFill>
            <p:spPr bwMode="auto">
              <a:xfrm>
                <a:off x="6657975" y="3962400"/>
                <a:ext cx="2486025" cy="1808018"/>
              </a:xfrm>
              <a:prstGeom prst="rect">
                <a:avLst/>
              </a:prstGeom>
              <a:ln>
                <a:noFill/>
              </a:ln>
              <a:effectLst>
                <a:softEdge rad="112500"/>
              </a:effectLst>
            </p:spPr>
          </p:pic>
          <p:sp>
            <p:nvSpPr>
              <p:cNvPr id="31765" name="TextBox 22"/>
              <p:cNvSpPr txBox="1">
                <a:spLocks noChangeArrowheads="1"/>
              </p:cNvSpPr>
              <p:nvPr/>
            </p:nvSpPr>
            <p:spPr bwMode="auto">
              <a:xfrm>
                <a:off x="7239000" y="4724400"/>
                <a:ext cx="1524000" cy="307777"/>
              </a:xfrm>
              <a:prstGeom prst="rect">
                <a:avLst/>
              </a:prstGeom>
              <a:noFill/>
              <a:ln w="9525">
                <a:noFill/>
                <a:miter lim="800000"/>
                <a:headEnd/>
                <a:tailEnd/>
              </a:ln>
            </p:spPr>
            <p:txBody>
              <a:bodyPr>
                <a:spAutoFit/>
              </a:bodyPr>
              <a:lstStyle/>
              <a:p>
                <a:pPr algn="ctr" eaLnBrk="0" hangingPunct="0"/>
                <a:r>
                  <a:rPr lang="en-US" sz="1400" b="1">
                    <a:solidFill>
                      <a:srgbClr val="FFFF00"/>
                    </a:solidFill>
                    <a:latin typeface="Comic Sans MS" pitchFamily="66" charset="0"/>
                  </a:rPr>
                  <a:t>Sea Floor</a:t>
                </a:r>
              </a:p>
            </p:txBody>
          </p:sp>
        </p:grpSp>
      </p:grpSp>
      <p:sp>
        <p:nvSpPr>
          <p:cNvPr id="31758" name="Rounded Rectangular Callout 11"/>
          <p:cNvSpPr>
            <a:spLocks noChangeArrowheads="1"/>
          </p:cNvSpPr>
          <p:nvPr/>
        </p:nvSpPr>
        <p:spPr bwMode="auto">
          <a:xfrm>
            <a:off x="1981200" y="2895600"/>
            <a:ext cx="762000" cy="457200"/>
          </a:xfrm>
          <a:prstGeom prst="wedgeRoundRectCallout">
            <a:avLst>
              <a:gd name="adj1" fmla="val -2653"/>
              <a:gd name="adj2" fmla="val 189773"/>
              <a:gd name="adj3" fmla="val 16667"/>
            </a:avLst>
          </a:prstGeom>
          <a:solidFill>
            <a:schemeClr val="accent1"/>
          </a:solidFill>
          <a:ln w="9525" algn="ctr">
            <a:solidFill>
              <a:schemeClr val="tx1"/>
            </a:solidFill>
            <a:round/>
            <a:headEnd/>
            <a:tailEnd/>
          </a:ln>
        </p:spPr>
        <p:txBody>
          <a:bodyPr/>
          <a:lstStyle/>
          <a:p>
            <a:pPr eaLnBrk="0" hangingPunct="0"/>
            <a:r>
              <a:rPr lang="en-US"/>
              <a:t>Buoy</a:t>
            </a:r>
          </a:p>
        </p:txBody>
      </p:sp>
      <p:sp>
        <p:nvSpPr>
          <p:cNvPr id="31759" name="Rounded Rectangular Callout 12"/>
          <p:cNvSpPr>
            <a:spLocks noChangeArrowheads="1"/>
          </p:cNvSpPr>
          <p:nvPr/>
        </p:nvSpPr>
        <p:spPr bwMode="auto">
          <a:xfrm>
            <a:off x="3733800" y="2590800"/>
            <a:ext cx="762000" cy="457200"/>
          </a:xfrm>
          <a:prstGeom prst="wedgeRoundRectCallout">
            <a:avLst>
              <a:gd name="adj1" fmla="val -57199"/>
              <a:gd name="adj2" fmla="val 162500"/>
              <a:gd name="adj3" fmla="val 16667"/>
            </a:avLst>
          </a:prstGeom>
          <a:solidFill>
            <a:schemeClr val="accent1"/>
          </a:solidFill>
          <a:ln w="9525" algn="ctr">
            <a:solidFill>
              <a:schemeClr val="tx1"/>
            </a:solidFill>
            <a:round/>
            <a:headEnd/>
            <a:tailEnd/>
          </a:ln>
        </p:spPr>
        <p:txBody>
          <a:bodyPr/>
          <a:lstStyle/>
          <a:p>
            <a:pPr eaLnBrk="0" hangingPunct="0"/>
            <a:r>
              <a:rPr lang="en-US"/>
              <a:t>Ship</a:t>
            </a:r>
          </a:p>
        </p:txBody>
      </p:sp>
      <p:sp>
        <p:nvSpPr>
          <p:cNvPr id="31760" name="Rounded Rectangular Callout 13"/>
          <p:cNvSpPr>
            <a:spLocks noChangeArrowheads="1"/>
          </p:cNvSpPr>
          <p:nvPr/>
        </p:nvSpPr>
        <p:spPr bwMode="auto">
          <a:xfrm>
            <a:off x="1739901" y="815975"/>
            <a:ext cx="1096963" cy="457200"/>
          </a:xfrm>
          <a:prstGeom prst="wedgeRoundRectCallout">
            <a:avLst>
              <a:gd name="adj1" fmla="val 71440"/>
              <a:gd name="adj2" fmla="val 82185"/>
              <a:gd name="adj3" fmla="val 16667"/>
            </a:avLst>
          </a:prstGeom>
          <a:solidFill>
            <a:schemeClr val="accent1"/>
          </a:solidFill>
          <a:ln w="9525" algn="ctr">
            <a:solidFill>
              <a:schemeClr val="tx1"/>
            </a:solidFill>
            <a:round/>
            <a:headEnd/>
            <a:tailEnd/>
          </a:ln>
        </p:spPr>
        <p:txBody>
          <a:bodyPr/>
          <a:lstStyle/>
          <a:p>
            <a:pPr eaLnBrk="0" hangingPunct="0"/>
            <a:r>
              <a:rPr lang="en-US"/>
              <a:t>Satellite</a:t>
            </a:r>
          </a:p>
        </p:txBody>
      </p:sp>
      <p:sp>
        <p:nvSpPr>
          <p:cNvPr id="31761" name="Rounded Rectangular Callout 14"/>
          <p:cNvSpPr>
            <a:spLocks noChangeArrowheads="1"/>
          </p:cNvSpPr>
          <p:nvPr/>
        </p:nvSpPr>
        <p:spPr bwMode="auto">
          <a:xfrm>
            <a:off x="5486400" y="1447800"/>
            <a:ext cx="990600" cy="457200"/>
          </a:xfrm>
          <a:prstGeom prst="wedgeRoundRectCallout">
            <a:avLst>
              <a:gd name="adj1" fmla="val -48486"/>
              <a:gd name="adj2" fmla="val 179157"/>
              <a:gd name="adj3" fmla="val 16667"/>
            </a:avLst>
          </a:prstGeom>
          <a:solidFill>
            <a:schemeClr val="accent1"/>
          </a:solidFill>
          <a:ln w="9525" algn="ctr">
            <a:solidFill>
              <a:schemeClr val="tx1"/>
            </a:solidFill>
            <a:round/>
            <a:headEnd/>
            <a:tailEnd/>
          </a:ln>
        </p:spPr>
        <p:txBody>
          <a:bodyPr/>
          <a:lstStyle/>
          <a:p>
            <a:pPr eaLnBrk="0" hangingPunct="0"/>
            <a:r>
              <a:rPr lang="en-US"/>
              <a:t>Aircraft</a:t>
            </a:r>
          </a:p>
        </p:txBody>
      </p:sp>
      <p:sp>
        <p:nvSpPr>
          <p:cNvPr id="31762" name="Rounded Rectangular Callout 15"/>
          <p:cNvSpPr>
            <a:spLocks noChangeArrowheads="1"/>
          </p:cNvSpPr>
          <p:nvPr/>
        </p:nvSpPr>
        <p:spPr bwMode="auto">
          <a:xfrm>
            <a:off x="4685888" y="3771901"/>
            <a:ext cx="762000" cy="381000"/>
          </a:xfrm>
          <a:prstGeom prst="wedgeRoundRectCallout">
            <a:avLst>
              <a:gd name="adj1" fmla="val -48486"/>
              <a:gd name="adj2" fmla="val 179157"/>
              <a:gd name="adj3" fmla="val 16667"/>
            </a:avLst>
          </a:prstGeom>
          <a:solidFill>
            <a:schemeClr val="accent1"/>
          </a:solidFill>
          <a:ln w="9525" algn="ctr">
            <a:solidFill>
              <a:schemeClr val="tx1"/>
            </a:solidFill>
            <a:round/>
            <a:headEnd/>
            <a:tailEnd/>
          </a:ln>
        </p:spPr>
        <p:txBody>
          <a:bodyPr/>
          <a:lstStyle/>
          <a:p>
            <a:pPr eaLnBrk="0" hangingPunct="0"/>
            <a:r>
              <a:rPr lang="en-US" dirty="0"/>
              <a:t>Argo</a:t>
            </a:r>
          </a:p>
        </p:txBody>
      </p:sp>
      <p:sp>
        <p:nvSpPr>
          <p:cNvPr id="17" name="Rounded Rectangular Callout 16"/>
          <p:cNvSpPr/>
          <p:nvPr/>
        </p:nvSpPr>
        <p:spPr bwMode="auto">
          <a:xfrm>
            <a:off x="6172200" y="3886200"/>
            <a:ext cx="990600" cy="381000"/>
          </a:xfrm>
          <a:prstGeom prst="wedgeRoundRectCallout">
            <a:avLst>
              <a:gd name="adj1" fmla="val -30302"/>
              <a:gd name="adj2" fmla="val 18279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defRPr/>
            </a:pPr>
            <a:r>
              <a:rPr lang="en-US" sz="1050" dirty="0"/>
              <a:t>Under water Glider</a:t>
            </a:r>
          </a:p>
        </p:txBody>
      </p:sp>
      <p:sp>
        <p:nvSpPr>
          <p:cNvPr id="6" name="Rounded Rectangle 161">
            <a:extLst>
              <a:ext uri="{FF2B5EF4-FFF2-40B4-BE49-F238E27FC236}">
                <a16:creationId xmlns:a16="http://schemas.microsoft.com/office/drawing/2014/main" xmlns="" id="{D6765D56-AC66-2D0E-D7D6-3D6858158F69}"/>
              </a:ext>
            </a:extLst>
          </p:cNvPr>
          <p:cNvSpPr/>
          <p:nvPr/>
        </p:nvSpPr>
        <p:spPr>
          <a:xfrm>
            <a:off x="1" y="1"/>
            <a:ext cx="10566400" cy="457199"/>
          </a:xfrm>
          <a:prstGeom prst="roundRect">
            <a:avLst>
              <a:gd name="adj" fmla="val 0"/>
            </a:avLst>
          </a:prstGeom>
          <a:solidFill>
            <a:srgbClr val="0000CC"/>
          </a:solidFill>
          <a:ln w="9360" cap="flat">
            <a:solidFill>
              <a:srgbClr val="0000CC"/>
            </a:solidFill>
            <a:round/>
            <a:headEnd/>
            <a:tailEnd/>
          </a:ln>
          <a:effectLst/>
        </p:spPr>
        <p:txBody>
          <a:bodyPr lIns="90000" tIns="0" rIns="90000" bIns="0"/>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Ocean Observation Systems</a:t>
            </a:r>
          </a:p>
        </p:txBody>
      </p:sp>
      <p:pic>
        <p:nvPicPr>
          <p:cNvPr id="7" name="Picture 2" descr="C:\Users\Mohanty\Desktop\logo.jpg">
            <a:extLst>
              <a:ext uri="{FF2B5EF4-FFF2-40B4-BE49-F238E27FC236}">
                <a16:creationId xmlns:a16="http://schemas.microsoft.com/office/drawing/2014/main" xmlns="" id="{DB842DA2-CD09-AEA4-5DA7-2601691682DD}"/>
              </a:ext>
            </a:extLst>
          </p:cNvPr>
          <p:cNvPicPr>
            <a:picLocks noChangeAspect="1" noChangeArrowheads="1"/>
          </p:cNvPicPr>
          <p:nvPr/>
        </p:nvPicPr>
        <p:blipFill>
          <a:blip r:embed="rId7" cstate="print"/>
          <a:srcRect l="9111" b="5882"/>
          <a:stretch>
            <a:fillRect/>
          </a:stretch>
        </p:blipFill>
        <p:spPr bwMode="auto">
          <a:xfrm>
            <a:off x="10580914" y="0"/>
            <a:ext cx="1579061" cy="478971"/>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35F6143-621B-469F-BBBC-48010D5B61D8}"/>
              </a:ext>
            </a:extLst>
          </p:cNvPr>
          <p:cNvSpPr txBox="1"/>
          <p:nvPr/>
        </p:nvSpPr>
        <p:spPr>
          <a:xfrm>
            <a:off x="0" y="-1"/>
            <a:ext cx="10388338" cy="474134"/>
          </a:xfrm>
          <a:prstGeom prst="rect">
            <a:avLst/>
          </a:prstGeom>
          <a:solidFill>
            <a:srgbClr val="3333CC"/>
          </a:solidFill>
          <a:ln w="9360" cap="flat">
            <a:noFill/>
            <a:round/>
            <a:headEnd/>
            <a:tailEnd/>
          </a:ln>
          <a:effectLst/>
        </p:spPr>
        <p:txBody>
          <a:bodyPr lIns="90000" tIns="45000" rIns="90000" bIns="45000"/>
          <a:lstStyle>
            <a:defPPr>
              <a:defRPr lang="en-US"/>
            </a:defPPr>
            <a:lvl1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sz="2400" b="1">
                <a:solidFill>
                  <a:schemeClr val="bg1"/>
                </a:solidFill>
                <a:effectLst>
                  <a:outerShdw blurRad="38100" dist="38100" dir="2700000" algn="tl">
                    <a:srgbClr val="000000">
                      <a:alpha val="43137"/>
                    </a:srgbClr>
                  </a:outerShdw>
                </a:effectLst>
                <a:cs typeface="Times New Roman"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rPr>
              <a:t> Ocean Observation Network of India</a:t>
            </a:r>
          </a:p>
        </p:txBody>
      </p:sp>
      <p:pic>
        <p:nvPicPr>
          <p:cNvPr id="7" name="Picture 6">
            <a:extLst>
              <a:ext uri="{FF2B5EF4-FFF2-40B4-BE49-F238E27FC236}">
                <a16:creationId xmlns:a16="http://schemas.microsoft.com/office/drawing/2014/main" xmlns="" id="{2341F994-BCB9-430C-B6B2-F9083BB8697E}"/>
              </a:ext>
            </a:extLst>
          </p:cNvPr>
          <p:cNvPicPr>
            <a:picLocks noChangeAspect="1"/>
          </p:cNvPicPr>
          <p:nvPr/>
        </p:nvPicPr>
        <p:blipFill>
          <a:blip r:embed="rId3" cstate="print"/>
          <a:stretch>
            <a:fillRect/>
          </a:stretch>
        </p:blipFill>
        <p:spPr>
          <a:xfrm>
            <a:off x="97692" y="474133"/>
            <a:ext cx="5243863" cy="3570105"/>
          </a:xfrm>
          <a:prstGeom prst="rect">
            <a:avLst/>
          </a:prstGeom>
          <a:ln w="28575">
            <a:solidFill>
              <a:srgbClr val="009999"/>
            </a:solidFill>
          </a:ln>
        </p:spPr>
      </p:pic>
      <p:pic>
        <p:nvPicPr>
          <p:cNvPr id="11" name="Picture 10">
            <a:extLst>
              <a:ext uri="{FF2B5EF4-FFF2-40B4-BE49-F238E27FC236}">
                <a16:creationId xmlns:a16="http://schemas.microsoft.com/office/drawing/2014/main" xmlns="" id="{32C25AD2-29F1-466F-9582-5E0F7E7E980E}"/>
              </a:ext>
            </a:extLst>
          </p:cNvPr>
          <p:cNvPicPr>
            <a:picLocks noChangeAspect="1"/>
          </p:cNvPicPr>
          <p:nvPr/>
        </p:nvPicPr>
        <p:blipFill>
          <a:blip r:embed="rId4" cstate="print"/>
          <a:stretch>
            <a:fillRect/>
          </a:stretch>
        </p:blipFill>
        <p:spPr>
          <a:xfrm>
            <a:off x="5435834" y="2084832"/>
            <a:ext cx="6658474" cy="4050159"/>
          </a:xfrm>
          <a:prstGeom prst="rect">
            <a:avLst/>
          </a:prstGeom>
          <a:ln w="28575">
            <a:solidFill>
              <a:srgbClr val="009999"/>
            </a:solidFill>
          </a:ln>
        </p:spPr>
      </p:pic>
      <p:pic>
        <p:nvPicPr>
          <p:cNvPr id="12" name="Picture 11">
            <a:extLst>
              <a:ext uri="{FF2B5EF4-FFF2-40B4-BE49-F238E27FC236}">
                <a16:creationId xmlns:a16="http://schemas.microsoft.com/office/drawing/2014/main" xmlns="" id="{9D6FE445-F66D-4BC4-850D-3590E4A29EFA}"/>
              </a:ext>
            </a:extLst>
          </p:cNvPr>
          <p:cNvPicPr>
            <a:picLocks noChangeAspect="1"/>
          </p:cNvPicPr>
          <p:nvPr/>
        </p:nvPicPr>
        <p:blipFill rotWithShape="1">
          <a:blip r:embed="rId5" cstate="print"/>
          <a:srcRect l="33125" t="24916" r="15379" b="11380"/>
          <a:stretch/>
        </p:blipFill>
        <p:spPr>
          <a:xfrm>
            <a:off x="63499" y="4439812"/>
            <a:ext cx="5243863" cy="2261930"/>
          </a:xfrm>
          <a:prstGeom prst="rect">
            <a:avLst/>
          </a:prstGeom>
          <a:ln w="28575">
            <a:solidFill>
              <a:srgbClr val="009999"/>
            </a:solidFill>
          </a:ln>
        </p:spPr>
      </p:pic>
      <p:pic>
        <p:nvPicPr>
          <p:cNvPr id="6" name="Picture 5" descr="Logo&#10;&#10;Description automatically generated">
            <a:extLst>
              <a:ext uri="{FF2B5EF4-FFF2-40B4-BE49-F238E27FC236}">
                <a16:creationId xmlns:a16="http://schemas.microsoft.com/office/drawing/2014/main" xmlns="" id="{0A75D05E-F575-452B-8D4D-CDF50FA4F74D}"/>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22641"/>
          <a:stretch/>
        </p:blipFill>
        <p:spPr>
          <a:xfrm>
            <a:off x="10213393" y="0"/>
            <a:ext cx="1880913" cy="602340"/>
          </a:xfrm>
          <a:prstGeom prst="rect">
            <a:avLst/>
          </a:prstGeom>
        </p:spPr>
      </p:pic>
      <p:pic>
        <p:nvPicPr>
          <p:cNvPr id="8" name="Picture 8" descr="A picture containing map&#10;&#10;Description automatically generated">
            <a:extLst>
              <a:ext uri="{FF2B5EF4-FFF2-40B4-BE49-F238E27FC236}">
                <a16:creationId xmlns:a16="http://schemas.microsoft.com/office/drawing/2014/main" xmlns="" id="{323919DE-9493-FAF1-BFB8-000F67B5BD2E}"/>
              </a:ext>
            </a:extLst>
          </p:cNvPr>
          <p:cNvPicPr>
            <a:picLocks noChangeAspect="1"/>
          </p:cNvPicPr>
          <p:nvPr/>
        </p:nvPicPr>
        <p:blipFill>
          <a:blip r:embed="rId7" cstate="print">
            <a:extLst>
              <a:ext uri="{28A0092B-C50C-407E-A947-70E740481C1C}">
                <a14:useLocalDpi xmlns:a14="http://schemas.microsoft.com/office/drawing/2010/main" xmlns="" val="0"/>
              </a:ext>
            </a:extLst>
          </a:blip>
          <a:srcRect b="64407"/>
          <a:stretch>
            <a:fillRect/>
          </a:stretch>
        </p:blipFill>
        <p:spPr bwMode="auto">
          <a:xfrm>
            <a:off x="5435833" y="6179705"/>
            <a:ext cx="2364545" cy="62490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4" descr="IOGOOS logo">
            <a:extLst>
              <a:ext uri="{FF2B5EF4-FFF2-40B4-BE49-F238E27FC236}">
                <a16:creationId xmlns:a16="http://schemas.microsoft.com/office/drawing/2014/main" xmlns="" id="{24BCBEE7-3860-A156-14E6-1353F05ABB62}"/>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592105" y="6263198"/>
            <a:ext cx="1601012" cy="52660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xmlns="" id="{8420CFCD-DA64-D6E9-89BA-28AB57AE74B6}"/>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l="10971" t="34331" r="47624" b="29427"/>
          <a:stretch/>
        </p:blipFill>
        <p:spPr>
          <a:xfrm>
            <a:off x="8050695" y="6164892"/>
            <a:ext cx="1396315" cy="624908"/>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xmlns="" id="{481E7AE1-E2AA-19AA-D05F-D44591197AB1}"/>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t="801" b="33613"/>
          <a:stretch/>
        </p:blipFill>
        <p:spPr>
          <a:xfrm>
            <a:off x="9369451" y="6188377"/>
            <a:ext cx="1222654" cy="601423"/>
          </a:xfrm>
          <a:prstGeom prst="rect">
            <a:avLst/>
          </a:prstGeom>
        </p:spPr>
      </p:pic>
      <p:sp>
        <p:nvSpPr>
          <p:cNvPr id="14" name="Rectangle 50">
            <a:extLst>
              <a:ext uri="{FF2B5EF4-FFF2-40B4-BE49-F238E27FC236}">
                <a16:creationId xmlns:a16="http://schemas.microsoft.com/office/drawing/2014/main" xmlns="" id="{653DDF90-F101-C503-6F99-998C6C40AD6A}"/>
              </a:ext>
            </a:extLst>
          </p:cNvPr>
          <p:cNvSpPr>
            <a:spLocks noChangeArrowheads="1"/>
          </p:cNvSpPr>
          <p:nvPr/>
        </p:nvSpPr>
        <p:spPr bwMode="auto">
          <a:xfrm>
            <a:off x="5419615" y="1118144"/>
            <a:ext cx="6658473" cy="89255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13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Global Design (GOOS) -&gt; Regional Implementation (</a:t>
            </a:r>
            <a:r>
              <a:rPr kumimoji="0" lang="en-GB" altLang="en-US" sz="13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IndOOS</a:t>
            </a:r>
            <a:r>
              <a:rPr kumimoji="0" lang="en-GB" altLang="en-US" sz="13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-&gt; National Contributions (INCOIS &amp; NIOT OOS, IMD Weather Watch)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13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Themes: Climate, Operational Ocean Services, and Ocean Health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13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Essential Ocean Variables:  Physics, BGC, Biology &amp; Ecosystems, Atmosphere</a:t>
            </a:r>
          </a:p>
        </p:txBody>
      </p:sp>
      <p:pic>
        <p:nvPicPr>
          <p:cNvPr id="3" name="Picture 2" descr="A grey circle with a computer screen and a white text&#10;&#10;Description automatically generated">
            <a:extLst>
              <a:ext uri="{FF2B5EF4-FFF2-40B4-BE49-F238E27FC236}">
                <a16:creationId xmlns:a16="http://schemas.microsoft.com/office/drawing/2014/main" xmlns="" id="{3658C08F-A92D-D067-9E50-70F2445E7C22}"/>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9297006" y="0"/>
            <a:ext cx="1044008" cy="1044008"/>
          </a:xfrm>
          <a:prstGeom prst="rect">
            <a:avLst/>
          </a:prstGeom>
        </p:spPr>
      </p:pic>
      <p:pic>
        <p:nvPicPr>
          <p:cNvPr id="4" name="Picture 3">
            <a:extLst>
              <a:ext uri="{FF2B5EF4-FFF2-40B4-BE49-F238E27FC236}">
                <a16:creationId xmlns:a16="http://schemas.microsoft.com/office/drawing/2014/main" xmlns="" id="{45B3F2A9-5E1A-36D2-3839-4C1F9F2C3D59}"/>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8183970" y="20597"/>
            <a:ext cx="1044006" cy="1044006"/>
          </a:xfrm>
          <a:prstGeom prst="rect">
            <a:avLst/>
          </a:prstGeom>
        </p:spPr>
      </p:pic>
      <p:pic>
        <p:nvPicPr>
          <p:cNvPr id="15" name="Picture 14" descr="A round purple label with a person blowing bubbles&#10;&#10;Description automatically generated">
            <a:extLst>
              <a:ext uri="{FF2B5EF4-FFF2-40B4-BE49-F238E27FC236}">
                <a16:creationId xmlns:a16="http://schemas.microsoft.com/office/drawing/2014/main" xmlns="" id="{48C7C7CF-CDB6-B6D1-B3FE-BEAB9771EE4F}"/>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070933" y="36556"/>
            <a:ext cx="1044007" cy="1044007"/>
          </a:xfrm>
          <a:prstGeom prst="rect">
            <a:avLst/>
          </a:prstGeom>
        </p:spPr>
      </p:pic>
      <p:pic>
        <p:nvPicPr>
          <p:cNvPr id="17" name="Picture 16" descr="A circular green and white logo&#10;&#10;Description automatically generated with medium confidence">
            <a:extLst>
              <a:ext uri="{FF2B5EF4-FFF2-40B4-BE49-F238E27FC236}">
                <a16:creationId xmlns:a16="http://schemas.microsoft.com/office/drawing/2014/main" xmlns="" id="{F4734CBB-FFBB-D67C-B653-D89E8B36D6AB}"/>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5934059" y="20597"/>
            <a:ext cx="1044007" cy="1044007"/>
          </a:xfrm>
          <a:prstGeom prst="rect">
            <a:avLst/>
          </a:prstGeom>
        </p:spPr>
      </p:pic>
    </p:spTree>
    <p:extLst>
      <p:ext uri="{BB962C8B-B14F-4D97-AF65-F5344CB8AC3E}">
        <p14:creationId xmlns:p14="http://schemas.microsoft.com/office/powerpoint/2010/main" xmlns="" val="969699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rgo float network design">
            <a:extLst>
              <a:ext uri="{FF2B5EF4-FFF2-40B4-BE49-F238E27FC236}">
                <a16:creationId xmlns:a16="http://schemas.microsoft.com/office/drawing/2014/main" xmlns="" id="{6D7E39FC-0799-417B-916A-3FDC28B37FA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6931"/>
          <a:stretch/>
        </p:blipFill>
        <p:spPr bwMode="auto">
          <a:xfrm>
            <a:off x="243517" y="2992690"/>
            <a:ext cx="2856398" cy="157131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ounded Rectangle 9">
            <a:extLst>
              <a:ext uri="{FF2B5EF4-FFF2-40B4-BE49-F238E27FC236}">
                <a16:creationId xmlns:a16="http://schemas.microsoft.com/office/drawing/2014/main" xmlns="" id="{35EB260B-D26D-8945-A698-6EABCBCFDC96}"/>
              </a:ext>
            </a:extLst>
          </p:cNvPr>
          <p:cNvSpPr/>
          <p:nvPr/>
        </p:nvSpPr>
        <p:spPr>
          <a:xfrm>
            <a:off x="1" y="3931"/>
            <a:ext cx="10580914" cy="453269"/>
          </a:xfrm>
          <a:prstGeom prst="roundRect">
            <a:avLst>
              <a:gd name="adj" fmla="val 0"/>
            </a:avLst>
          </a:prstGeom>
          <a:solidFill>
            <a:srgbClr val="0000CC"/>
          </a:solidFill>
          <a:ln w="9360" cap="flat">
            <a:noFill/>
            <a:round/>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0000" tIns="0" rIns="90000" bIns="0" numCol="1" anchor="ctr" anchorCtr="0" compatLnSpc="1">
            <a:prstTxWarp prst="textNoShape">
              <a:avLst/>
            </a:prstTxWarp>
          </a:bodyPr>
          <a:lstStyle/>
          <a:p>
            <a: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a:pPr>
            <a:r>
              <a:rPr lang="en-US"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Digital Ocean</a:t>
            </a:r>
          </a:p>
        </p:txBody>
      </p:sp>
      <p:pic>
        <p:nvPicPr>
          <p:cNvPr id="3" name="Picture 2" descr="Diagram&#10;&#10;Description automatically generated">
            <a:extLst>
              <a:ext uri="{FF2B5EF4-FFF2-40B4-BE49-F238E27FC236}">
                <a16:creationId xmlns:a16="http://schemas.microsoft.com/office/drawing/2014/main" xmlns="" id="{489F5D0D-5217-5B40-836D-45FBA1DDFB4A}"/>
              </a:ext>
            </a:extLst>
          </p:cNvPr>
          <p:cNvPicPr>
            <a:picLocks noChangeAspect="1"/>
          </p:cNvPicPr>
          <p:nvPr/>
        </p:nvPicPr>
        <p:blipFill>
          <a:blip r:embed="rId4" cstate="print"/>
          <a:stretch>
            <a:fillRect/>
          </a:stretch>
        </p:blipFill>
        <p:spPr>
          <a:xfrm>
            <a:off x="3180707" y="1474058"/>
            <a:ext cx="4778664" cy="2212244"/>
          </a:xfrm>
          <a:prstGeom prst="rect">
            <a:avLst/>
          </a:prstGeom>
          <a:ln w="12700">
            <a:solidFill>
              <a:schemeClr val="tx1"/>
            </a:solidFill>
          </a:ln>
        </p:spPr>
      </p:pic>
      <p:pic>
        <p:nvPicPr>
          <p:cNvPr id="5" name="Picture 4" descr="A picture containing text&#10;&#10;Description automatically generated">
            <a:extLst>
              <a:ext uri="{FF2B5EF4-FFF2-40B4-BE49-F238E27FC236}">
                <a16:creationId xmlns:a16="http://schemas.microsoft.com/office/drawing/2014/main" xmlns="" id="{8DB6221A-5B9C-CE48-A0F7-945F1C14F399}"/>
              </a:ext>
            </a:extLst>
          </p:cNvPr>
          <p:cNvPicPr>
            <a:picLocks noChangeAspect="1"/>
          </p:cNvPicPr>
          <p:nvPr/>
        </p:nvPicPr>
        <p:blipFill>
          <a:blip r:embed="rId5" cstate="print"/>
          <a:stretch>
            <a:fillRect/>
          </a:stretch>
        </p:blipFill>
        <p:spPr>
          <a:xfrm>
            <a:off x="3180707" y="3780181"/>
            <a:ext cx="4778664" cy="2406651"/>
          </a:xfrm>
          <a:prstGeom prst="rect">
            <a:avLst/>
          </a:prstGeom>
          <a:ln w="12700">
            <a:solidFill>
              <a:schemeClr val="tx1"/>
            </a:solidFill>
          </a:ln>
        </p:spPr>
      </p:pic>
      <p:pic>
        <p:nvPicPr>
          <p:cNvPr id="1026" name="Picture 2" descr="@argosoarc">
            <a:extLst>
              <a:ext uri="{FF2B5EF4-FFF2-40B4-BE49-F238E27FC236}">
                <a16:creationId xmlns:a16="http://schemas.microsoft.com/office/drawing/2014/main" xmlns="" id="{59E1A3C5-1B87-436B-92A1-C5BD6B029826}"/>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985371" y="4635935"/>
            <a:ext cx="808382" cy="808382"/>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Rectangle 10">
            <a:extLst>
              <a:ext uri="{FF2B5EF4-FFF2-40B4-BE49-F238E27FC236}">
                <a16:creationId xmlns:a16="http://schemas.microsoft.com/office/drawing/2014/main" xmlns="" id="{2C7BADB9-E769-0D49-A430-EE8F451FBFE4}"/>
              </a:ext>
            </a:extLst>
          </p:cNvPr>
          <p:cNvSpPr>
            <a:spLocks noChangeArrowheads="1"/>
          </p:cNvSpPr>
          <p:nvPr/>
        </p:nvSpPr>
        <p:spPr bwMode="auto">
          <a:xfrm>
            <a:off x="353480" y="3131954"/>
            <a:ext cx="27464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GB" altLang="en-US" sz="1800" b="1">
                <a:latin typeface="Times New Roman" panose="02020603050405020304" pitchFamily="18" charset="0"/>
                <a:cs typeface="Times New Roman" panose="02020603050405020304" pitchFamily="18" charset="0"/>
              </a:rPr>
              <a:t>Argo Regional Centre</a:t>
            </a:r>
          </a:p>
        </p:txBody>
      </p:sp>
      <p:pic>
        <p:nvPicPr>
          <p:cNvPr id="26" name="Content Placeholder 3" descr="iodemap.png">
            <a:extLst>
              <a:ext uri="{FF2B5EF4-FFF2-40B4-BE49-F238E27FC236}">
                <a16:creationId xmlns:a16="http://schemas.microsoft.com/office/drawing/2014/main" xmlns="" id="{FEE05EEC-DC8E-40E6-BF9A-2F823ACA33F5}"/>
              </a:ext>
            </a:extLst>
          </p:cNvPr>
          <p:cNvPicPr>
            <a:picLocks noChangeAspect="1"/>
          </p:cNvPicPr>
          <p:nvPr/>
        </p:nvPicPr>
        <p:blipFill rotWithShape="1">
          <a:blip r:embed="rId7" cstate="print"/>
          <a:srcRect l="120" r="-632"/>
          <a:stretch/>
        </p:blipFill>
        <p:spPr bwMode="auto">
          <a:xfrm>
            <a:off x="243517" y="922074"/>
            <a:ext cx="2856397" cy="2037841"/>
          </a:xfrm>
          <a:prstGeom prst="rect">
            <a:avLst/>
          </a:prstGeom>
          <a:noFill/>
          <a:ln w="9525">
            <a:noFill/>
            <a:miter lim="800000"/>
            <a:headEnd/>
            <a:tailEnd/>
          </a:ln>
        </p:spPr>
      </p:pic>
      <p:sp>
        <p:nvSpPr>
          <p:cNvPr id="27" name="Text Box 6">
            <a:extLst>
              <a:ext uri="{FF2B5EF4-FFF2-40B4-BE49-F238E27FC236}">
                <a16:creationId xmlns:a16="http://schemas.microsoft.com/office/drawing/2014/main" xmlns="" id="{7D3C9F61-A8C6-43AB-B050-80359FEF026F}"/>
              </a:ext>
            </a:extLst>
          </p:cNvPr>
          <p:cNvSpPr txBox="1">
            <a:spLocks noChangeArrowheads="1"/>
          </p:cNvSpPr>
          <p:nvPr/>
        </p:nvSpPr>
        <p:spPr bwMode="auto">
          <a:xfrm>
            <a:off x="1781679" y="2599805"/>
            <a:ext cx="928298" cy="369255"/>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wrap="none" lIns="91360" tIns="45682" rIns="91360" bIns="45682">
            <a:spAutoFit/>
          </a:bodyPr>
          <a:lstStyle/>
          <a:p>
            <a:pPr eaLnBrk="0" hangingPunct="0"/>
            <a:r>
              <a:rPr lang="en-US">
                <a:solidFill>
                  <a:srgbClr val="000000"/>
                </a:solidFill>
                <a:latin typeface="Times New Roman" panose="02020603050405020304" pitchFamily="18" charset="0"/>
                <a:cs typeface="Times New Roman" panose="02020603050405020304" pitchFamily="18" charset="0"/>
              </a:rPr>
              <a:t>NODCs</a:t>
            </a:r>
          </a:p>
        </p:txBody>
      </p:sp>
      <p:pic>
        <p:nvPicPr>
          <p:cNvPr id="30" name="Picture 29" descr="do.png">
            <a:extLst>
              <a:ext uri="{FF2B5EF4-FFF2-40B4-BE49-F238E27FC236}">
                <a16:creationId xmlns:a16="http://schemas.microsoft.com/office/drawing/2014/main" xmlns="" id="{CB3B7270-CC56-4EB1-96B0-4B3C647C3782}"/>
              </a:ext>
            </a:extLst>
          </p:cNvPr>
          <p:cNvPicPr>
            <a:picLocks noChangeAspect="1"/>
          </p:cNvPicPr>
          <p:nvPr/>
        </p:nvPicPr>
        <p:blipFill>
          <a:blip r:embed="rId8" cstate="print"/>
          <a:stretch>
            <a:fillRect/>
          </a:stretch>
        </p:blipFill>
        <p:spPr>
          <a:xfrm>
            <a:off x="32658" y="4703271"/>
            <a:ext cx="1752600" cy="591745"/>
          </a:xfrm>
          <a:prstGeom prst="rect">
            <a:avLst/>
          </a:prstGeom>
        </p:spPr>
      </p:pic>
      <p:pic>
        <p:nvPicPr>
          <p:cNvPr id="31" name="Picture 30" descr="Cube_Plot_with Contours_1.gif">
            <a:extLst>
              <a:ext uri="{FF2B5EF4-FFF2-40B4-BE49-F238E27FC236}">
                <a16:creationId xmlns:a16="http://schemas.microsoft.com/office/drawing/2014/main" xmlns="" id="{5AAE4031-004F-425A-B216-F8A683411AA2}"/>
              </a:ext>
            </a:extLst>
          </p:cNvPr>
          <p:cNvPicPr>
            <a:picLocks noChangeAspect="1"/>
          </p:cNvPicPr>
          <p:nvPr/>
        </p:nvPicPr>
        <p:blipFill>
          <a:blip r:embed="rId9" cstate="print"/>
          <a:stretch>
            <a:fillRect/>
          </a:stretch>
        </p:blipFill>
        <p:spPr>
          <a:xfrm>
            <a:off x="8069438" y="917450"/>
            <a:ext cx="3886578" cy="1819509"/>
          </a:xfrm>
          <a:prstGeom prst="rect">
            <a:avLst/>
          </a:prstGeom>
        </p:spPr>
      </p:pic>
      <p:grpSp>
        <p:nvGrpSpPr>
          <p:cNvPr id="32" name="Group 31">
            <a:extLst>
              <a:ext uri="{FF2B5EF4-FFF2-40B4-BE49-F238E27FC236}">
                <a16:creationId xmlns:a16="http://schemas.microsoft.com/office/drawing/2014/main" xmlns="" id="{1EB70198-5F28-4399-9AD9-F4E7A155BB31}"/>
              </a:ext>
            </a:extLst>
          </p:cNvPr>
          <p:cNvGrpSpPr/>
          <p:nvPr/>
        </p:nvGrpSpPr>
        <p:grpSpPr>
          <a:xfrm>
            <a:off x="8069438" y="2765427"/>
            <a:ext cx="3886578" cy="2114708"/>
            <a:chOff x="76200" y="1277776"/>
            <a:chExt cx="4662055" cy="3435638"/>
          </a:xfrm>
        </p:grpSpPr>
        <p:pic>
          <p:nvPicPr>
            <p:cNvPr id="33" name="Picture 4">
              <a:extLst>
                <a:ext uri="{FF2B5EF4-FFF2-40B4-BE49-F238E27FC236}">
                  <a16:creationId xmlns:a16="http://schemas.microsoft.com/office/drawing/2014/main" xmlns="" id="{EE96381B-D489-4C08-A758-A28C653D5A95}"/>
                </a:ext>
              </a:extLst>
            </p:cNvPr>
            <p:cNvPicPr>
              <a:picLocks noChangeAspect="1" noChangeArrowheads="1"/>
            </p:cNvPicPr>
            <p:nvPr/>
          </p:nvPicPr>
          <p:blipFill rotWithShape="1">
            <a:blip r:embed="rId10" cstate="print"/>
            <a:srcRect t="12598" r="19498" b="14288"/>
            <a:stretch/>
          </p:blipFill>
          <p:spPr bwMode="auto">
            <a:xfrm>
              <a:off x="76200" y="1277776"/>
              <a:ext cx="4662055" cy="3435638"/>
            </a:xfrm>
            <a:prstGeom prst="rect">
              <a:avLst/>
            </a:prstGeom>
            <a:noFill/>
            <a:ln w="9525">
              <a:solidFill>
                <a:schemeClr val="tx2"/>
              </a:solidFill>
              <a:miter lim="800000"/>
              <a:headEnd/>
              <a:tailEnd/>
            </a:ln>
            <a:effectLst/>
          </p:spPr>
        </p:pic>
        <p:pic>
          <p:nvPicPr>
            <p:cNvPr id="34" name="Picture 3">
              <a:extLst>
                <a:ext uri="{FF2B5EF4-FFF2-40B4-BE49-F238E27FC236}">
                  <a16:creationId xmlns:a16="http://schemas.microsoft.com/office/drawing/2014/main" xmlns="" id="{34DD2DBF-2BD2-41F3-8BB8-11227C9C7791}"/>
                </a:ext>
              </a:extLst>
            </p:cNvPr>
            <p:cNvPicPr>
              <a:picLocks noChangeAspect="1" noChangeArrowheads="1"/>
            </p:cNvPicPr>
            <p:nvPr/>
          </p:nvPicPr>
          <p:blipFill>
            <a:blip r:embed="rId11" cstate="print"/>
            <a:srcRect/>
            <a:stretch>
              <a:fillRect/>
            </a:stretch>
          </p:blipFill>
          <p:spPr bwMode="auto">
            <a:xfrm>
              <a:off x="1396894" y="1904890"/>
              <a:ext cx="2946506" cy="2794515"/>
            </a:xfrm>
            <a:prstGeom prst="rect">
              <a:avLst/>
            </a:prstGeom>
            <a:noFill/>
            <a:ln w="9525">
              <a:noFill/>
              <a:miter lim="800000"/>
              <a:headEnd/>
              <a:tailEnd/>
            </a:ln>
          </p:spPr>
        </p:pic>
      </p:grpSp>
      <p:sp>
        <p:nvSpPr>
          <p:cNvPr id="8" name="TextBox 7">
            <a:extLst>
              <a:ext uri="{FF2B5EF4-FFF2-40B4-BE49-F238E27FC236}">
                <a16:creationId xmlns:a16="http://schemas.microsoft.com/office/drawing/2014/main" xmlns="" id="{22363402-F6B8-4320-87DC-F29D3415A545}"/>
              </a:ext>
            </a:extLst>
          </p:cNvPr>
          <p:cNvSpPr txBox="1"/>
          <p:nvPr/>
        </p:nvSpPr>
        <p:spPr>
          <a:xfrm>
            <a:off x="243512" y="552292"/>
            <a:ext cx="2856398"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Accreditation</a:t>
            </a:r>
          </a:p>
        </p:txBody>
      </p:sp>
      <p:sp>
        <p:nvSpPr>
          <p:cNvPr id="36" name="TextBox 35">
            <a:extLst>
              <a:ext uri="{FF2B5EF4-FFF2-40B4-BE49-F238E27FC236}">
                <a16:creationId xmlns:a16="http://schemas.microsoft.com/office/drawing/2014/main" xmlns="" id="{343CE62B-EF14-49ED-9C71-8DE8A4E21368}"/>
              </a:ext>
            </a:extLst>
          </p:cNvPr>
          <p:cNvSpPr txBox="1"/>
          <p:nvPr/>
        </p:nvSpPr>
        <p:spPr>
          <a:xfrm>
            <a:off x="3187208" y="1077553"/>
            <a:ext cx="4778663"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Data Management</a:t>
            </a:r>
          </a:p>
        </p:txBody>
      </p:sp>
      <p:sp>
        <p:nvSpPr>
          <p:cNvPr id="37" name="TextBox 36">
            <a:extLst>
              <a:ext uri="{FF2B5EF4-FFF2-40B4-BE49-F238E27FC236}">
                <a16:creationId xmlns:a16="http://schemas.microsoft.com/office/drawing/2014/main" xmlns="" id="{7CB15018-D034-4C58-9F53-B75C6C55472C}"/>
              </a:ext>
            </a:extLst>
          </p:cNvPr>
          <p:cNvSpPr txBox="1"/>
          <p:nvPr/>
        </p:nvSpPr>
        <p:spPr>
          <a:xfrm>
            <a:off x="8069437" y="552292"/>
            <a:ext cx="3879046"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Data Dissemination</a:t>
            </a:r>
          </a:p>
        </p:txBody>
      </p:sp>
      <p:pic>
        <p:nvPicPr>
          <p:cNvPr id="42" name="Picture 4" descr="IOGOOS logo">
            <a:extLst>
              <a:ext uri="{FF2B5EF4-FFF2-40B4-BE49-F238E27FC236}">
                <a16:creationId xmlns:a16="http://schemas.microsoft.com/office/drawing/2014/main" xmlns="" id="{B2449160-23FE-4205-B35A-07D16D28DA0E}"/>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963977" y="6205127"/>
            <a:ext cx="1601012" cy="592304"/>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43" descr="A picture containing logo&#10;&#10;Description automatically generated">
            <a:extLst>
              <a:ext uri="{FF2B5EF4-FFF2-40B4-BE49-F238E27FC236}">
                <a16:creationId xmlns:a16="http://schemas.microsoft.com/office/drawing/2014/main" xmlns="" id="{32614180-0619-41C3-AD5D-06781710F685}"/>
              </a:ext>
            </a:extLst>
          </p:cNvPr>
          <p:cNvPicPr>
            <a:picLocks noChangeAspect="1"/>
          </p:cNvPicPr>
          <p:nvPr/>
        </p:nvPicPr>
        <p:blipFill rotWithShape="1">
          <a:blip r:embed="rId13" cstate="print">
            <a:extLst>
              <a:ext uri="{28A0092B-C50C-407E-A947-70E740481C1C}">
                <a14:useLocalDpi xmlns:a14="http://schemas.microsoft.com/office/drawing/2010/main" xmlns="" val="0"/>
              </a:ext>
            </a:extLst>
          </a:blip>
          <a:srcRect t="66512"/>
          <a:stretch/>
        </p:blipFill>
        <p:spPr>
          <a:xfrm>
            <a:off x="32658" y="5473445"/>
            <a:ext cx="2394562" cy="601423"/>
          </a:xfrm>
          <a:prstGeom prst="rect">
            <a:avLst/>
          </a:prstGeom>
        </p:spPr>
      </p:pic>
      <p:pic>
        <p:nvPicPr>
          <p:cNvPr id="25" name="Picture 24" descr="Logo&#10;&#10;Description automatically generated">
            <a:extLst>
              <a:ext uri="{FF2B5EF4-FFF2-40B4-BE49-F238E27FC236}">
                <a16:creationId xmlns:a16="http://schemas.microsoft.com/office/drawing/2014/main" xmlns="" id="{DF4889E9-DFA8-4283-8344-A282C251E195}"/>
              </a:ext>
            </a:extLst>
          </p:cNvPr>
          <p:cNvPicPr>
            <a:picLocks noChangeAspect="1"/>
          </p:cNvPicPr>
          <p:nvPr/>
        </p:nvPicPr>
        <p:blipFill rotWithShape="1">
          <a:blip r:embed="rId14" cstate="print">
            <a:extLst>
              <a:ext uri="{28A0092B-C50C-407E-A947-70E740481C1C}">
                <a14:useLocalDpi xmlns:a14="http://schemas.microsoft.com/office/drawing/2010/main" xmlns="" val="0"/>
              </a:ext>
            </a:extLst>
          </a:blip>
          <a:srcRect l="10971" t="34331" r="69233" b="31317"/>
          <a:stretch/>
        </p:blipFill>
        <p:spPr>
          <a:xfrm>
            <a:off x="32658" y="6074868"/>
            <a:ext cx="824252" cy="731302"/>
          </a:xfrm>
          <a:prstGeom prst="rect">
            <a:avLst/>
          </a:prstGeom>
        </p:spPr>
      </p:pic>
      <p:pic>
        <p:nvPicPr>
          <p:cNvPr id="35" name="Picture 34" descr="A picture containing logo&#10;&#10;Description automatically generated">
            <a:extLst>
              <a:ext uri="{FF2B5EF4-FFF2-40B4-BE49-F238E27FC236}">
                <a16:creationId xmlns:a16="http://schemas.microsoft.com/office/drawing/2014/main" xmlns="" id="{5E30E9FD-DD61-4A7F-84D9-126D4C1BA48B}"/>
              </a:ext>
            </a:extLst>
          </p:cNvPr>
          <p:cNvPicPr>
            <a:picLocks noChangeAspect="1"/>
          </p:cNvPicPr>
          <p:nvPr/>
        </p:nvPicPr>
        <p:blipFill rotWithShape="1">
          <a:blip r:embed="rId15" cstate="print">
            <a:extLst>
              <a:ext uri="{28A0092B-C50C-407E-A947-70E740481C1C}">
                <a14:useLocalDpi xmlns:a14="http://schemas.microsoft.com/office/drawing/2010/main" xmlns="" val="0"/>
              </a:ext>
            </a:extLst>
          </a:blip>
          <a:srcRect t="801" b="33613"/>
          <a:stretch/>
        </p:blipFill>
        <p:spPr>
          <a:xfrm>
            <a:off x="741324" y="6186832"/>
            <a:ext cx="1222654" cy="601423"/>
          </a:xfrm>
          <a:prstGeom prst="rect">
            <a:avLst/>
          </a:prstGeom>
        </p:spPr>
      </p:pic>
      <p:pic>
        <p:nvPicPr>
          <p:cNvPr id="4" name="Picture 3">
            <a:extLst>
              <a:ext uri="{FF2B5EF4-FFF2-40B4-BE49-F238E27FC236}">
                <a16:creationId xmlns:a16="http://schemas.microsoft.com/office/drawing/2014/main" xmlns="" id="{1FE9A7F9-A547-4239-9CF5-DE6624480A6B}"/>
              </a:ext>
            </a:extLst>
          </p:cNvPr>
          <p:cNvPicPr>
            <a:picLocks noChangeAspect="1"/>
          </p:cNvPicPr>
          <p:nvPr/>
        </p:nvPicPr>
        <p:blipFill>
          <a:blip r:embed="rId16" cstate="print"/>
          <a:stretch>
            <a:fillRect/>
          </a:stretch>
        </p:blipFill>
        <p:spPr>
          <a:xfrm>
            <a:off x="8069437" y="4890689"/>
            <a:ext cx="3978630" cy="1897566"/>
          </a:xfrm>
          <a:prstGeom prst="rect">
            <a:avLst/>
          </a:prstGeom>
        </p:spPr>
      </p:pic>
      <p:pic>
        <p:nvPicPr>
          <p:cNvPr id="29" name="Picture 2" descr="C:\Users\Mohanty\Desktop\logo.jpg"/>
          <p:cNvPicPr>
            <a:picLocks noChangeAspect="1" noChangeArrowheads="1"/>
          </p:cNvPicPr>
          <p:nvPr/>
        </p:nvPicPr>
        <p:blipFill>
          <a:blip r:embed="rId17" cstate="print"/>
          <a:srcRect l="9111" b="5882"/>
          <a:stretch>
            <a:fillRect/>
          </a:stretch>
        </p:blipFill>
        <p:spPr bwMode="auto">
          <a:xfrm>
            <a:off x="10580914" y="0"/>
            <a:ext cx="1579061" cy="478971"/>
          </a:xfrm>
          <a:prstGeom prst="rect">
            <a:avLst/>
          </a:prstGeom>
          <a:noFill/>
        </p:spPr>
      </p:pic>
      <p:pic>
        <p:nvPicPr>
          <p:cNvPr id="12" name="Picture 11" descr="A grey circle with a computer screen and a white text&#10;&#10;Description automatically generated">
            <a:extLst>
              <a:ext uri="{FF2B5EF4-FFF2-40B4-BE49-F238E27FC236}">
                <a16:creationId xmlns:a16="http://schemas.microsoft.com/office/drawing/2014/main" xmlns="" id="{613AE346-6C4D-B48C-EB18-27836FCD6325}"/>
              </a:ext>
            </a:extLst>
          </p:cNvPr>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6929888" y="3931"/>
            <a:ext cx="1146050" cy="1146050"/>
          </a:xfrm>
          <a:prstGeom prst="rect">
            <a:avLst/>
          </a:prstGeom>
        </p:spPr>
      </p:pic>
      <p:pic>
        <p:nvPicPr>
          <p:cNvPr id="14" name="Picture 13">
            <a:extLst>
              <a:ext uri="{FF2B5EF4-FFF2-40B4-BE49-F238E27FC236}">
                <a16:creationId xmlns:a16="http://schemas.microsoft.com/office/drawing/2014/main" xmlns="" id="{E9518C26-E436-8791-E1CF-8FB8FA689B34}"/>
              </a:ext>
            </a:extLst>
          </p:cNvPr>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5713475" y="0"/>
            <a:ext cx="1146050" cy="1146050"/>
          </a:xfrm>
          <a:prstGeom prst="rect">
            <a:avLst/>
          </a:prstGeom>
        </p:spPr>
      </p:pic>
    </p:spTree>
    <p:extLst>
      <p:ext uri="{BB962C8B-B14F-4D97-AF65-F5344CB8AC3E}">
        <p14:creationId xmlns:p14="http://schemas.microsoft.com/office/powerpoint/2010/main" xmlns="" val="1465437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A1EDD4D-C78D-0AB4-C254-051B99CBF4DD}"/>
              </a:ext>
            </a:extLst>
          </p:cNvPr>
          <p:cNvSpPr/>
          <p:nvPr/>
        </p:nvSpPr>
        <p:spPr>
          <a:xfrm>
            <a:off x="0" y="0"/>
            <a:ext cx="10251852" cy="563526"/>
          </a:xfrm>
          <a:prstGeom prst="roundRect">
            <a:avLst/>
          </a:prstGeom>
          <a:solidFill>
            <a:srgbClr val="3333CC"/>
          </a:solidFill>
          <a:ln w="9360" cap="flat">
            <a:noFill/>
            <a:round/>
            <a:headEnd/>
            <a:tailEnd/>
          </a:ln>
          <a:effectLst/>
        </p:spPr>
        <p:txBody>
          <a:bodyPr lIns="90000" tIns="0" rIns="90000" bIns="0"/>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IN"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Near-real time satellite data dissemination for IOR countries</a:t>
            </a:r>
          </a:p>
        </p:txBody>
      </p:sp>
      <p:pic>
        <p:nvPicPr>
          <p:cNvPr id="5" name="Picture 4" descr="seadas.PNG">
            <a:extLst>
              <a:ext uri="{FF2B5EF4-FFF2-40B4-BE49-F238E27FC236}">
                <a16:creationId xmlns:a16="http://schemas.microsoft.com/office/drawing/2014/main" xmlns="" id="{3FF8C38D-9867-2CAE-09AC-CDAAB7EC5D53}"/>
              </a:ext>
            </a:extLst>
          </p:cNvPr>
          <p:cNvPicPr>
            <a:picLocks noChangeAspect="1"/>
          </p:cNvPicPr>
          <p:nvPr/>
        </p:nvPicPr>
        <p:blipFill rotWithShape="1">
          <a:blip r:embed="rId2" cstate="print"/>
          <a:srcRect b="26704"/>
          <a:stretch/>
        </p:blipFill>
        <p:spPr>
          <a:xfrm>
            <a:off x="720000" y="1817715"/>
            <a:ext cx="3600000" cy="1103502"/>
          </a:xfrm>
          <a:prstGeom prst="rect">
            <a:avLst/>
          </a:prstGeom>
        </p:spPr>
      </p:pic>
      <p:pic>
        <p:nvPicPr>
          <p:cNvPr id="1028" name="Picture 4" descr="Aqua (satellite) - Wikipedia">
            <a:extLst>
              <a:ext uri="{FF2B5EF4-FFF2-40B4-BE49-F238E27FC236}">
                <a16:creationId xmlns:a16="http://schemas.microsoft.com/office/drawing/2014/main" xmlns="" id="{E0A75ADA-BBC2-21A1-86AC-AF26EB3B32C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0000" y="563526"/>
            <a:ext cx="2160000" cy="111483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xmlns="" id="{1E7E1D18-1F6F-DB25-1F6C-575583ECDE1B}"/>
              </a:ext>
            </a:extLst>
          </p:cNvPr>
          <p:cNvPicPr>
            <a:picLocks noChangeAspect="1"/>
          </p:cNvPicPr>
          <p:nvPr/>
        </p:nvPicPr>
        <p:blipFill>
          <a:blip r:embed="rId4"/>
          <a:stretch>
            <a:fillRect/>
          </a:stretch>
        </p:blipFill>
        <p:spPr>
          <a:xfrm>
            <a:off x="0" y="3060575"/>
            <a:ext cx="5040000" cy="3797425"/>
          </a:xfrm>
          <a:prstGeom prst="rect">
            <a:avLst/>
          </a:prstGeom>
        </p:spPr>
      </p:pic>
      <p:sp>
        <p:nvSpPr>
          <p:cNvPr id="10" name="TextBox 9">
            <a:extLst>
              <a:ext uri="{FF2B5EF4-FFF2-40B4-BE49-F238E27FC236}">
                <a16:creationId xmlns:a16="http://schemas.microsoft.com/office/drawing/2014/main" xmlns="" id="{911C909A-2F7C-E658-361C-C089416D476E}"/>
              </a:ext>
            </a:extLst>
          </p:cNvPr>
          <p:cNvSpPr txBox="1"/>
          <p:nvPr/>
        </p:nvSpPr>
        <p:spPr>
          <a:xfrm>
            <a:off x="2770285" y="1178350"/>
            <a:ext cx="1659429" cy="276999"/>
          </a:xfrm>
          <a:prstGeom prst="rect">
            <a:avLst/>
          </a:prstGeom>
          <a:noFill/>
        </p:spPr>
        <p:txBody>
          <a:bodyPr wrap="none" rtlCol="0">
            <a:spAutoFit/>
          </a:bodyPr>
          <a:lstStyle/>
          <a:p>
            <a:r>
              <a:rPr lang="en-IN" sz="1200" b="1" dirty="0">
                <a:latin typeface="Times New Roman" panose="02020603050405020304" pitchFamily="18" charset="0"/>
                <a:cs typeface="Times New Roman" panose="02020603050405020304" pitchFamily="18" charset="0"/>
              </a:rPr>
              <a:t>MODIS-Aqua satellite</a:t>
            </a:r>
          </a:p>
        </p:txBody>
      </p:sp>
      <p:pic>
        <p:nvPicPr>
          <p:cNvPr id="13" name="Picture 12">
            <a:extLst>
              <a:ext uri="{FF2B5EF4-FFF2-40B4-BE49-F238E27FC236}">
                <a16:creationId xmlns:a16="http://schemas.microsoft.com/office/drawing/2014/main" xmlns="" id="{46733269-FFE7-5C19-66A1-119E20C39D0C}"/>
              </a:ext>
            </a:extLst>
          </p:cNvPr>
          <p:cNvPicPr>
            <a:picLocks noChangeAspect="1"/>
          </p:cNvPicPr>
          <p:nvPr/>
        </p:nvPicPr>
        <p:blipFill rotWithShape="1">
          <a:blip r:embed="rId5"/>
          <a:srcRect l="29528" t="15039" r="19157" b="12868"/>
          <a:stretch/>
        </p:blipFill>
        <p:spPr>
          <a:xfrm>
            <a:off x="5172000" y="1310410"/>
            <a:ext cx="7020000" cy="5547590"/>
          </a:xfrm>
          <a:prstGeom prst="rect">
            <a:avLst/>
          </a:prstGeom>
        </p:spPr>
      </p:pic>
      <p:pic>
        <p:nvPicPr>
          <p:cNvPr id="17" name="Picture 16">
            <a:extLst>
              <a:ext uri="{FF2B5EF4-FFF2-40B4-BE49-F238E27FC236}">
                <a16:creationId xmlns:a16="http://schemas.microsoft.com/office/drawing/2014/main" xmlns="" id="{DD22B15B-C1F1-2776-9BAA-104C26468057}"/>
              </a:ext>
            </a:extLst>
          </p:cNvPr>
          <p:cNvPicPr>
            <a:picLocks noChangeAspect="1"/>
          </p:cNvPicPr>
          <p:nvPr/>
        </p:nvPicPr>
        <p:blipFill>
          <a:blip r:embed="rId6"/>
          <a:stretch>
            <a:fillRect/>
          </a:stretch>
        </p:blipFill>
        <p:spPr>
          <a:xfrm>
            <a:off x="10251852" y="1373875"/>
            <a:ext cx="1908000" cy="323869"/>
          </a:xfrm>
          <a:prstGeom prst="rect">
            <a:avLst/>
          </a:prstGeom>
        </p:spPr>
      </p:pic>
      <p:pic>
        <p:nvPicPr>
          <p:cNvPr id="21" name="Picture 20">
            <a:extLst>
              <a:ext uri="{FF2B5EF4-FFF2-40B4-BE49-F238E27FC236}">
                <a16:creationId xmlns:a16="http://schemas.microsoft.com/office/drawing/2014/main" xmlns="" id="{6FD53F96-C220-CEE0-F96C-C37B2A9E0662}"/>
              </a:ext>
            </a:extLst>
          </p:cNvPr>
          <p:cNvPicPr>
            <a:picLocks noChangeAspect="1"/>
          </p:cNvPicPr>
          <p:nvPr/>
        </p:nvPicPr>
        <p:blipFill rotWithShape="1">
          <a:blip r:embed="rId7"/>
          <a:srcRect l="29615" t="31699" r="56582" b="56619"/>
          <a:stretch/>
        </p:blipFill>
        <p:spPr>
          <a:xfrm>
            <a:off x="5182128" y="3737868"/>
            <a:ext cx="1916880" cy="936000"/>
          </a:xfrm>
          <a:prstGeom prst="rect">
            <a:avLst/>
          </a:prstGeom>
        </p:spPr>
      </p:pic>
      <p:sp>
        <p:nvSpPr>
          <p:cNvPr id="26" name="TextBox 25">
            <a:extLst>
              <a:ext uri="{FF2B5EF4-FFF2-40B4-BE49-F238E27FC236}">
                <a16:creationId xmlns:a16="http://schemas.microsoft.com/office/drawing/2014/main" xmlns="" id="{B152608B-98A8-827E-32A1-5F8682FF27D5}"/>
              </a:ext>
            </a:extLst>
          </p:cNvPr>
          <p:cNvSpPr txBox="1"/>
          <p:nvPr/>
        </p:nvSpPr>
        <p:spPr>
          <a:xfrm>
            <a:off x="7991475" y="6203434"/>
            <a:ext cx="3946525" cy="369332"/>
          </a:xfrm>
          <a:prstGeom prst="rect">
            <a:avLst/>
          </a:prstGeom>
          <a:noFill/>
        </p:spPr>
        <p:txBody>
          <a:bodyPr wrap="square">
            <a:spAutoFit/>
          </a:bodyPr>
          <a:lstStyle/>
          <a:p>
            <a:r>
              <a:rPr lang="en-IN" b="1" dirty="0">
                <a:solidFill>
                  <a:srgbClr val="FFFF00"/>
                </a:solidFill>
                <a:highlight>
                  <a:srgbClr val="000000"/>
                </a:highlight>
                <a:latin typeface="Times New Roman" panose="02020603050405020304" pitchFamily="18" charset="0"/>
                <a:cs typeface="Times New Roman" panose="02020603050405020304" pitchFamily="18" charset="0"/>
              </a:rPr>
              <a:t>https://incois.gov.in/portal/ChloroGIN</a:t>
            </a:r>
          </a:p>
        </p:txBody>
      </p:sp>
      <p:grpSp>
        <p:nvGrpSpPr>
          <p:cNvPr id="14" name="Group 13">
            <a:extLst>
              <a:ext uri="{FF2B5EF4-FFF2-40B4-BE49-F238E27FC236}">
                <a16:creationId xmlns:a16="http://schemas.microsoft.com/office/drawing/2014/main" xmlns="" id="{61328334-ACE5-C8C9-2470-95DB3F78D617}"/>
              </a:ext>
            </a:extLst>
          </p:cNvPr>
          <p:cNvGrpSpPr/>
          <p:nvPr/>
        </p:nvGrpSpPr>
        <p:grpSpPr>
          <a:xfrm>
            <a:off x="7480011" y="1777746"/>
            <a:ext cx="1872000" cy="1651254"/>
            <a:chOff x="7727625" y="1395681"/>
            <a:chExt cx="1872000" cy="1651254"/>
          </a:xfrm>
        </p:grpSpPr>
        <p:pic>
          <p:nvPicPr>
            <p:cNvPr id="15" name="Picture 14">
              <a:extLst>
                <a:ext uri="{FF2B5EF4-FFF2-40B4-BE49-F238E27FC236}">
                  <a16:creationId xmlns:a16="http://schemas.microsoft.com/office/drawing/2014/main" xmlns="" id="{A15C9111-D74A-7FE5-7B5C-038E49975798}"/>
                </a:ext>
              </a:extLst>
            </p:cNvPr>
            <p:cNvPicPr>
              <a:picLocks noChangeAspect="1"/>
            </p:cNvPicPr>
            <p:nvPr/>
          </p:nvPicPr>
          <p:blipFill rotWithShape="1">
            <a:blip r:embed="rId8"/>
            <a:srcRect l="48221" t="16021" r="38168" b="62635"/>
            <a:stretch/>
          </p:blipFill>
          <p:spPr>
            <a:xfrm>
              <a:off x="7727625" y="1395681"/>
              <a:ext cx="1872000" cy="1651254"/>
            </a:xfrm>
            <a:prstGeom prst="rect">
              <a:avLst/>
            </a:prstGeom>
          </p:spPr>
        </p:pic>
        <p:sp>
          <p:nvSpPr>
            <p:cNvPr id="23" name="Arrow: Right 22">
              <a:extLst>
                <a:ext uri="{FF2B5EF4-FFF2-40B4-BE49-F238E27FC236}">
                  <a16:creationId xmlns:a16="http://schemas.microsoft.com/office/drawing/2014/main" xmlns="" id="{6693BEDF-052B-BB27-9226-DAD144D0B5A8}"/>
                </a:ext>
              </a:extLst>
            </p:cNvPr>
            <p:cNvSpPr/>
            <p:nvPr/>
          </p:nvSpPr>
          <p:spPr>
            <a:xfrm rot="10800000">
              <a:off x="8669221" y="1970230"/>
              <a:ext cx="720000" cy="180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Arrow: Right 26">
              <a:extLst>
                <a:ext uri="{FF2B5EF4-FFF2-40B4-BE49-F238E27FC236}">
                  <a16:creationId xmlns:a16="http://schemas.microsoft.com/office/drawing/2014/main" xmlns="" id="{D2D308F2-FCE0-F007-C702-889BD069D1DB}"/>
                </a:ext>
              </a:extLst>
            </p:cNvPr>
            <p:cNvSpPr/>
            <p:nvPr/>
          </p:nvSpPr>
          <p:spPr>
            <a:xfrm rot="10800000">
              <a:off x="8489221" y="2416063"/>
              <a:ext cx="900000" cy="180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2" name="Picture 1" descr="Logo&#10;&#10;Description automatically generated">
            <a:extLst>
              <a:ext uri="{FF2B5EF4-FFF2-40B4-BE49-F238E27FC236}">
                <a16:creationId xmlns:a16="http://schemas.microsoft.com/office/drawing/2014/main" xmlns="" id="{8F253840-CD80-118F-32C1-1DA1CED25D97}"/>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t="22641"/>
          <a:stretch/>
        </p:blipFill>
        <p:spPr>
          <a:xfrm>
            <a:off x="10248500" y="0"/>
            <a:ext cx="1880913" cy="602340"/>
          </a:xfrm>
          <a:prstGeom prst="rect">
            <a:avLst/>
          </a:prstGeom>
        </p:spPr>
      </p:pic>
      <p:pic>
        <p:nvPicPr>
          <p:cNvPr id="20" name="Picture 19" descr="A yellow circle with a fish and a fish on it&#10;&#10;Description automatically generated">
            <a:extLst>
              <a:ext uri="{FF2B5EF4-FFF2-40B4-BE49-F238E27FC236}">
                <a16:creationId xmlns:a16="http://schemas.microsoft.com/office/drawing/2014/main" xmlns="" id="{1EB1E8D1-35F7-30C8-A020-CB8400E4148B}"/>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8316450" y="556814"/>
            <a:ext cx="1146050" cy="1146050"/>
          </a:xfrm>
          <a:prstGeom prst="rect">
            <a:avLst/>
          </a:prstGeom>
        </p:spPr>
      </p:pic>
      <p:pic>
        <p:nvPicPr>
          <p:cNvPr id="24" name="Picture 23" descr="A circle with hands and fish in it&#10;&#10;Description automatically generated">
            <a:extLst>
              <a:ext uri="{FF2B5EF4-FFF2-40B4-BE49-F238E27FC236}">
                <a16:creationId xmlns:a16="http://schemas.microsoft.com/office/drawing/2014/main" xmlns="" id="{BA54EC1D-63DE-3D72-4EF3-83245D5F8C0E}"/>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7135549" y="568862"/>
            <a:ext cx="1146050" cy="1146050"/>
          </a:xfrm>
          <a:prstGeom prst="rect">
            <a:avLst/>
          </a:prstGeom>
        </p:spPr>
      </p:pic>
      <p:pic>
        <p:nvPicPr>
          <p:cNvPr id="28" name="Picture 27" descr="A grey circle with a computer screen and a white text&#10;&#10;Description automatically generated">
            <a:extLst>
              <a:ext uri="{FF2B5EF4-FFF2-40B4-BE49-F238E27FC236}">
                <a16:creationId xmlns:a16="http://schemas.microsoft.com/office/drawing/2014/main" xmlns="" id="{BE52BA13-0944-38F0-612D-D3AAD70D1E54}"/>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0696498" y="547916"/>
            <a:ext cx="1146050" cy="1146050"/>
          </a:xfrm>
          <a:prstGeom prst="rect">
            <a:avLst/>
          </a:prstGeom>
        </p:spPr>
      </p:pic>
      <p:pic>
        <p:nvPicPr>
          <p:cNvPr id="30" name="Picture 29" descr="A round pink circle with a boat and a magnifying glass&#10;&#10;Description automatically generated">
            <a:extLst>
              <a:ext uri="{FF2B5EF4-FFF2-40B4-BE49-F238E27FC236}">
                <a16:creationId xmlns:a16="http://schemas.microsoft.com/office/drawing/2014/main" xmlns="" id="{44284429-E5F2-6637-7413-39E36271C7D2}"/>
              </a:ext>
            </a:extLst>
          </p:cNvPr>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9497351" y="594262"/>
            <a:ext cx="1146050" cy="1146050"/>
          </a:xfrm>
          <a:prstGeom prst="rect">
            <a:avLst/>
          </a:prstGeom>
        </p:spPr>
      </p:pic>
    </p:spTree>
    <p:extLst>
      <p:ext uri="{BB962C8B-B14F-4D97-AF65-F5344CB8AC3E}">
        <p14:creationId xmlns:p14="http://schemas.microsoft.com/office/powerpoint/2010/main" xmlns="" val="4037252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8">
            <a:extLst>
              <a:ext uri="{FF2B5EF4-FFF2-40B4-BE49-F238E27FC236}">
                <a16:creationId xmlns:a16="http://schemas.microsoft.com/office/drawing/2014/main" xmlns="" id="{400FD122-FCBB-47AE-98EF-4FAE58BF62FD}"/>
              </a:ext>
            </a:extLst>
          </p:cNvPr>
          <p:cNvSpPr>
            <a:spLocks noChangeArrowheads="1"/>
          </p:cNvSpPr>
          <p:nvPr/>
        </p:nvSpPr>
        <p:spPr bwMode="auto">
          <a:xfrm>
            <a:off x="0" y="-10272"/>
            <a:ext cx="10537371" cy="467471"/>
          </a:xfrm>
          <a:prstGeom prst="rect">
            <a:avLst/>
          </a:prstGeom>
          <a:solidFill>
            <a:srgbClr val="0000CC"/>
          </a:solidFill>
          <a:ln w="9360" cap="flat">
            <a:noFill/>
            <a:round/>
            <a:headEnd/>
            <a:tailEnd/>
          </a:ln>
          <a:effectLst/>
        </p:spPr>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a:pPr>
            <a:r>
              <a:rPr lang="en-US"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Modelling and Prediction Systems</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nvGrpSpPr>
          <p:cNvPr id="110" name="Group 109">
            <a:extLst>
              <a:ext uri="{FF2B5EF4-FFF2-40B4-BE49-F238E27FC236}">
                <a16:creationId xmlns:a16="http://schemas.microsoft.com/office/drawing/2014/main" xmlns="" id="{24B78066-1BA0-46BE-A586-88DAA08DA20F}"/>
              </a:ext>
            </a:extLst>
          </p:cNvPr>
          <p:cNvGrpSpPr/>
          <p:nvPr/>
        </p:nvGrpSpPr>
        <p:grpSpPr>
          <a:xfrm>
            <a:off x="2692645" y="839990"/>
            <a:ext cx="4673267" cy="3191185"/>
            <a:chOff x="2673090" y="503404"/>
            <a:chExt cx="4584734" cy="2720805"/>
          </a:xfrm>
        </p:grpSpPr>
        <p:pic>
          <p:nvPicPr>
            <p:cNvPr id="56" name="Picture 1">
              <a:extLst>
                <a:ext uri="{FF2B5EF4-FFF2-40B4-BE49-F238E27FC236}">
                  <a16:creationId xmlns:a16="http://schemas.microsoft.com/office/drawing/2014/main" xmlns="" id="{E09B621B-C211-4F78-B6CE-FE80B0A42BB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73090" y="503404"/>
              <a:ext cx="4180857" cy="2665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7" name="Text Box 2">
              <a:extLst>
                <a:ext uri="{FF2B5EF4-FFF2-40B4-BE49-F238E27FC236}">
                  <a16:creationId xmlns:a16="http://schemas.microsoft.com/office/drawing/2014/main" xmlns="" id="{F41BD8D0-B397-4336-B9A8-98304422CFEA}"/>
                </a:ext>
              </a:extLst>
            </p:cNvPr>
            <p:cNvSpPr txBox="1">
              <a:spLocks noChangeArrowheads="1"/>
            </p:cNvSpPr>
            <p:nvPr/>
          </p:nvSpPr>
          <p:spPr bwMode="auto">
            <a:xfrm>
              <a:off x="2945376" y="2933697"/>
              <a:ext cx="695325"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576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eaLnBrk="1">
                <a:buClrTx/>
                <a:buFontTx/>
                <a:buNone/>
              </a:pPr>
              <a:r>
                <a:rPr lang="en-IN" altLang="en-US" sz="1300" b="1">
                  <a:solidFill>
                    <a:srgbClr val="000000"/>
                  </a:solidFill>
                  <a:latin typeface="Times New Roman" panose="02020603050405020304" pitchFamily="18" charset="0"/>
                  <a:cs typeface="Times New Roman" panose="02020603050405020304" pitchFamily="18" charset="0"/>
                </a:rPr>
                <a:t>Global</a:t>
              </a:r>
            </a:p>
          </p:txBody>
        </p:sp>
        <p:sp>
          <p:nvSpPr>
            <p:cNvPr id="58" name="Text Box 3">
              <a:extLst>
                <a:ext uri="{FF2B5EF4-FFF2-40B4-BE49-F238E27FC236}">
                  <a16:creationId xmlns:a16="http://schemas.microsoft.com/office/drawing/2014/main" xmlns="" id="{9E96C852-269A-4E91-9569-708797F2FD51}"/>
                </a:ext>
              </a:extLst>
            </p:cNvPr>
            <p:cNvSpPr txBox="1">
              <a:spLocks noChangeArrowheads="1"/>
            </p:cNvSpPr>
            <p:nvPr/>
          </p:nvSpPr>
          <p:spPr bwMode="auto">
            <a:xfrm>
              <a:off x="5145495" y="2255480"/>
              <a:ext cx="882650"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576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eaLnBrk="1">
                <a:buClrTx/>
                <a:buFontTx/>
                <a:buNone/>
              </a:pPr>
              <a:r>
                <a:rPr lang="en-IN" altLang="en-US" sz="1300" b="1">
                  <a:solidFill>
                    <a:srgbClr val="000000"/>
                  </a:solidFill>
                  <a:latin typeface="Times New Roman" panose="02020603050405020304" pitchFamily="18" charset="0"/>
                  <a:cs typeface="Times New Roman" panose="02020603050405020304" pitchFamily="18" charset="0"/>
                </a:rPr>
                <a:t>Regional</a:t>
              </a:r>
            </a:p>
          </p:txBody>
        </p:sp>
        <p:sp>
          <p:nvSpPr>
            <p:cNvPr id="59" name="Text Box 4">
              <a:extLst>
                <a:ext uri="{FF2B5EF4-FFF2-40B4-BE49-F238E27FC236}">
                  <a16:creationId xmlns:a16="http://schemas.microsoft.com/office/drawing/2014/main" xmlns="" id="{34253089-8469-4FCC-8617-7FAD49558B4C}"/>
                </a:ext>
              </a:extLst>
            </p:cNvPr>
            <p:cNvSpPr txBox="1">
              <a:spLocks noChangeArrowheads="1"/>
            </p:cNvSpPr>
            <p:nvPr/>
          </p:nvSpPr>
          <p:spPr bwMode="auto">
            <a:xfrm>
              <a:off x="6472012" y="1381852"/>
              <a:ext cx="785812"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576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eaLnBrk="1">
                <a:buClrTx/>
                <a:buFontTx/>
                <a:buNone/>
              </a:pPr>
              <a:r>
                <a:rPr lang="en-IN" altLang="en-US" sz="1300" b="1">
                  <a:solidFill>
                    <a:srgbClr val="000000"/>
                  </a:solidFill>
                  <a:latin typeface="Times New Roman" panose="02020603050405020304" pitchFamily="18" charset="0"/>
                  <a:cs typeface="Times New Roman" panose="02020603050405020304" pitchFamily="18" charset="0"/>
                </a:rPr>
                <a:t>Coastal</a:t>
              </a:r>
            </a:p>
          </p:txBody>
        </p:sp>
      </p:grpSp>
      <p:sp>
        <p:nvSpPr>
          <p:cNvPr id="60" name="Text Box 5">
            <a:extLst>
              <a:ext uri="{FF2B5EF4-FFF2-40B4-BE49-F238E27FC236}">
                <a16:creationId xmlns:a16="http://schemas.microsoft.com/office/drawing/2014/main" xmlns="" id="{51F8DB33-E783-4E2C-8EA4-C6BFAC0051F0}"/>
              </a:ext>
            </a:extLst>
          </p:cNvPr>
          <p:cNvSpPr txBox="1">
            <a:spLocks noChangeArrowheads="1"/>
          </p:cNvSpPr>
          <p:nvPr/>
        </p:nvSpPr>
        <p:spPr bwMode="auto">
          <a:xfrm>
            <a:off x="2440955" y="672149"/>
            <a:ext cx="2835275"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594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400" b="1" dirty="0">
                <a:solidFill>
                  <a:srgbClr val="000000"/>
                </a:solidFill>
                <a:latin typeface="Times New Roman" panose="02020603050405020304" pitchFamily="18" charset="0"/>
                <a:cs typeface="Times New Roman" panose="02020603050405020304" pitchFamily="18" charset="0"/>
              </a:rPr>
              <a:t>Ocean Circulation Modelling</a:t>
            </a:r>
          </a:p>
        </p:txBody>
      </p:sp>
      <p:cxnSp>
        <p:nvCxnSpPr>
          <p:cNvPr id="70" name="AutoShape 15">
            <a:extLst>
              <a:ext uri="{FF2B5EF4-FFF2-40B4-BE49-F238E27FC236}">
                <a16:creationId xmlns:a16="http://schemas.microsoft.com/office/drawing/2014/main" xmlns="" id="{26E6E41A-C8E3-423E-BE76-9AB42A98D483}"/>
              </a:ext>
            </a:extLst>
          </p:cNvPr>
          <p:cNvCxnSpPr>
            <a:cxnSpLocks noChangeShapeType="1"/>
          </p:cNvCxnSpPr>
          <p:nvPr/>
        </p:nvCxnSpPr>
        <p:spPr bwMode="auto">
          <a:xfrm rot="5400000">
            <a:off x="235753" y="3278246"/>
            <a:ext cx="1588" cy="4763"/>
          </a:xfrm>
          <a:prstGeom prst="bentConnector2">
            <a:avLst/>
          </a:prstGeom>
          <a:noFill/>
          <a:ln w="9360">
            <a:solidFill>
              <a:srgbClr val="3465A4"/>
            </a:solidFill>
            <a:round/>
            <a:headEnd/>
            <a:tailEnd/>
          </a:ln>
          <a:extLst>
            <a:ext uri="{909E8E84-426E-40DD-AFC4-6F175D3DCCD1}">
              <a14:hiddenFill xmlns:a14="http://schemas.microsoft.com/office/drawing/2010/main" xmlns="">
                <a:noFill/>
              </a14:hiddenFill>
            </a:ext>
          </a:extLst>
        </p:spPr>
      </p:cxnSp>
      <p:sp>
        <p:nvSpPr>
          <p:cNvPr id="89" name="Rectangle 34">
            <a:extLst>
              <a:ext uri="{FF2B5EF4-FFF2-40B4-BE49-F238E27FC236}">
                <a16:creationId xmlns:a16="http://schemas.microsoft.com/office/drawing/2014/main" xmlns="" id="{4023FB44-ABE2-4B53-8D9F-6BD49F5EA325}"/>
              </a:ext>
            </a:extLst>
          </p:cNvPr>
          <p:cNvSpPr>
            <a:spLocks noChangeArrowheads="1"/>
          </p:cNvSpPr>
          <p:nvPr/>
        </p:nvSpPr>
        <p:spPr bwMode="auto">
          <a:xfrm>
            <a:off x="415140" y="634833"/>
            <a:ext cx="2232025" cy="720725"/>
          </a:xfrm>
          <a:prstGeom prst="rect">
            <a:avLst/>
          </a:prstGeom>
          <a:solidFill>
            <a:srgbClr val="FCD4D1"/>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INCOIS Ocean Modeling </a:t>
            </a:r>
          </a:p>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and Data Assimilation </a:t>
            </a:r>
          </a:p>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Activities</a:t>
            </a:r>
          </a:p>
        </p:txBody>
      </p:sp>
      <p:sp>
        <p:nvSpPr>
          <p:cNvPr id="90" name="Rectangle 35">
            <a:extLst>
              <a:ext uri="{FF2B5EF4-FFF2-40B4-BE49-F238E27FC236}">
                <a16:creationId xmlns:a16="http://schemas.microsoft.com/office/drawing/2014/main" xmlns="" id="{9B5C3D6A-9AEF-47AD-A1EA-815DBA37B036}"/>
              </a:ext>
            </a:extLst>
          </p:cNvPr>
          <p:cNvSpPr>
            <a:spLocks noChangeArrowheads="1"/>
          </p:cNvSpPr>
          <p:nvPr/>
        </p:nvSpPr>
        <p:spPr bwMode="auto">
          <a:xfrm>
            <a:off x="451653" y="4384794"/>
            <a:ext cx="2195512" cy="503238"/>
          </a:xfrm>
          <a:prstGeom prst="rect">
            <a:avLst/>
          </a:prstGeom>
          <a:solidFill>
            <a:srgbClr val="DFCCE4"/>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Ocean Predict</a:t>
            </a:r>
          </a:p>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(GODAE Ocean View)</a:t>
            </a:r>
          </a:p>
        </p:txBody>
      </p:sp>
      <p:cxnSp>
        <p:nvCxnSpPr>
          <p:cNvPr id="91" name="AutoShape 37">
            <a:extLst>
              <a:ext uri="{FF2B5EF4-FFF2-40B4-BE49-F238E27FC236}">
                <a16:creationId xmlns:a16="http://schemas.microsoft.com/office/drawing/2014/main" xmlns="" id="{056A543B-27C8-4360-A198-C25417AA5473}"/>
              </a:ext>
            </a:extLst>
          </p:cNvPr>
          <p:cNvCxnSpPr>
            <a:cxnSpLocks noChangeShapeType="1"/>
            <a:stCxn id="89" idx="1"/>
            <a:endCxn id="90" idx="1"/>
          </p:cNvCxnSpPr>
          <p:nvPr/>
        </p:nvCxnSpPr>
        <p:spPr bwMode="auto">
          <a:xfrm rot="10800000" flipH="1" flipV="1">
            <a:off x="415139" y="995195"/>
            <a:ext cx="36513" cy="3641217"/>
          </a:xfrm>
          <a:prstGeom prst="bentConnector3">
            <a:avLst>
              <a:gd name="adj1" fmla="val -626078"/>
            </a:avLst>
          </a:prstGeom>
          <a:noFill/>
          <a:ln w="9360">
            <a:solidFill>
              <a:srgbClr val="3465A4"/>
            </a:solidFill>
            <a:round/>
            <a:headEnd/>
            <a:tailEnd/>
          </a:ln>
          <a:extLst>
            <a:ext uri="{909E8E84-426E-40DD-AFC4-6F175D3DCCD1}">
              <a14:hiddenFill xmlns:a14="http://schemas.microsoft.com/office/drawing/2010/main" xmlns="">
                <a:noFill/>
              </a14:hiddenFill>
            </a:ext>
          </a:extLst>
        </p:spPr>
      </p:cxnSp>
      <p:sp>
        <p:nvSpPr>
          <p:cNvPr id="92" name="Rectangle 39">
            <a:extLst>
              <a:ext uri="{FF2B5EF4-FFF2-40B4-BE49-F238E27FC236}">
                <a16:creationId xmlns:a16="http://schemas.microsoft.com/office/drawing/2014/main" xmlns="" id="{5386F240-76FF-4551-B0D2-D0AA5B323BDD}"/>
              </a:ext>
            </a:extLst>
          </p:cNvPr>
          <p:cNvSpPr>
            <a:spLocks noChangeArrowheads="1"/>
          </p:cNvSpPr>
          <p:nvPr/>
        </p:nvSpPr>
        <p:spPr bwMode="auto">
          <a:xfrm>
            <a:off x="415140" y="634833"/>
            <a:ext cx="2232025" cy="720725"/>
          </a:xfrm>
          <a:prstGeom prst="rect">
            <a:avLst/>
          </a:prstGeom>
          <a:solidFill>
            <a:srgbClr val="FCD4D1"/>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INCOIS Ocean Modeling </a:t>
            </a:r>
          </a:p>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and Data Assimilation </a:t>
            </a:r>
          </a:p>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Activities</a:t>
            </a:r>
          </a:p>
        </p:txBody>
      </p:sp>
      <p:sp>
        <p:nvSpPr>
          <p:cNvPr id="93" name="Rectangle 41">
            <a:extLst>
              <a:ext uri="{FF2B5EF4-FFF2-40B4-BE49-F238E27FC236}">
                <a16:creationId xmlns:a16="http://schemas.microsoft.com/office/drawing/2014/main" xmlns="" id="{8AE06D78-3B33-4A02-B0B2-90588C1E4F40}"/>
              </a:ext>
            </a:extLst>
          </p:cNvPr>
          <p:cNvSpPr>
            <a:spLocks noChangeArrowheads="1"/>
          </p:cNvSpPr>
          <p:nvPr/>
        </p:nvSpPr>
        <p:spPr bwMode="auto">
          <a:xfrm>
            <a:off x="551665" y="1538805"/>
            <a:ext cx="2016125" cy="503238"/>
          </a:xfrm>
          <a:prstGeom prst="rect">
            <a:avLst/>
          </a:prstGeom>
          <a:solidFill>
            <a:srgbClr val="ADC5E7"/>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Ocean Modeling Mission</a:t>
            </a:r>
          </a:p>
        </p:txBody>
      </p:sp>
      <p:sp>
        <p:nvSpPr>
          <p:cNvPr id="94" name="Rectangle 42">
            <a:extLst>
              <a:ext uri="{FF2B5EF4-FFF2-40B4-BE49-F238E27FC236}">
                <a16:creationId xmlns:a16="http://schemas.microsoft.com/office/drawing/2014/main" xmlns="" id="{B850641D-B91C-4043-8EB4-992EFB95DDE0}"/>
              </a:ext>
            </a:extLst>
          </p:cNvPr>
          <p:cNvSpPr>
            <a:spLocks noChangeArrowheads="1"/>
          </p:cNvSpPr>
          <p:nvPr/>
        </p:nvSpPr>
        <p:spPr bwMode="auto">
          <a:xfrm>
            <a:off x="551665" y="2151580"/>
            <a:ext cx="2016125" cy="503238"/>
          </a:xfrm>
          <a:prstGeom prst="rect">
            <a:avLst/>
          </a:prstGeom>
          <a:solidFill>
            <a:srgbClr val="ADC5E7"/>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Deep Ocean Mission</a:t>
            </a:r>
          </a:p>
        </p:txBody>
      </p:sp>
      <p:sp>
        <p:nvSpPr>
          <p:cNvPr id="95" name="Rectangle 43">
            <a:extLst>
              <a:ext uri="{FF2B5EF4-FFF2-40B4-BE49-F238E27FC236}">
                <a16:creationId xmlns:a16="http://schemas.microsoft.com/office/drawing/2014/main" xmlns="" id="{D298735F-863F-43F4-B06C-4E18E76E7BD8}"/>
              </a:ext>
            </a:extLst>
          </p:cNvPr>
          <p:cNvSpPr>
            <a:spLocks noChangeArrowheads="1"/>
          </p:cNvSpPr>
          <p:nvPr/>
        </p:nvSpPr>
        <p:spPr bwMode="auto">
          <a:xfrm>
            <a:off x="551665" y="2762768"/>
            <a:ext cx="2016125" cy="503237"/>
          </a:xfrm>
          <a:prstGeom prst="rect">
            <a:avLst/>
          </a:prstGeom>
          <a:solidFill>
            <a:srgbClr val="ADC5E7"/>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Monsoon Mission</a:t>
            </a:r>
          </a:p>
        </p:txBody>
      </p:sp>
      <p:sp>
        <p:nvSpPr>
          <p:cNvPr id="96" name="Rectangle 44">
            <a:extLst>
              <a:ext uri="{FF2B5EF4-FFF2-40B4-BE49-F238E27FC236}">
                <a16:creationId xmlns:a16="http://schemas.microsoft.com/office/drawing/2014/main" xmlns="" id="{38B29D0C-40E9-42A2-885D-BF3B70A4E26D}"/>
              </a:ext>
            </a:extLst>
          </p:cNvPr>
          <p:cNvSpPr>
            <a:spLocks noChangeArrowheads="1"/>
          </p:cNvSpPr>
          <p:nvPr/>
        </p:nvSpPr>
        <p:spPr bwMode="auto">
          <a:xfrm>
            <a:off x="551665" y="3375543"/>
            <a:ext cx="2016125" cy="684212"/>
          </a:xfrm>
          <a:prstGeom prst="rect">
            <a:avLst/>
          </a:prstGeom>
          <a:solidFill>
            <a:srgbClr val="ADC5E7"/>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Coastal Water Quality</a:t>
            </a:r>
          </a:p>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Monitoring and Forecast </a:t>
            </a:r>
          </a:p>
          <a:p>
            <a:pPr algn="ctr" eaLnBrk="1">
              <a:buClrTx/>
              <a:buFontTx/>
              <a:buNone/>
            </a:pPr>
            <a:r>
              <a:rPr lang="en-IN" altLang="en-US" sz="1300">
                <a:solidFill>
                  <a:srgbClr val="000000"/>
                </a:solidFill>
                <a:latin typeface="Times New Roman" panose="02020603050405020304" pitchFamily="18" charset="0"/>
                <a:cs typeface="Times New Roman" panose="02020603050405020304" pitchFamily="18" charset="0"/>
              </a:rPr>
              <a:t>Program</a:t>
            </a:r>
          </a:p>
        </p:txBody>
      </p:sp>
      <p:cxnSp>
        <p:nvCxnSpPr>
          <p:cNvPr id="97" name="AutoShape 45">
            <a:extLst>
              <a:ext uri="{FF2B5EF4-FFF2-40B4-BE49-F238E27FC236}">
                <a16:creationId xmlns:a16="http://schemas.microsoft.com/office/drawing/2014/main" xmlns="" id="{5AD0BAF9-EDF9-48C2-B6C2-C99988D30FDA}"/>
              </a:ext>
            </a:extLst>
          </p:cNvPr>
          <p:cNvCxnSpPr>
            <a:cxnSpLocks noChangeShapeType="1"/>
            <a:stCxn id="92" idx="1"/>
            <a:endCxn id="93" idx="1"/>
          </p:cNvCxnSpPr>
          <p:nvPr/>
        </p:nvCxnSpPr>
        <p:spPr bwMode="auto">
          <a:xfrm rot="10800000" flipH="1" flipV="1">
            <a:off x="415139" y="995196"/>
            <a:ext cx="136525" cy="795228"/>
          </a:xfrm>
          <a:prstGeom prst="bentConnector3">
            <a:avLst>
              <a:gd name="adj1" fmla="val -167442"/>
            </a:avLst>
          </a:prstGeom>
          <a:noFill/>
          <a:ln w="9360">
            <a:solidFill>
              <a:srgbClr val="3465A4"/>
            </a:solidFill>
            <a:round/>
            <a:headEnd/>
            <a:tailEnd/>
          </a:ln>
          <a:extLst>
            <a:ext uri="{909E8E84-426E-40DD-AFC4-6F175D3DCCD1}">
              <a14:hiddenFill xmlns:a14="http://schemas.microsoft.com/office/drawing/2010/main" xmlns="">
                <a:noFill/>
              </a14:hiddenFill>
            </a:ext>
          </a:extLst>
        </p:spPr>
      </p:cxnSp>
      <p:cxnSp>
        <p:nvCxnSpPr>
          <p:cNvPr id="98" name="AutoShape 46">
            <a:extLst>
              <a:ext uri="{FF2B5EF4-FFF2-40B4-BE49-F238E27FC236}">
                <a16:creationId xmlns:a16="http://schemas.microsoft.com/office/drawing/2014/main" xmlns="" id="{06E9FFDF-582E-405E-ACE2-5425D7A2A416}"/>
              </a:ext>
            </a:extLst>
          </p:cNvPr>
          <p:cNvCxnSpPr>
            <a:cxnSpLocks noChangeShapeType="1"/>
            <a:stCxn id="92" idx="1"/>
            <a:endCxn id="94" idx="1"/>
          </p:cNvCxnSpPr>
          <p:nvPr/>
        </p:nvCxnSpPr>
        <p:spPr bwMode="auto">
          <a:xfrm rot="10800000" flipH="1" flipV="1">
            <a:off x="415139" y="995195"/>
            <a:ext cx="136525" cy="1408003"/>
          </a:xfrm>
          <a:prstGeom prst="bentConnector3">
            <a:avLst>
              <a:gd name="adj1" fmla="val -167442"/>
            </a:avLst>
          </a:prstGeom>
          <a:noFill/>
          <a:ln w="9360">
            <a:solidFill>
              <a:srgbClr val="3465A4"/>
            </a:solidFill>
            <a:round/>
            <a:headEnd/>
            <a:tailEnd/>
          </a:ln>
          <a:extLst>
            <a:ext uri="{909E8E84-426E-40DD-AFC4-6F175D3DCCD1}">
              <a14:hiddenFill xmlns:a14="http://schemas.microsoft.com/office/drawing/2010/main" xmlns="">
                <a:noFill/>
              </a14:hiddenFill>
            </a:ext>
          </a:extLst>
        </p:spPr>
      </p:cxnSp>
      <p:cxnSp>
        <p:nvCxnSpPr>
          <p:cNvPr id="99" name="AutoShape 47">
            <a:extLst>
              <a:ext uri="{FF2B5EF4-FFF2-40B4-BE49-F238E27FC236}">
                <a16:creationId xmlns:a16="http://schemas.microsoft.com/office/drawing/2014/main" xmlns="" id="{77414808-A6F0-4EEA-B8F3-1E268C4B585F}"/>
              </a:ext>
            </a:extLst>
          </p:cNvPr>
          <p:cNvCxnSpPr>
            <a:cxnSpLocks noChangeShapeType="1"/>
            <a:stCxn id="92" idx="1"/>
            <a:endCxn id="95" idx="1"/>
          </p:cNvCxnSpPr>
          <p:nvPr/>
        </p:nvCxnSpPr>
        <p:spPr bwMode="auto">
          <a:xfrm rot="10800000" flipH="1" flipV="1">
            <a:off x="415139" y="995195"/>
            <a:ext cx="136525" cy="2019191"/>
          </a:xfrm>
          <a:prstGeom prst="bentConnector3">
            <a:avLst>
              <a:gd name="adj1" fmla="val -167442"/>
            </a:avLst>
          </a:prstGeom>
          <a:noFill/>
          <a:ln w="9360">
            <a:solidFill>
              <a:srgbClr val="3465A4"/>
            </a:solidFill>
            <a:round/>
            <a:headEnd/>
            <a:tailEnd/>
          </a:ln>
          <a:extLst>
            <a:ext uri="{909E8E84-426E-40DD-AFC4-6F175D3DCCD1}">
              <a14:hiddenFill xmlns:a14="http://schemas.microsoft.com/office/drawing/2010/main" xmlns="">
                <a:noFill/>
              </a14:hiddenFill>
            </a:ext>
          </a:extLst>
        </p:spPr>
      </p:cxnSp>
      <p:cxnSp>
        <p:nvCxnSpPr>
          <p:cNvPr id="100" name="AutoShape 48">
            <a:extLst>
              <a:ext uri="{FF2B5EF4-FFF2-40B4-BE49-F238E27FC236}">
                <a16:creationId xmlns:a16="http://schemas.microsoft.com/office/drawing/2014/main" xmlns="" id="{A49B9E80-CBF9-453A-87A4-20AE7ED0620B}"/>
              </a:ext>
            </a:extLst>
          </p:cNvPr>
          <p:cNvCxnSpPr>
            <a:cxnSpLocks noChangeShapeType="1"/>
            <a:stCxn id="92" idx="1"/>
            <a:endCxn id="96" idx="1"/>
          </p:cNvCxnSpPr>
          <p:nvPr/>
        </p:nvCxnSpPr>
        <p:spPr bwMode="auto">
          <a:xfrm rot="10800000" flipH="1" flipV="1">
            <a:off x="415139" y="995195"/>
            <a:ext cx="136525" cy="2722453"/>
          </a:xfrm>
          <a:prstGeom prst="bentConnector3">
            <a:avLst>
              <a:gd name="adj1" fmla="val -167442"/>
            </a:avLst>
          </a:prstGeom>
          <a:noFill/>
          <a:ln w="9360">
            <a:solidFill>
              <a:srgbClr val="3465A4"/>
            </a:solidFill>
            <a:round/>
            <a:headEnd/>
            <a:tailEnd/>
          </a:ln>
          <a:extLst>
            <a:ext uri="{909E8E84-426E-40DD-AFC4-6F175D3DCCD1}">
              <a14:hiddenFill xmlns:a14="http://schemas.microsoft.com/office/drawing/2010/main" xmlns="">
                <a:noFill/>
              </a14:hiddenFill>
            </a:ext>
          </a:extLst>
        </p:spPr>
      </p:cxnSp>
      <p:sp>
        <p:nvSpPr>
          <p:cNvPr id="101" name="Rectangle 49">
            <a:extLst>
              <a:ext uri="{FF2B5EF4-FFF2-40B4-BE49-F238E27FC236}">
                <a16:creationId xmlns:a16="http://schemas.microsoft.com/office/drawing/2014/main" xmlns="" id="{B5214FF0-E8AB-49E5-817A-E4463DE71763}"/>
              </a:ext>
            </a:extLst>
          </p:cNvPr>
          <p:cNvSpPr>
            <a:spLocks noChangeArrowheads="1"/>
          </p:cNvSpPr>
          <p:nvPr/>
        </p:nvSpPr>
        <p:spPr bwMode="auto">
          <a:xfrm>
            <a:off x="443715" y="1467368"/>
            <a:ext cx="2195512" cy="2663825"/>
          </a:xfrm>
          <a:prstGeom prst="rect">
            <a:avLst/>
          </a:prstGeom>
          <a:noFill/>
          <a:ln w="38160">
            <a:solidFill>
              <a:srgbClr val="00381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sz="1300">
              <a:latin typeface="Times New Roman" panose="02020603050405020304" pitchFamily="18" charset="0"/>
              <a:cs typeface="Times New Roman" panose="02020603050405020304" pitchFamily="18" charset="0"/>
            </a:endParaRPr>
          </a:p>
        </p:txBody>
      </p:sp>
      <p:sp>
        <p:nvSpPr>
          <p:cNvPr id="53" name="Oval 52">
            <a:extLst>
              <a:ext uri="{FF2B5EF4-FFF2-40B4-BE49-F238E27FC236}">
                <a16:creationId xmlns:a16="http://schemas.microsoft.com/office/drawing/2014/main" xmlns="" id="{83177A8A-A7A9-4ABD-988D-C924EF782983}"/>
              </a:ext>
            </a:extLst>
          </p:cNvPr>
          <p:cNvSpPr/>
          <p:nvPr/>
        </p:nvSpPr>
        <p:spPr>
          <a:xfrm>
            <a:off x="8242873" y="975888"/>
            <a:ext cx="1725613" cy="1023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latin typeface="Times New Roman" panose="02020603050405020304" pitchFamily="18" charset="0"/>
                <a:cs typeface="Times New Roman" panose="02020603050405020304" pitchFamily="18" charset="0"/>
              </a:rPr>
              <a:t>Ocean Analysis (GODAS)</a:t>
            </a:r>
            <a:endParaRPr lang="en-IN" sz="1100">
              <a:latin typeface="Times New Roman" panose="02020603050405020304" pitchFamily="18" charset="0"/>
              <a:cs typeface="Times New Roman" panose="02020603050405020304" pitchFamily="18" charset="0"/>
            </a:endParaRPr>
          </a:p>
        </p:txBody>
      </p:sp>
      <p:sp>
        <p:nvSpPr>
          <p:cNvPr id="54" name="Rectangle 28">
            <a:extLst>
              <a:ext uri="{FF2B5EF4-FFF2-40B4-BE49-F238E27FC236}">
                <a16:creationId xmlns:a16="http://schemas.microsoft.com/office/drawing/2014/main" xmlns="" id="{B2BBAD3B-70DC-4150-9205-BD5A1FA7A729}"/>
              </a:ext>
            </a:extLst>
          </p:cNvPr>
          <p:cNvSpPr>
            <a:spLocks noChangeArrowheads="1"/>
          </p:cNvSpPr>
          <p:nvPr/>
        </p:nvSpPr>
        <p:spPr bwMode="auto">
          <a:xfrm>
            <a:off x="10384864" y="634833"/>
            <a:ext cx="1725613" cy="573087"/>
          </a:xfrm>
          <a:prstGeom prst="rect">
            <a:avLst/>
          </a:prstGeom>
          <a:solidFill>
            <a:srgbClr val="ADC5E7"/>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Monsoon Forecast</a:t>
            </a:r>
          </a:p>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(CFS model)</a:t>
            </a:r>
          </a:p>
        </p:txBody>
      </p:sp>
      <p:sp>
        <p:nvSpPr>
          <p:cNvPr id="102" name="Rectangle 29">
            <a:extLst>
              <a:ext uri="{FF2B5EF4-FFF2-40B4-BE49-F238E27FC236}">
                <a16:creationId xmlns:a16="http://schemas.microsoft.com/office/drawing/2014/main" xmlns="" id="{AE5B059F-36F0-4F8A-9C51-F0C176C8E527}"/>
              </a:ext>
            </a:extLst>
          </p:cNvPr>
          <p:cNvSpPr>
            <a:spLocks noChangeArrowheads="1"/>
          </p:cNvSpPr>
          <p:nvPr/>
        </p:nvSpPr>
        <p:spPr bwMode="auto">
          <a:xfrm>
            <a:off x="10384864" y="1246020"/>
            <a:ext cx="1725613" cy="465137"/>
          </a:xfrm>
          <a:prstGeom prst="rect">
            <a:avLst/>
          </a:prstGeom>
          <a:solidFill>
            <a:srgbClr val="ADC5E7"/>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Tropical Cyclone</a:t>
            </a:r>
          </a:p>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Heat Potential</a:t>
            </a:r>
          </a:p>
        </p:txBody>
      </p:sp>
      <p:sp>
        <p:nvSpPr>
          <p:cNvPr id="103" name="Rectangle 30">
            <a:extLst>
              <a:ext uri="{FF2B5EF4-FFF2-40B4-BE49-F238E27FC236}">
                <a16:creationId xmlns:a16="http://schemas.microsoft.com/office/drawing/2014/main" xmlns="" id="{B8DAAC1D-2487-4410-9974-FD6A0B2EB792}"/>
              </a:ext>
            </a:extLst>
          </p:cNvPr>
          <p:cNvSpPr>
            <a:spLocks noChangeArrowheads="1"/>
          </p:cNvSpPr>
          <p:nvPr/>
        </p:nvSpPr>
        <p:spPr bwMode="auto">
          <a:xfrm>
            <a:off x="10384864" y="2111208"/>
            <a:ext cx="1725613" cy="284162"/>
          </a:xfrm>
          <a:prstGeom prst="rect">
            <a:avLst/>
          </a:prstGeom>
          <a:solidFill>
            <a:srgbClr val="ADC5E7"/>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Climate Indices</a:t>
            </a:r>
          </a:p>
        </p:txBody>
      </p:sp>
      <p:sp>
        <p:nvSpPr>
          <p:cNvPr id="104" name="Rectangle 31">
            <a:extLst>
              <a:ext uri="{FF2B5EF4-FFF2-40B4-BE49-F238E27FC236}">
                <a16:creationId xmlns:a16="http://schemas.microsoft.com/office/drawing/2014/main" xmlns="" id="{002678DF-D99F-443F-AE22-A3660FDB12DE}"/>
              </a:ext>
            </a:extLst>
          </p:cNvPr>
          <p:cNvSpPr>
            <a:spLocks noChangeArrowheads="1"/>
          </p:cNvSpPr>
          <p:nvPr/>
        </p:nvSpPr>
        <p:spPr bwMode="auto">
          <a:xfrm>
            <a:off x="10384864" y="1785770"/>
            <a:ext cx="1725613" cy="249237"/>
          </a:xfrm>
          <a:prstGeom prst="rect">
            <a:avLst/>
          </a:prstGeom>
          <a:solidFill>
            <a:srgbClr val="ADC5E7"/>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Cyclone Prediction</a:t>
            </a:r>
          </a:p>
        </p:txBody>
      </p:sp>
      <p:cxnSp>
        <p:nvCxnSpPr>
          <p:cNvPr id="105" name="Connector: Elbow 104">
            <a:extLst>
              <a:ext uri="{FF2B5EF4-FFF2-40B4-BE49-F238E27FC236}">
                <a16:creationId xmlns:a16="http://schemas.microsoft.com/office/drawing/2014/main" xmlns="" id="{7046D32A-EB39-4C6D-8AAB-CB83D43C3367}"/>
              </a:ext>
            </a:extLst>
          </p:cNvPr>
          <p:cNvCxnSpPr>
            <a:cxnSpLocks/>
            <a:stCxn id="53" idx="6"/>
            <a:endCxn id="54" idx="1"/>
          </p:cNvCxnSpPr>
          <p:nvPr/>
        </p:nvCxnSpPr>
        <p:spPr>
          <a:xfrm flipV="1">
            <a:off x="9968486" y="921377"/>
            <a:ext cx="416378" cy="566084"/>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06" name="Connector: Elbow 105">
            <a:extLst>
              <a:ext uri="{FF2B5EF4-FFF2-40B4-BE49-F238E27FC236}">
                <a16:creationId xmlns:a16="http://schemas.microsoft.com/office/drawing/2014/main" xmlns="" id="{D275E1D7-A952-4923-89F1-1BD896B0AAD7}"/>
              </a:ext>
            </a:extLst>
          </p:cNvPr>
          <p:cNvCxnSpPr>
            <a:cxnSpLocks/>
            <a:stCxn id="53" idx="6"/>
            <a:endCxn id="102" idx="1"/>
          </p:cNvCxnSpPr>
          <p:nvPr/>
        </p:nvCxnSpPr>
        <p:spPr>
          <a:xfrm flipV="1">
            <a:off x="9968486" y="1478589"/>
            <a:ext cx="416378" cy="8872"/>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07" name="Connector: Elbow 106">
            <a:extLst>
              <a:ext uri="{FF2B5EF4-FFF2-40B4-BE49-F238E27FC236}">
                <a16:creationId xmlns:a16="http://schemas.microsoft.com/office/drawing/2014/main" xmlns="" id="{05AD60D5-D65A-4AEF-BA18-798DE8780147}"/>
              </a:ext>
            </a:extLst>
          </p:cNvPr>
          <p:cNvCxnSpPr>
            <a:cxnSpLocks/>
            <a:stCxn id="53" idx="6"/>
            <a:endCxn id="104" idx="1"/>
          </p:cNvCxnSpPr>
          <p:nvPr/>
        </p:nvCxnSpPr>
        <p:spPr>
          <a:xfrm>
            <a:off x="9968486" y="1487461"/>
            <a:ext cx="416378" cy="422928"/>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08" name="Connector: Elbow 107">
            <a:extLst>
              <a:ext uri="{FF2B5EF4-FFF2-40B4-BE49-F238E27FC236}">
                <a16:creationId xmlns:a16="http://schemas.microsoft.com/office/drawing/2014/main" xmlns="" id="{FB110B63-319A-4FE2-B3D3-60CED962E669}"/>
              </a:ext>
            </a:extLst>
          </p:cNvPr>
          <p:cNvCxnSpPr>
            <a:cxnSpLocks/>
            <a:stCxn id="53" idx="6"/>
            <a:endCxn id="103" idx="1"/>
          </p:cNvCxnSpPr>
          <p:nvPr/>
        </p:nvCxnSpPr>
        <p:spPr>
          <a:xfrm>
            <a:off x="9968486" y="1487461"/>
            <a:ext cx="416378" cy="765828"/>
          </a:xfrm>
          <a:prstGeom prst="bentConnector3">
            <a:avLst/>
          </a:prstGeom>
        </p:spPr>
        <p:style>
          <a:lnRef idx="3">
            <a:schemeClr val="accent1"/>
          </a:lnRef>
          <a:fillRef idx="0">
            <a:schemeClr val="accent1"/>
          </a:fillRef>
          <a:effectRef idx="2">
            <a:schemeClr val="accent1"/>
          </a:effectRef>
          <a:fontRef idx="minor">
            <a:schemeClr val="tx1"/>
          </a:fontRef>
        </p:style>
      </p:cxnSp>
      <p:sp>
        <p:nvSpPr>
          <p:cNvPr id="109" name="Oval 108">
            <a:extLst>
              <a:ext uri="{FF2B5EF4-FFF2-40B4-BE49-F238E27FC236}">
                <a16:creationId xmlns:a16="http://schemas.microsoft.com/office/drawing/2014/main" xmlns="" id="{72351501-3505-4143-9121-9846ED3DD6B4}"/>
              </a:ext>
            </a:extLst>
          </p:cNvPr>
          <p:cNvSpPr/>
          <p:nvPr/>
        </p:nvSpPr>
        <p:spPr>
          <a:xfrm>
            <a:off x="8268274" y="2446378"/>
            <a:ext cx="1680860" cy="1023145"/>
          </a:xfrm>
          <a:prstGeom prst="ellipse">
            <a:avLst/>
          </a:prstGeom>
          <a:solidFill>
            <a:srgbClr val="DFCCE4"/>
          </a:solidFill>
          <a:ln>
            <a:solidFill>
              <a:srgbClr val="FEE6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latin typeface="Times New Roman" panose="02020603050405020304" pitchFamily="18" charset="0"/>
                <a:cs typeface="Times New Roman" panose="02020603050405020304" pitchFamily="18" charset="0"/>
              </a:rPr>
              <a:t>Data Assimilation (LETKF, 3DVAR, OI)</a:t>
            </a:r>
            <a:endParaRPr lang="en-IN" sz="1100">
              <a:solidFill>
                <a:schemeClr val="tx1"/>
              </a:solidFill>
              <a:latin typeface="Times New Roman" panose="02020603050405020304" pitchFamily="18" charset="0"/>
              <a:cs typeface="Times New Roman" panose="02020603050405020304" pitchFamily="18" charset="0"/>
            </a:endParaRPr>
          </a:p>
        </p:txBody>
      </p:sp>
      <p:cxnSp>
        <p:nvCxnSpPr>
          <p:cNvPr id="111" name="Straight Connector 110">
            <a:extLst>
              <a:ext uri="{FF2B5EF4-FFF2-40B4-BE49-F238E27FC236}">
                <a16:creationId xmlns:a16="http://schemas.microsoft.com/office/drawing/2014/main" xmlns="" id="{ECBA65E4-02A6-45FE-8DCA-C9CDD296B0FD}"/>
              </a:ext>
            </a:extLst>
          </p:cNvPr>
          <p:cNvCxnSpPr>
            <a:cxnSpLocks/>
            <a:stCxn id="53" idx="4"/>
            <a:endCxn id="109" idx="0"/>
          </p:cNvCxnSpPr>
          <p:nvPr/>
        </p:nvCxnSpPr>
        <p:spPr>
          <a:xfrm>
            <a:off x="9105680" y="1999033"/>
            <a:ext cx="3024" cy="447345"/>
          </a:xfrm>
          <a:prstGeom prst="line">
            <a:avLst/>
          </a:prstGeom>
        </p:spPr>
        <p:style>
          <a:lnRef idx="3">
            <a:schemeClr val="accent1"/>
          </a:lnRef>
          <a:fillRef idx="0">
            <a:schemeClr val="accent1"/>
          </a:fillRef>
          <a:effectRef idx="2">
            <a:schemeClr val="accent1"/>
          </a:effectRef>
          <a:fontRef idx="minor">
            <a:schemeClr val="tx1"/>
          </a:fontRef>
        </p:style>
      </p:cxnSp>
      <p:sp>
        <p:nvSpPr>
          <p:cNvPr id="112" name="Oval 111">
            <a:extLst>
              <a:ext uri="{FF2B5EF4-FFF2-40B4-BE49-F238E27FC236}">
                <a16:creationId xmlns:a16="http://schemas.microsoft.com/office/drawing/2014/main" xmlns="" id="{65AAAFA3-52CA-4EB0-B2DE-3E94A43D1429}"/>
              </a:ext>
            </a:extLst>
          </p:cNvPr>
          <p:cNvSpPr/>
          <p:nvPr/>
        </p:nvSpPr>
        <p:spPr>
          <a:xfrm>
            <a:off x="8242873" y="3925926"/>
            <a:ext cx="1725613" cy="1190494"/>
          </a:xfrm>
          <a:prstGeom prst="ellipse">
            <a:avLst/>
          </a:prstGeom>
          <a:solidFill>
            <a:srgbClr val="317AB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latin typeface="Times New Roman" panose="02020603050405020304" pitchFamily="18" charset="0"/>
                <a:cs typeface="Times New Roman" panose="02020603050405020304" pitchFamily="18" charset="0"/>
              </a:rPr>
              <a:t>Circulation Models (ROMS, MOM, HYCOM)</a:t>
            </a:r>
            <a:endParaRPr lang="en-IN" sz="1100">
              <a:latin typeface="Times New Roman" panose="02020603050405020304" pitchFamily="18" charset="0"/>
              <a:cs typeface="Times New Roman" panose="02020603050405020304" pitchFamily="18" charset="0"/>
            </a:endParaRPr>
          </a:p>
        </p:txBody>
      </p:sp>
      <p:sp>
        <p:nvSpPr>
          <p:cNvPr id="113" name="Rectangle 12">
            <a:extLst>
              <a:ext uri="{FF2B5EF4-FFF2-40B4-BE49-F238E27FC236}">
                <a16:creationId xmlns:a16="http://schemas.microsoft.com/office/drawing/2014/main" xmlns="" id="{1CEF4813-DD92-4588-8EC1-2348F5746E25}"/>
              </a:ext>
            </a:extLst>
          </p:cNvPr>
          <p:cNvSpPr>
            <a:spLocks noChangeArrowheads="1"/>
          </p:cNvSpPr>
          <p:nvPr/>
        </p:nvSpPr>
        <p:spPr bwMode="auto">
          <a:xfrm>
            <a:off x="10384864" y="3614312"/>
            <a:ext cx="1725613" cy="573088"/>
          </a:xfrm>
          <a:prstGeom prst="rect">
            <a:avLst/>
          </a:prstGeom>
          <a:solidFill>
            <a:srgbClr val="729FCF"/>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Regional Analysis</a:t>
            </a:r>
          </a:p>
        </p:txBody>
      </p:sp>
      <p:sp>
        <p:nvSpPr>
          <p:cNvPr id="114" name="Rectangle 13">
            <a:extLst>
              <a:ext uri="{FF2B5EF4-FFF2-40B4-BE49-F238E27FC236}">
                <a16:creationId xmlns:a16="http://schemas.microsoft.com/office/drawing/2014/main" xmlns="" id="{622563E8-5B9D-4D35-8C65-55DC888A5479}"/>
              </a:ext>
            </a:extLst>
          </p:cNvPr>
          <p:cNvSpPr>
            <a:spLocks noChangeArrowheads="1"/>
          </p:cNvSpPr>
          <p:nvPr/>
        </p:nvSpPr>
        <p:spPr bwMode="auto">
          <a:xfrm>
            <a:off x="10384864" y="4298525"/>
            <a:ext cx="1725613" cy="465138"/>
          </a:xfrm>
          <a:prstGeom prst="rect">
            <a:avLst/>
          </a:prstGeom>
          <a:solidFill>
            <a:srgbClr val="729FCF"/>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Regional and </a:t>
            </a:r>
          </a:p>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Coastal Forecasts</a:t>
            </a:r>
          </a:p>
        </p:txBody>
      </p:sp>
      <p:sp>
        <p:nvSpPr>
          <p:cNvPr id="115" name="Rectangle 14">
            <a:extLst>
              <a:ext uri="{FF2B5EF4-FFF2-40B4-BE49-F238E27FC236}">
                <a16:creationId xmlns:a16="http://schemas.microsoft.com/office/drawing/2014/main" xmlns="" id="{3F8E8954-6E2F-453E-99CC-2491A8F59449}"/>
              </a:ext>
            </a:extLst>
          </p:cNvPr>
          <p:cNvSpPr>
            <a:spLocks noChangeArrowheads="1"/>
          </p:cNvSpPr>
          <p:nvPr/>
        </p:nvSpPr>
        <p:spPr bwMode="auto">
          <a:xfrm>
            <a:off x="10384864" y="4911300"/>
            <a:ext cx="1725613" cy="500063"/>
          </a:xfrm>
          <a:prstGeom prst="rect">
            <a:avLst/>
          </a:prstGeom>
          <a:solidFill>
            <a:srgbClr val="729FCF"/>
          </a:solidFill>
          <a:ln w="9360">
            <a:solidFill>
              <a:srgbClr val="3465A4"/>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Value Added Services</a:t>
            </a:r>
          </a:p>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(OOSA, SARAT)</a:t>
            </a:r>
          </a:p>
        </p:txBody>
      </p:sp>
      <p:cxnSp>
        <p:nvCxnSpPr>
          <p:cNvPr id="116" name="Connector: Elbow 115">
            <a:extLst>
              <a:ext uri="{FF2B5EF4-FFF2-40B4-BE49-F238E27FC236}">
                <a16:creationId xmlns:a16="http://schemas.microsoft.com/office/drawing/2014/main" xmlns="" id="{60F193BE-CFA6-4766-90C4-9E69C6636232}"/>
              </a:ext>
            </a:extLst>
          </p:cNvPr>
          <p:cNvCxnSpPr>
            <a:cxnSpLocks/>
            <a:stCxn id="112" idx="6"/>
            <a:endCxn id="113" idx="1"/>
          </p:cNvCxnSpPr>
          <p:nvPr/>
        </p:nvCxnSpPr>
        <p:spPr>
          <a:xfrm flipV="1">
            <a:off x="9968486" y="3900856"/>
            <a:ext cx="416378" cy="620317"/>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17" name="Connector: Elbow 116">
            <a:extLst>
              <a:ext uri="{FF2B5EF4-FFF2-40B4-BE49-F238E27FC236}">
                <a16:creationId xmlns:a16="http://schemas.microsoft.com/office/drawing/2014/main" xmlns="" id="{B2801CC0-B6B2-4FB3-8CBD-D3C215B4056B}"/>
              </a:ext>
            </a:extLst>
          </p:cNvPr>
          <p:cNvCxnSpPr>
            <a:cxnSpLocks/>
            <a:stCxn id="112" idx="6"/>
            <a:endCxn id="114" idx="1"/>
          </p:cNvCxnSpPr>
          <p:nvPr/>
        </p:nvCxnSpPr>
        <p:spPr>
          <a:xfrm>
            <a:off x="9968486" y="4521173"/>
            <a:ext cx="416378" cy="9921"/>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18" name="Connector: Elbow 117">
            <a:extLst>
              <a:ext uri="{FF2B5EF4-FFF2-40B4-BE49-F238E27FC236}">
                <a16:creationId xmlns:a16="http://schemas.microsoft.com/office/drawing/2014/main" xmlns="" id="{0AC3298B-B703-45B5-B6A2-38BBB2991F6D}"/>
              </a:ext>
            </a:extLst>
          </p:cNvPr>
          <p:cNvCxnSpPr>
            <a:cxnSpLocks/>
            <a:stCxn id="112" idx="6"/>
            <a:endCxn id="115" idx="1"/>
          </p:cNvCxnSpPr>
          <p:nvPr/>
        </p:nvCxnSpPr>
        <p:spPr>
          <a:xfrm>
            <a:off x="9968486" y="4521173"/>
            <a:ext cx="416378" cy="640159"/>
          </a:xfrm>
          <a:prstGeom prst="bentConnector3">
            <a:avLst/>
          </a:prstGeom>
        </p:spPr>
        <p:style>
          <a:lnRef idx="3">
            <a:schemeClr val="accent1"/>
          </a:lnRef>
          <a:fillRef idx="0">
            <a:schemeClr val="accent1"/>
          </a:fillRef>
          <a:effectRef idx="2">
            <a:schemeClr val="accent1"/>
          </a:effectRef>
          <a:fontRef idx="minor">
            <a:schemeClr val="tx1"/>
          </a:fontRef>
        </p:style>
      </p:cxnSp>
      <p:sp>
        <p:nvSpPr>
          <p:cNvPr id="119" name="Rectangle 24">
            <a:extLst>
              <a:ext uri="{FF2B5EF4-FFF2-40B4-BE49-F238E27FC236}">
                <a16:creationId xmlns:a16="http://schemas.microsoft.com/office/drawing/2014/main" xmlns="" id="{CFEF3EEF-6DA9-499A-B519-80F61F13AB24}"/>
              </a:ext>
            </a:extLst>
          </p:cNvPr>
          <p:cNvSpPr>
            <a:spLocks noChangeArrowheads="1"/>
          </p:cNvSpPr>
          <p:nvPr/>
        </p:nvSpPr>
        <p:spPr bwMode="auto">
          <a:xfrm>
            <a:off x="10384865" y="5831822"/>
            <a:ext cx="1725612" cy="381000"/>
          </a:xfrm>
          <a:prstGeom prst="rect">
            <a:avLst/>
          </a:prstGeom>
          <a:solidFill>
            <a:srgbClr val="FCD4D1"/>
          </a:solidFill>
          <a:ln w="9360">
            <a:solidFill>
              <a:srgbClr val="FCD4D1"/>
            </a:solidFill>
            <a:round/>
            <a:headEnd/>
            <a:tailEnd/>
          </a:ln>
        </p:spPr>
        <p:txBody>
          <a:bodyPr wrap="none" lIns="90000" tIns="576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Forecast and</a:t>
            </a:r>
          </a:p>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Advisory services</a:t>
            </a:r>
          </a:p>
        </p:txBody>
      </p:sp>
      <p:sp>
        <p:nvSpPr>
          <p:cNvPr id="120" name="Oval 23">
            <a:extLst>
              <a:ext uri="{FF2B5EF4-FFF2-40B4-BE49-F238E27FC236}">
                <a16:creationId xmlns:a16="http://schemas.microsoft.com/office/drawing/2014/main" xmlns="" id="{33A732C3-64DF-40C4-847E-DACAE7EC20FE}"/>
              </a:ext>
            </a:extLst>
          </p:cNvPr>
          <p:cNvSpPr>
            <a:spLocks noChangeArrowheads="1"/>
          </p:cNvSpPr>
          <p:nvPr/>
        </p:nvSpPr>
        <p:spPr bwMode="auto">
          <a:xfrm>
            <a:off x="8242873" y="5396416"/>
            <a:ext cx="1725613" cy="1247444"/>
          </a:xfrm>
          <a:prstGeom prst="ellipse">
            <a:avLst/>
          </a:prstGeom>
          <a:solidFill>
            <a:srgbClr val="FCD4D1"/>
          </a:solidFill>
          <a:ln w="9360">
            <a:solidFill>
              <a:srgbClr val="FCD4D1"/>
            </a:solidFill>
            <a:round/>
            <a:headEnd/>
            <a:tailEnd/>
          </a:ln>
        </p:spPr>
        <p:txBody>
          <a:bodyPr wrap="none" lIns="90000" tIns="558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Wave, </a:t>
            </a:r>
          </a:p>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Tsunami, Cyclone, </a:t>
            </a:r>
          </a:p>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Storm Surge</a:t>
            </a:r>
          </a:p>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a:t>
            </a:r>
            <a:r>
              <a:rPr lang="en-IN" altLang="en-US" sz="1100" err="1">
                <a:solidFill>
                  <a:srgbClr val="000000"/>
                </a:solidFill>
                <a:latin typeface="Times New Roman" panose="02020603050405020304" pitchFamily="18" charset="0"/>
                <a:cs typeface="Times New Roman" panose="02020603050405020304" pitchFamily="18" charset="0"/>
              </a:rPr>
              <a:t>Wavewatch</a:t>
            </a:r>
            <a:r>
              <a:rPr lang="en-IN" altLang="en-US" sz="1100">
                <a:solidFill>
                  <a:srgbClr val="000000"/>
                </a:solidFill>
                <a:latin typeface="Times New Roman" panose="02020603050405020304" pitchFamily="18" charset="0"/>
                <a:cs typeface="Times New Roman" panose="02020603050405020304" pitchFamily="18" charset="0"/>
              </a:rPr>
              <a:t> III</a:t>
            </a:r>
          </a:p>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ADCIRC, SWAN, </a:t>
            </a:r>
          </a:p>
          <a:p>
            <a:pPr algn="ctr" eaLnBrk="1">
              <a:buClrTx/>
              <a:buFontTx/>
              <a:buNone/>
            </a:pPr>
            <a:r>
              <a:rPr lang="en-IN" altLang="en-US" sz="1100">
                <a:solidFill>
                  <a:srgbClr val="000000"/>
                </a:solidFill>
                <a:latin typeface="Times New Roman" panose="02020603050405020304" pitchFamily="18" charset="0"/>
                <a:cs typeface="Times New Roman" panose="02020603050405020304" pitchFamily="18" charset="0"/>
              </a:rPr>
              <a:t>HWRF+HYCOM)</a:t>
            </a:r>
          </a:p>
        </p:txBody>
      </p:sp>
      <p:cxnSp>
        <p:nvCxnSpPr>
          <p:cNvPr id="121" name="Straight Connector 120">
            <a:extLst>
              <a:ext uri="{FF2B5EF4-FFF2-40B4-BE49-F238E27FC236}">
                <a16:creationId xmlns:a16="http://schemas.microsoft.com/office/drawing/2014/main" xmlns="" id="{BF5D42BE-C6A4-4B39-8806-89CD82630978}"/>
              </a:ext>
            </a:extLst>
          </p:cNvPr>
          <p:cNvCxnSpPr>
            <a:stCxn id="112" idx="0"/>
            <a:endCxn id="109" idx="4"/>
          </p:cNvCxnSpPr>
          <p:nvPr/>
        </p:nvCxnSpPr>
        <p:spPr>
          <a:xfrm flipV="1">
            <a:off x="9105680" y="3469523"/>
            <a:ext cx="3024" cy="456403"/>
          </a:xfrm>
          <a:prstGeom prst="line">
            <a:avLst/>
          </a:prstGeom>
        </p:spPr>
        <p:style>
          <a:lnRef idx="3">
            <a:schemeClr val="accent1"/>
          </a:lnRef>
          <a:fillRef idx="0">
            <a:schemeClr val="accent1"/>
          </a:fillRef>
          <a:effectRef idx="2">
            <a:schemeClr val="accent1"/>
          </a:effectRef>
          <a:fontRef idx="minor">
            <a:schemeClr val="tx1"/>
          </a:fontRef>
        </p:style>
      </p:cxnSp>
      <p:cxnSp>
        <p:nvCxnSpPr>
          <p:cNvPr id="123" name="Straight Connector 122">
            <a:extLst>
              <a:ext uri="{FF2B5EF4-FFF2-40B4-BE49-F238E27FC236}">
                <a16:creationId xmlns:a16="http://schemas.microsoft.com/office/drawing/2014/main" xmlns="" id="{3B52467E-E266-4C0C-A3DD-409F4BA3728D}"/>
              </a:ext>
            </a:extLst>
          </p:cNvPr>
          <p:cNvCxnSpPr>
            <a:stCxn id="120" idx="6"/>
            <a:endCxn id="119" idx="1"/>
          </p:cNvCxnSpPr>
          <p:nvPr/>
        </p:nvCxnSpPr>
        <p:spPr>
          <a:xfrm>
            <a:off x="9968486" y="6020138"/>
            <a:ext cx="416379" cy="2184"/>
          </a:xfrm>
          <a:prstGeom prst="line">
            <a:avLst/>
          </a:prstGeom>
        </p:spPr>
        <p:style>
          <a:lnRef idx="3">
            <a:schemeClr val="accent1"/>
          </a:lnRef>
          <a:fillRef idx="0">
            <a:schemeClr val="accent1"/>
          </a:fillRef>
          <a:effectRef idx="2">
            <a:schemeClr val="accent1"/>
          </a:effectRef>
          <a:fontRef idx="minor">
            <a:schemeClr val="tx1"/>
          </a:fontRef>
        </p:style>
      </p:cxnSp>
      <p:pic>
        <p:nvPicPr>
          <p:cNvPr id="3" name="Picture 2" descr="A picture containing indoor&#10;&#10;Description automatically generated">
            <a:extLst>
              <a:ext uri="{FF2B5EF4-FFF2-40B4-BE49-F238E27FC236}">
                <a16:creationId xmlns:a16="http://schemas.microsoft.com/office/drawing/2014/main" xmlns="" id="{449F44BB-A851-4F3E-9F2C-FA33304DF32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a:off x="580594" y="4523761"/>
            <a:ext cx="1789624" cy="2726452"/>
          </a:xfrm>
          <a:prstGeom prst="rect">
            <a:avLst/>
          </a:prstGeom>
        </p:spPr>
      </p:pic>
      <p:sp>
        <p:nvSpPr>
          <p:cNvPr id="62" name="Text Box 7">
            <a:extLst>
              <a:ext uri="{FF2B5EF4-FFF2-40B4-BE49-F238E27FC236}">
                <a16:creationId xmlns:a16="http://schemas.microsoft.com/office/drawing/2014/main" xmlns="" id="{13FEC4B1-2A67-49A8-B9F6-D7C70B811CF1}"/>
              </a:ext>
            </a:extLst>
          </p:cNvPr>
          <p:cNvSpPr txBox="1">
            <a:spLocks noChangeArrowheads="1"/>
          </p:cNvSpPr>
          <p:nvPr/>
        </p:nvSpPr>
        <p:spPr bwMode="auto">
          <a:xfrm>
            <a:off x="6674052" y="4298525"/>
            <a:ext cx="1607699" cy="422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576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algn="r" eaLnBrk="1">
              <a:buClrTx/>
              <a:buFontTx/>
              <a:buNone/>
            </a:pPr>
            <a:r>
              <a:rPr lang="en-IN" altLang="en-US" sz="1100" b="1">
                <a:solidFill>
                  <a:srgbClr val="000000"/>
                </a:solidFill>
                <a:latin typeface="Times New Roman" panose="02020603050405020304" pitchFamily="18" charset="0"/>
                <a:cs typeface="Times New Roman" panose="02020603050405020304" pitchFamily="18" charset="0"/>
              </a:rPr>
              <a:t>Wave, Tsunami and </a:t>
            </a:r>
          </a:p>
          <a:p>
            <a:pPr algn="r" eaLnBrk="1">
              <a:buClrTx/>
              <a:buFontTx/>
              <a:buNone/>
            </a:pPr>
            <a:r>
              <a:rPr lang="en-IN" altLang="en-US" sz="1100" b="1">
                <a:solidFill>
                  <a:srgbClr val="000000"/>
                </a:solidFill>
                <a:latin typeface="Times New Roman" panose="02020603050405020304" pitchFamily="18" charset="0"/>
                <a:cs typeface="Times New Roman" panose="02020603050405020304" pitchFamily="18" charset="0"/>
              </a:rPr>
              <a:t>Storm Surge </a:t>
            </a:r>
            <a:r>
              <a:rPr lang="en-IN" altLang="en-US" sz="1100" b="1" err="1">
                <a:solidFill>
                  <a:srgbClr val="000000"/>
                </a:solidFill>
                <a:latin typeface="Times New Roman" panose="02020603050405020304" pitchFamily="18" charset="0"/>
                <a:cs typeface="Times New Roman" panose="02020603050405020304" pitchFamily="18" charset="0"/>
              </a:rPr>
              <a:t>Modeling</a:t>
            </a:r>
            <a:endParaRPr lang="en-IN" altLang="en-US" sz="1100" b="1">
              <a:solidFill>
                <a:srgbClr val="000000"/>
              </a:solidFill>
              <a:latin typeface="Times New Roman" panose="02020603050405020304" pitchFamily="18" charset="0"/>
              <a:cs typeface="Times New Roman" panose="02020603050405020304" pitchFamily="18" charset="0"/>
            </a:endParaRPr>
          </a:p>
        </p:txBody>
      </p:sp>
      <p:grpSp>
        <p:nvGrpSpPr>
          <p:cNvPr id="51" name="Group 50">
            <a:extLst>
              <a:ext uri="{FF2B5EF4-FFF2-40B4-BE49-F238E27FC236}">
                <a16:creationId xmlns:a16="http://schemas.microsoft.com/office/drawing/2014/main" xmlns="" id="{BC0F91DD-885D-4C20-8185-BAAB3DDE39EC}"/>
              </a:ext>
            </a:extLst>
          </p:cNvPr>
          <p:cNvGrpSpPr/>
          <p:nvPr/>
        </p:nvGrpSpPr>
        <p:grpSpPr>
          <a:xfrm>
            <a:off x="2984168" y="3854097"/>
            <a:ext cx="3825568" cy="3192986"/>
            <a:chOff x="914400" y="832561"/>
            <a:chExt cx="7202303" cy="4501439"/>
          </a:xfrm>
        </p:grpSpPr>
        <p:pic>
          <p:nvPicPr>
            <p:cNvPr id="55" name="Picture 54" descr="wc_temp_animation.gif">
              <a:extLst>
                <a:ext uri="{FF2B5EF4-FFF2-40B4-BE49-F238E27FC236}">
                  <a16:creationId xmlns:a16="http://schemas.microsoft.com/office/drawing/2014/main" xmlns="" id="{D696EF29-68FB-459C-9B37-D73E3860871D}"/>
                </a:ext>
              </a:extLst>
            </p:cNvPr>
            <p:cNvPicPr>
              <a:picLocks noChangeAspect="1"/>
            </p:cNvPicPr>
            <p:nvPr/>
          </p:nvPicPr>
          <p:blipFill>
            <a:blip r:embed="rId4" cstate="print"/>
            <a:stretch>
              <a:fillRect/>
            </a:stretch>
          </p:blipFill>
          <p:spPr>
            <a:xfrm>
              <a:off x="914400" y="832561"/>
              <a:ext cx="7202303" cy="4501439"/>
            </a:xfrm>
            <a:prstGeom prst="rect">
              <a:avLst/>
            </a:prstGeom>
          </p:spPr>
        </p:pic>
        <p:sp>
          <p:nvSpPr>
            <p:cNvPr id="63" name="Rectangle 62">
              <a:extLst>
                <a:ext uri="{FF2B5EF4-FFF2-40B4-BE49-F238E27FC236}">
                  <a16:creationId xmlns:a16="http://schemas.microsoft.com/office/drawing/2014/main" xmlns="" id="{B14D358D-A778-4B76-B6D9-DC3B3CD43D47}"/>
                </a:ext>
              </a:extLst>
            </p:cNvPr>
            <p:cNvSpPr/>
            <p:nvPr/>
          </p:nvSpPr>
          <p:spPr>
            <a:xfrm>
              <a:off x="6324600" y="4800600"/>
              <a:ext cx="1676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Picture 6">
            <a:extLst>
              <a:ext uri="{FF2B5EF4-FFF2-40B4-BE49-F238E27FC236}">
                <a16:creationId xmlns:a16="http://schemas.microsoft.com/office/drawing/2014/main" xmlns="" id="{E996F89F-B749-4C09-9D02-FF5D79AEF417}"/>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19216" y="2974837"/>
            <a:ext cx="2103578" cy="1332758"/>
          </a:xfrm>
          <a:prstGeom prst="rect">
            <a:avLst/>
          </a:prstGeom>
          <a:noFill/>
          <a:ln w="10080">
            <a:solidFill>
              <a:srgbClr val="000000"/>
            </a:solidFill>
            <a:round/>
            <a:headEnd/>
            <a:tailEnd/>
          </a:ln>
          <a:extLst>
            <a:ext uri="{909E8E84-426E-40DD-AFC4-6F175D3DCCD1}">
              <a14:hiddenFill xmlns:a14="http://schemas.microsoft.com/office/drawing/2010/main" xmlns="">
                <a:solidFill>
                  <a:srgbClr val="FFFFFF"/>
                </a:solidFill>
              </a14:hiddenFill>
            </a:ext>
          </a:extLst>
        </p:spPr>
      </p:pic>
      <p:pic>
        <p:nvPicPr>
          <p:cNvPr id="2" name="Picture 1" descr="Chart, surface chart&#10;&#10;Description automatically generated">
            <a:extLst>
              <a:ext uri="{FF2B5EF4-FFF2-40B4-BE49-F238E27FC236}">
                <a16:creationId xmlns:a16="http://schemas.microsoft.com/office/drawing/2014/main" xmlns="" id="{5B4B1E57-B088-0BF2-CC9C-0B44FE50CB0B}"/>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71323" b="6760"/>
          <a:stretch/>
        </p:blipFill>
        <p:spPr>
          <a:xfrm>
            <a:off x="7356928" y="1840889"/>
            <a:ext cx="601586" cy="1046147"/>
          </a:xfrm>
          <a:prstGeom prst="rect">
            <a:avLst/>
          </a:prstGeom>
        </p:spPr>
      </p:pic>
      <p:sp>
        <p:nvSpPr>
          <p:cNvPr id="4" name="Text Box 3">
            <a:extLst>
              <a:ext uri="{FF2B5EF4-FFF2-40B4-BE49-F238E27FC236}">
                <a16:creationId xmlns:a16="http://schemas.microsoft.com/office/drawing/2014/main" xmlns="" id="{35E1AE05-0A66-4D33-0384-2BD7B5826813}"/>
              </a:ext>
            </a:extLst>
          </p:cNvPr>
          <p:cNvSpPr txBox="1">
            <a:spLocks noChangeArrowheads="1"/>
          </p:cNvSpPr>
          <p:nvPr/>
        </p:nvSpPr>
        <p:spPr bwMode="auto">
          <a:xfrm>
            <a:off x="7171005" y="1454548"/>
            <a:ext cx="899694" cy="34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576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Noto Sans CJK SC" charset="0"/>
              </a:defRPr>
            </a:lvl9pPr>
          </a:lstStyle>
          <a:p>
            <a:pPr eaLnBrk="1">
              <a:buClrTx/>
              <a:buFontTx/>
              <a:buNone/>
            </a:pPr>
            <a:r>
              <a:rPr lang="en-US" sz="1300" b="1">
                <a:solidFill>
                  <a:srgbClr val="202124"/>
                </a:solidFill>
                <a:latin typeface="Times New Roamn"/>
              </a:rPr>
              <a:t>E</a:t>
            </a:r>
            <a:r>
              <a:rPr lang="en-US" sz="1300" b="1" i="0">
                <a:solidFill>
                  <a:srgbClr val="202124"/>
                </a:solidFill>
                <a:effectLst/>
                <a:latin typeface="Times New Roamn"/>
              </a:rPr>
              <a:t>stuary</a:t>
            </a:r>
            <a:endParaRPr lang="en-IN" altLang="en-US" sz="1300" b="1">
              <a:solidFill>
                <a:srgbClr val="000000"/>
              </a:solidFill>
              <a:latin typeface="Times New Roamn"/>
              <a:cs typeface="Times New Roman" panose="02020603050405020304" pitchFamily="18" charset="0"/>
            </a:endParaRPr>
          </a:p>
        </p:txBody>
      </p:sp>
      <p:sp>
        <p:nvSpPr>
          <p:cNvPr id="5" name="TextBox 4">
            <a:extLst>
              <a:ext uri="{FF2B5EF4-FFF2-40B4-BE49-F238E27FC236}">
                <a16:creationId xmlns:a16="http://schemas.microsoft.com/office/drawing/2014/main" xmlns="" id="{1E2EB60E-A323-409F-8656-88F96AD8A657}"/>
              </a:ext>
            </a:extLst>
          </p:cNvPr>
          <p:cNvSpPr txBox="1"/>
          <p:nvPr/>
        </p:nvSpPr>
        <p:spPr>
          <a:xfrm>
            <a:off x="2839189" y="5931889"/>
            <a:ext cx="1107787" cy="769441"/>
          </a:xfrm>
          <a:prstGeom prst="rect">
            <a:avLst/>
          </a:prstGeom>
          <a:noFill/>
        </p:spPr>
        <p:txBody>
          <a:bodyPr wrap="square" rtlCol="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100" b="1">
                <a:solidFill>
                  <a:srgbClr val="000000"/>
                </a:solidFill>
                <a:latin typeface="Times New Roman" panose="02020603050405020304" pitchFamily="18" charset="0"/>
                <a:cs typeface="Times New Roman" panose="02020603050405020304" pitchFamily="18" charset="0"/>
              </a:rPr>
              <a:t>Model simulated variability of Temperature</a:t>
            </a:r>
            <a:endParaRPr lang="en-IN" sz="1100" b="1">
              <a:solidFill>
                <a:srgbClr val="0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3CB201C5-DFF3-6D51-CD7F-729724803F2C}"/>
              </a:ext>
            </a:extLst>
          </p:cNvPr>
          <p:cNvPicPr/>
          <p:nvPr/>
        </p:nvPicPr>
        <p:blipFill>
          <a:blip r:embed="rId7" cstate="print"/>
          <a:stretch/>
        </p:blipFill>
        <p:spPr>
          <a:xfrm>
            <a:off x="6493575" y="4904591"/>
            <a:ext cx="1968651" cy="933640"/>
          </a:xfrm>
          <a:prstGeom prst="rect">
            <a:avLst/>
          </a:prstGeom>
          <a:ln>
            <a:noFill/>
          </a:ln>
        </p:spPr>
      </p:pic>
      <p:sp>
        <p:nvSpPr>
          <p:cNvPr id="7" name="TextBox 6">
            <a:extLst>
              <a:ext uri="{FF2B5EF4-FFF2-40B4-BE49-F238E27FC236}">
                <a16:creationId xmlns:a16="http://schemas.microsoft.com/office/drawing/2014/main" xmlns="" id="{A7742061-43BA-7DE5-FD84-6214343D8687}"/>
              </a:ext>
            </a:extLst>
          </p:cNvPr>
          <p:cNvSpPr txBox="1"/>
          <p:nvPr/>
        </p:nvSpPr>
        <p:spPr>
          <a:xfrm>
            <a:off x="6445374" y="5871713"/>
            <a:ext cx="1968651" cy="369332"/>
          </a:xfrm>
          <a:prstGeom prst="rect">
            <a:avLst/>
          </a:prstGeom>
          <a:noFill/>
        </p:spPr>
        <p:txBody>
          <a:bodyPr wrap="square" rtlCol="0">
            <a:spAutoFit/>
          </a:bodyPr>
          <a:lstStyle/>
          <a:p>
            <a:pPr algn="just"/>
            <a:r>
              <a:rPr lang="en-US">
                <a:latin typeface="Times New Roamn"/>
              </a:rPr>
              <a:t>Satellite validation</a:t>
            </a:r>
          </a:p>
        </p:txBody>
      </p:sp>
      <p:pic>
        <p:nvPicPr>
          <p:cNvPr id="64" name="Picture 2" descr="C:\Users\Mohanty\Desktop\logo.jpg"/>
          <p:cNvPicPr>
            <a:picLocks noChangeAspect="1" noChangeArrowheads="1"/>
          </p:cNvPicPr>
          <p:nvPr/>
        </p:nvPicPr>
        <p:blipFill>
          <a:blip r:embed="rId8" cstate="print"/>
          <a:srcRect l="9111" b="5882"/>
          <a:stretch>
            <a:fillRect/>
          </a:stretch>
        </p:blipFill>
        <p:spPr bwMode="auto">
          <a:xfrm>
            <a:off x="10580914" y="0"/>
            <a:ext cx="1579061" cy="478971"/>
          </a:xfrm>
          <a:prstGeom prst="rect">
            <a:avLst/>
          </a:prstGeom>
          <a:noFill/>
        </p:spPr>
      </p:pic>
      <p:sp>
        <p:nvSpPr>
          <p:cNvPr id="8" name="TextBox 7">
            <a:extLst>
              <a:ext uri="{FF2B5EF4-FFF2-40B4-BE49-F238E27FC236}">
                <a16:creationId xmlns:a16="http://schemas.microsoft.com/office/drawing/2014/main" xmlns="" id="{2DB6150B-56FE-F441-BD3B-37CDC4F1FF08}"/>
              </a:ext>
            </a:extLst>
          </p:cNvPr>
          <p:cNvSpPr txBox="1"/>
          <p:nvPr/>
        </p:nvSpPr>
        <p:spPr>
          <a:xfrm>
            <a:off x="6710913" y="6548534"/>
            <a:ext cx="5568659" cy="369332"/>
          </a:xfrm>
          <a:prstGeom prst="rect">
            <a:avLst/>
          </a:prstGeom>
          <a:noFill/>
        </p:spPr>
        <p:txBody>
          <a:bodyPr wrap="square" rtlCol="0">
            <a:spAutoFit/>
          </a:bodyPr>
          <a:lstStyle/>
          <a:p>
            <a:r>
              <a:rPr lang="en-US" b="1">
                <a:highlight>
                  <a:srgbClr val="FCD4D1"/>
                </a:highlight>
                <a:latin typeface="Times New Roamn"/>
              </a:rPr>
              <a:t>Satellite: Model Forcing-Validation-Data Assimilation</a:t>
            </a:r>
          </a:p>
        </p:txBody>
      </p:sp>
      <p:pic>
        <p:nvPicPr>
          <p:cNvPr id="10" name="Picture 9" descr="A grey circle with a computer screen and a white text&#10;&#10;Description automatically generated">
            <a:extLst>
              <a:ext uri="{FF2B5EF4-FFF2-40B4-BE49-F238E27FC236}">
                <a16:creationId xmlns:a16="http://schemas.microsoft.com/office/drawing/2014/main" xmlns="" id="{7ED5DF5B-2A7C-E2DA-DEA8-2F4B83080733}"/>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388923" y="-44579"/>
            <a:ext cx="1146050" cy="1146050"/>
          </a:xfrm>
          <a:prstGeom prst="rect">
            <a:avLst/>
          </a:prstGeom>
        </p:spPr>
      </p:pic>
      <p:pic>
        <p:nvPicPr>
          <p:cNvPr id="12" name="Picture 11" descr="A round pink circle with white text and a basket with a container in it&#10;&#10;Description automatically generated">
            <a:extLst>
              <a:ext uri="{FF2B5EF4-FFF2-40B4-BE49-F238E27FC236}">
                <a16:creationId xmlns:a16="http://schemas.microsoft.com/office/drawing/2014/main" xmlns="" id="{6889A2FD-3853-07C0-D400-8C196DA15FB6}"/>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4915812" y="-26819"/>
            <a:ext cx="1146050" cy="1146050"/>
          </a:xfrm>
          <a:prstGeom prst="rect">
            <a:avLst/>
          </a:prstGeom>
        </p:spPr>
      </p:pic>
      <p:pic>
        <p:nvPicPr>
          <p:cNvPr id="14" name="Picture 13" descr="A circle with hands and fish in it&#10;&#10;Description automatically generated">
            <a:extLst>
              <a:ext uri="{FF2B5EF4-FFF2-40B4-BE49-F238E27FC236}">
                <a16:creationId xmlns:a16="http://schemas.microsoft.com/office/drawing/2014/main" xmlns="" id="{47DBB93C-ADF7-FF43-70A4-FC0C3EDA8DA6}"/>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6029823" y="-10078"/>
            <a:ext cx="1146050" cy="1146050"/>
          </a:xfrm>
          <a:prstGeom prst="rect">
            <a:avLst/>
          </a:prstGeom>
        </p:spPr>
      </p:pic>
      <p:pic>
        <p:nvPicPr>
          <p:cNvPr id="16" name="Picture 15" descr="A circular green and white logo&#10;&#10;Description automatically generated with medium confidence">
            <a:extLst>
              <a:ext uri="{FF2B5EF4-FFF2-40B4-BE49-F238E27FC236}">
                <a16:creationId xmlns:a16="http://schemas.microsoft.com/office/drawing/2014/main" xmlns="" id="{A309B00F-B25C-FDB4-DDDC-CDAD06DA0E80}"/>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155814" y="-10691"/>
            <a:ext cx="1146050" cy="1146050"/>
          </a:xfrm>
          <a:prstGeom prst="rect">
            <a:avLst/>
          </a:prstGeom>
        </p:spPr>
      </p:pic>
      <p:pic>
        <p:nvPicPr>
          <p:cNvPr id="18" name="Picture 17" descr="A round purple label with a person blowing bubbles&#10;&#10;Description automatically generated">
            <a:extLst>
              <a:ext uri="{FF2B5EF4-FFF2-40B4-BE49-F238E27FC236}">
                <a16:creationId xmlns:a16="http://schemas.microsoft.com/office/drawing/2014/main" xmlns="" id="{571D5BE4-4478-0340-9126-D6AD21EC1E91}"/>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8278907" y="-8375"/>
            <a:ext cx="1146050" cy="1146050"/>
          </a:xfrm>
          <a:prstGeom prst="rect">
            <a:avLst/>
          </a:prstGeom>
        </p:spPr>
      </p:pic>
    </p:spTree>
    <p:extLst>
      <p:ext uri="{BB962C8B-B14F-4D97-AF65-F5344CB8AC3E}">
        <p14:creationId xmlns:p14="http://schemas.microsoft.com/office/powerpoint/2010/main" xmlns="" val="1666229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BDBADFA-9886-7396-2FC9-04AE2E9C1D2A}"/>
              </a:ext>
            </a:extLst>
          </p:cNvPr>
          <p:cNvPicPr>
            <a:picLocks noChangeAspect="1"/>
          </p:cNvPicPr>
          <p:nvPr/>
        </p:nvPicPr>
        <p:blipFill rotWithShape="1">
          <a:blip r:embed="rId2" cstate="print"/>
          <a:srcRect t="20886" r="-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22CE686-6228-2F1B-1911-49F41B837728}"/>
              </a:ext>
            </a:extLst>
          </p:cNvPr>
          <p:cNvSpPr>
            <a:spLocks noGrp="1"/>
          </p:cNvSpPr>
          <p:nvPr>
            <p:ph type="title"/>
          </p:nvPr>
        </p:nvSpPr>
        <p:spPr>
          <a:xfrm>
            <a:off x="477981" y="1122363"/>
            <a:ext cx="5355660" cy="3204134"/>
          </a:xfrm>
        </p:spPr>
        <p:txBody>
          <a:bodyPr vert="horz" lIns="91440" tIns="45720" rIns="91440" bIns="45720" rtlCol="0" anchor="b">
            <a:normAutofit/>
          </a:bodyPr>
          <a:lstStyle/>
          <a:p>
            <a:r>
              <a:rPr lang="en-US" sz="4800">
                <a:solidFill>
                  <a:schemeClr val="bg1"/>
                </a:solidFill>
              </a:rPr>
              <a:t>Ecosystem Services</a:t>
            </a:r>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02814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3E1DD6E-E913-4C1C-85DC-9003613281C7}"/>
              </a:ext>
            </a:extLst>
          </p:cNvPr>
          <p:cNvPicPr>
            <a:picLocks noChangeAspect="1"/>
          </p:cNvPicPr>
          <p:nvPr/>
        </p:nvPicPr>
        <p:blipFill>
          <a:blip r:embed="rId3" cstate="print"/>
          <a:stretch>
            <a:fillRect/>
          </a:stretch>
        </p:blipFill>
        <p:spPr>
          <a:xfrm>
            <a:off x="29028" y="548290"/>
            <a:ext cx="7202427" cy="4361914"/>
          </a:xfrm>
          <a:prstGeom prst="rect">
            <a:avLst/>
          </a:prstGeom>
          <a:ln w="28575">
            <a:solidFill>
              <a:srgbClr val="FFC000"/>
            </a:solidFill>
          </a:ln>
        </p:spPr>
      </p:pic>
      <p:sp>
        <p:nvSpPr>
          <p:cNvPr id="28" name="Rounded Rectangle 161">
            <a:extLst>
              <a:ext uri="{FF2B5EF4-FFF2-40B4-BE49-F238E27FC236}">
                <a16:creationId xmlns:a16="http://schemas.microsoft.com/office/drawing/2014/main" xmlns="" id="{9CACD7F6-4832-4F8D-A245-773297010D76}"/>
              </a:ext>
            </a:extLst>
          </p:cNvPr>
          <p:cNvSpPr/>
          <p:nvPr/>
        </p:nvSpPr>
        <p:spPr>
          <a:xfrm>
            <a:off x="1" y="1"/>
            <a:ext cx="10566400" cy="457199"/>
          </a:xfrm>
          <a:prstGeom prst="roundRect">
            <a:avLst>
              <a:gd name="adj" fmla="val 0"/>
            </a:avLst>
          </a:prstGeom>
          <a:solidFill>
            <a:srgbClr val="0000CC"/>
          </a:solidFill>
          <a:ln w="9360" cap="flat">
            <a:solidFill>
              <a:srgbClr val="0000CC"/>
            </a:solidFill>
            <a:round/>
            <a:headEnd/>
            <a:tailEnd/>
          </a:ln>
          <a:effectLst/>
        </p:spPr>
        <p:txBody>
          <a:bodyPr lIns="90000" tIns="0" rIns="90000" bIns="0"/>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Ecosystem Services: Potential Fishing Zone (PFZ) Advisory Services</a:t>
            </a:r>
          </a:p>
        </p:txBody>
      </p:sp>
      <p:pic>
        <p:nvPicPr>
          <p:cNvPr id="3" name="Picture 2" descr="A group of men on a boat&#10;&#10;Description automatically generated">
            <a:extLst>
              <a:ext uri="{FF2B5EF4-FFF2-40B4-BE49-F238E27FC236}">
                <a16:creationId xmlns:a16="http://schemas.microsoft.com/office/drawing/2014/main" xmlns="" id="{DB468F3E-536A-4B62-B9FD-3DC3DAAF596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52778" y="1606916"/>
            <a:ext cx="4647156" cy="2686131"/>
          </a:xfrm>
          <a:prstGeom prst="rect">
            <a:avLst/>
          </a:prstGeom>
          <a:ln w="28575">
            <a:solidFill>
              <a:srgbClr val="FFC000"/>
            </a:solidFill>
          </a:ln>
        </p:spPr>
      </p:pic>
      <p:graphicFrame>
        <p:nvGraphicFramePr>
          <p:cNvPr id="2" name="Diagram 1">
            <a:extLst>
              <a:ext uri="{FF2B5EF4-FFF2-40B4-BE49-F238E27FC236}">
                <a16:creationId xmlns:a16="http://schemas.microsoft.com/office/drawing/2014/main" xmlns="" id="{A63FDC0D-61AE-1785-12E3-B638DB7408F5}"/>
              </a:ext>
            </a:extLst>
          </p:cNvPr>
          <p:cNvGraphicFramePr/>
          <p:nvPr>
            <p:extLst>
              <p:ext uri="{D42A27DB-BD31-4B8C-83A1-F6EECF244321}">
                <p14:modId xmlns:p14="http://schemas.microsoft.com/office/powerpoint/2010/main" xmlns="" val="1780780884"/>
              </p:ext>
            </p:extLst>
          </p:nvPr>
        </p:nvGraphicFramePr>
        <p:xfrm>
          <a:off x="-606464" y="4991676"/>
          <a:ext cx="3509394" cy="18237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a:extLst>
              <a:ext uri="{FF2B5EF4-FFF2-40B4-BE49-F238E27FC236}">
                <a16:creationId xmlns:a16="http://schemas.microsoft.com/office/drawing/2014/main" xmlns="" id="{1B2757FB-50CA-303A-4808-3A715C047A91}"/>
              </a:ext>
            </a:extLst>
          </p:cNvPr>
          <p:cNvGraphicFramePr/>
          <p:nvPr>
            <p:extLst>
              <p:ext uri="{D42A27DB-BD31-4B8C-83A1-F6EECF244321}">
                <p14:modId xmlns:p14="http://schemas.microsoft.com/office/powerpoint/2010/main" xmlns="" val="3138573470"/>
              </p:ext>
            </p:extLst>
          </p:nvPr>
        </p:nvGraphicFramePr>
        <p:xfrm>
          <a:off x="794367" y="4910204"/>
          <a:ext cx="4842691" cy="187801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7" name="TextBox 16">
            <a:extLst>
              <a:ext uri="{FF2B5EF4-FFF2-40B4-BE49-F238E27FC236}">
                <a16:creationId xmlns:a16="http://schemas.microsoft.com/office/drawing/2014/main" xmlns="" id="{8A74D391-5619-407F-B44E-E13670B8124C}"/>
              </a:ext>
            </a:extLst>
          </p:cNvPr>
          <p:cNvSpPr txBox="1"/>
          <p:nvPr/>
        </p:nvSpPr>
        <p:spPr>
          <a:xfrm>
            <a:off x="4273554" y="5118723"/>
            <a:ext cx="3056896" cy="1569660"/>
          </a:xfrm>
          <a:prstGeom prst="rect">
            <a:avLst/>
          </a:prstGeom>
          <a:noFill/>
        </p:spPr>
        <p:txBody>
          <a:bodyPr wrap="square">
            <a:spAutoFit/>
          </a:bodyPr>
          <a:lstStyle/>
          <a:p>
            <a:pPr algn="just"/>
            <a:r>
              <a:rPr lang="en-GB" sz="1600" b="1" dirty="0">
                <a:latin typeface="Times New Roman" pitchFamily="18" charset="0"/>
                <a:cs typeface="Times New Roman" pitchFamily="18" charset="0"/>
              </a:rPr>
              <a:t>Recognized by the International Community as </a:t>
            </a:r>
            <a:r>
              <a:rPr lang="en-US" sz="1600" b="1" dirty="0">
                <a:latin typeface="Times New Roman" pitchFamily="18" charset="0"/>
                <a:ea typeface="Times New Roman"/>
                <a:cs typeface="Times New Roman" pitchFamily="18" charset="0"/>
              </a:rPr>
              <a:t>a matured operational application of satellite remote sensing for providing timely and reliable advisories to fishermen</a:t>
            </a:r>
          </a:p>
        </p:txBody>
      </p:sp>
      <p:pic>
        <p:nvPicPr>
          <p:cNvPr id="20" name="Picture 19" descr="A picture containing several&#10;&#10;Description automatically generated">
            <a:extLst>
              <a:ext uri="{FF2B5EF4-FFF2-40B4-BE49-F238E27FC236}">
                <a16:creationId xmlns:a16="http://schemas.microsoft.com/office/drawing/2014/main" xmlns="" id="{CA4C1E7A-A854-CE43-329D-2C8560E46339}"/>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352779" y="4293047"/>
            <a:ext cx="4624826" cy="2589902"/>
          </a:xfrm>
          <a:prstGeom prst="rect">
            <a:avLst/>
          </a:prstGeom>
        </p:spPr>
      </p:pic>
      <p:pic>
        <p:nvPicPr>
          <p:cNvPr id="9" name="Picture 2" descr="C:\Users\Mohanty\Desktop\logo.jpg"/>
          <p:cNvPicPr>
            <a:picLocks noChangeAspect="1" noChangeArrowheads="1"/>
          </p:cNvPicPr>
          <p:nvPr/>
        </p:nvPicPr>
        <p:blipFill>
          <a:blip r:embed="rId14" cstate="print"/>
          <a:srcRect l="9111" b="5882"/>
          <a:stretch>
            <a:fillRect/>
          </a:stretch>
        </p:blipFill>
        <p:spPr bwMode="auto">
          <a:xfrm>
            <a:off x="10580914" y="0"/>
            <a:ext cx="1579061" cy="478971"/>
          </a:xfrm>
          <a:prstGeom prst="rect">
            <a:avLst/>
          </a:prstGeom>
          <a:noFill/>
        </p:spPr>
      </p:pic>
      <p:pic>
        <p:nvPicPr>
          <p:cNvPr id="6" name="Picture 5" descr="A green circle with white text and a windmill and sun&#10;&#10;Description automatically generated">
            <a:extLst>
              <a:ext uri="{FF2B5EF4-FFF2-40B4-BE49-F238E27FC236}">
                <a16:creationId xmlns:a16="http://schemas.microsoft.com/office/drawing/2014/main" xmlns="" id="{B19A8FCE-1DC7-5099-F31B-5FBDB466232D}"/>
              </a:ext>
            </a:extLst>
          </p:cNvPr>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10797419" y="442735"/>
            <a:ext cx="1146050" cy="1146050"/>
          </a:xfrm>
          <a:prstGeom prst="rect">
            <a:avLst/>
          </a:prstGeom>
        </p:spPr>
      </p:pic>
      <p:pic>
        <p:nvPicPr>
          <p:cNvPr id="10" name="Picture 9" descr="A circle with hands and fish in it&#10;&#10;Description automatically generated">
            <a:extLst>
              <a:ext uri="{FF2B5EF4-FFF2-40B4-BE49-F238E27FC236}">
                <a16:creationId xmlns:a16="http://schemas.microsoft.com/office/drawing/2014/main" xmlns="" id="{3D51874C-4CF7-B43B-B411-7F9EF4099210}"/>
              </a:ext>
            </a:extLst>
          </p:cNvPr>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7706008" y="469919"/>
            <a:ext cx="1146050" cy="1146050"/>
          </a:xfrm>
          <a:prstGeom prst="rect">
            <a:avLst/>
          </a:prstGeom>
        </p:spPr>
      </p:pic>
      <p:pic>
        <p:nvPicPr>
          <p:cNvPr id="12" name="Picture 11" descr="A yellow circle with a fish and a fish on it&#10;&#10;Description automatically generated">
            <a:extLst>
              <a:ext uri="{FF2B5EF4-FFF2-40B4-BE49-F238E27FC236}">
                <a16:creationId xmlns:a16="http://schemas.microsoft.com/office/drawing/2014/main" xmlns="" id="{769660A0-7F3D-64AC-B282-F4F44B969A33}"/>
              </a:ext>
            </a:extLst>
          </p:cNvPr>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9251713" y="460866"/>
            <a:ext cx="1146050" cy="1146050"/>
          </a:xfrm>
          <a:prstGeom prst="rect">
            <a:avLst/>
          </a:prstGeom>
        </p:spPr>
      </p:pic>
    </p:spTree>
    <p:extLst>
      <p:ext uri="{BB962C8B-B14F-4D97-AF65-F5344CB8AC3E}">
        <p14:creationId xmlns:p14="http://schemas.microsoft.com/office/powerpoint/2010/main" xmlns="" val="3222530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3" cstate="print"/>
          <a:srcRect/>
          <a:stretch>
            <a:fillRect/>
          </a:stretch>
        </p:blipFill>
        <p:spPr bwMode="auto">
          <a:xfrm>
            <a:off x="0" y="457200"/>
            <a:ext cx="6418081" cy="6400800"/>
          </a:xfrm>
          <a:prstGeom prst="rect">
            <a:avLst/>
          </a:prstGeom>
          <a:noFill/>
          <a:ln w="9525">
            <a:noFill/>
            <a:miter lim="800000"/>
            <a:headEnd/>
            <a:tailEnd/>
          </a:ln>
          <a:effectLst/>
        </p:spPr>
      </p:pic>
      <p:grpSp>
        <p:nvGrpSpPr>
          <p:cNvPr id="4" name="Group 3"/>
          <p:cNvGrpSpPr>
            <a:grpSpLocks noChangeAspect="1"/>
          </p:cNvGrpSpPr>
          <p:nvPr/>
        </p:nvGrpSpPr>
        <p:grpSpPr>
          <a:xfrm>
            <a:off x="1640880" y="548681"/>
            <a:ext cx="3657600" cy="5012343"/>
            <a:chOff x="71438" y="428604"/>
            <a:chExt cx="1928794" cy="2643206"/>
          </a:xfrm>
        </p:grpSpPr>
        <p:grpSp>
          <p:nvGrpSpPr>
            <p:cNvPr id="5" name="Group 22"/>
            <p:cNvGrpSpPr/>
            <p:nvPr/>
          </p:nvGrpSpPr>
          <p:grpSpPr>
            <a:xfrm>
              <a:off x="71438" y="1099518"/>
              <a:ext cx="1928794" cy="1972292"/>
              <a:chOff x="71438" y="1099518"/>
              <a:chExt cx="1928794" cy="1972292"/>
            </a:xfrm>
          </p:grpSpPr>
          <p:pic>
            <p:nvPicPr>
              <p:cNvPr id="7" name="Picture 6" descr="Final_March_MO_Chl_Bloom_Pixel_etc_15Mar_BI_PhytoID_NIO_4Km_HAB_v01_sst.png"/>
              <p:cNvPicPr>
                <a:picLocks noChangeAspect="1"/>
              </p:cNvPicPr>
              <p:nvPr/>
            </p:nvPicPr>
            <p:blipFill>
              <a:blip r:embed="rId4" cstate="print"/>
              <a:stretch>
                <a:fillRect/>
              </a:stretch>
            </p:blipFill>
            <p:spPr>
              <a:xfrm rot="420000">
                <a:off x="164965" y="2067388"/>
                <a:ext cx="1835267" cy="1004422"/>
              </a:xfrm>
              <a:prstGeom prst="rect">
                <a:avLst/>
              </a:prstGeom>
              <a:solidFill>
                <a:schemeClr val="bg1"/>
              </a:solidFill>
              <a:scene3d>
                <a:camera prst="isometricOffAxis1Top"/>
                <a:lightRig rig="threePt" dir="t"/>
              </a:scene3d>
            </p:spPr>
          </p:pic>
          <p:pic>
            <p:nvPicPr>
              <p:cNvPr id="8" name="Picture 7" descr="Final_March_MO_Chl_Bloom_Pixel_etc_15Mar_BI_PhytoID_NIO_4Km_HAB_v01_chlor_a.png"/>
              <p:cNvPicPr>
                <a:picLocks noChangeAspect="1"/>
              </p:cNvPicPr>
              <p:nvPr/>
            </p:nvPicPr>
            <p:blipFill>
              <a:blip r:embed="rId5" cstate="print"/>
              <a:stretch>
                <a:fillRect/>
              </a:stretch>
            </p:blipFill>
            <p:spPr>
              <a:xfrm rot="420000">
                <a:off x="71438" y="1749890"/>
                <a:ext cx="1835267" cy="1004422"/>
              </a:xfrm>
              <a:prstGeom prst="rect">
                <a:avLst/>
              </a:prstGeom>
              <a:solidFill>
                <a:schemeClr val="bg1"/>
              </a:solidFill>
              <a:scene3d>
                <a:camera prst="isometricOffAxis1Top"/>
                <a:lightRig rig="threePt" dir="t"/>
              </a:scene3d>
            </p:spPr>
          </p:pic>
          <p:pic>
            <p:nvPicPr>
              <p:cNvPr id="9" name="Picture 8" descr="Final_March_MO_Chl_Bloom_Pixel_etc_15Mar_BI_PhytoID_NIO_4Km_HAB_v01_Phyto_ID_All.png"/>
              <p:cNvPicPr>
                <a:picLocks noChangeAspect="1"/>
              </p:cNvPicPr>
              <p:nvPr/>
            </p:nvPicPr>
            <p:blipFill>
              <a:blip r:embed="rId6" cstate="print"/>
              <a:stretch>
                <a:fillRect/>
              </a:stretch>
            </p:blipFill>
            <p:spPr>
              <a:xfrm rot="420000">
                <a:off x="118201" y="1456815"/>
                <a:ext cx="1835267" cy="1004422"/>
              </a:xfrm>
              <a:prstGeom prst="rect">
                <a:avLst/>
              </a:prstGeom>
              <a:solidFill>
                <a:schemeClr val="bg1"/>
              </a:solidFill>
              <a:scene3d>
                <a:camera prst="isometricOffAxis1Top"/>
                <a:lightRig rig="threePt" dir="t"/>
              </a:scene3d>
            </p:spPr>
          </p:pic>
          <p:sp>
            <p:nvSpPr>
              <p:cNvPr id="10" name="Rectangle 9"/>
              <p:cNvSpPr>
                <a:spLocks/>
              </p:cNvSpPr>
              <p:nvPr/>
            </p:nvSpPr>
            <p:spPr>
              <a:xfrm rot="480000">
                <a:off x="361928" y="1814242"/>
                <a:ext cx="257171" cy="146521"/>
              </a:xfrm>
              <a:prstGeom prst="rect">
                <a:avLst/>
              </a:prstGeom>
              <a:noFill/>
              <a:ln w="28575">
                <a:solidFill>
                  <a:schemeClr val="tx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347028" y="1099518"/>
                <a:ext cx="654690" cy="7692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93791" y="1099518"/>
                <a:ext cx="607927" cy="811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7609" y="1099518"/>
                <a:ext cx="374109" cy="8058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80846" y="1099518"/>
                <a:ext cx="420872" cy="7631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3" descr="C:\Users\Administrator\Desktop\kissclipart-satellite-pic-clip-art-clipart-satellite-clip-art-79bf5481e623a2b2.png"/>
            <p:cNvPicPr>
              <a:picLocks noChangeAspect="1" noChangeArrowheads="1"/>
            </p:cNvPicPr>
            <p:nvPr/>
          </p:nvPicPr>
          <p:blipFill>
            <a:blip r:embed="rId7" cstate="print"/>
            <a:srcRect/>
            <a:stretch>
              <a:fillRect/>
            </a:stretch>
          </p:blipFill>
          <p:spPr bwMode="auto">
            <a:xfrm rot="21207914" flipV="1">
              <a:off x="571472" y="428604"/>
              <a:ext cx="1065754" cy="1097280"/>
            </a:xfrm>
            <a:prstGeom prst="rect">
              <a:avLst/>
            </a:prstGeom>
            <a:noFill/>
          </p:spPr>
        </p:pic>
      </p:grpSp>
      <p:pic>
        <p:nvPicPr>
          <p:cNvPr id="15" name="Picture 2" descr="D:\Research\Paper\Geography_n_You\Figure_2_v03.png"/>
          <p:cNvPicPr>
            <a:picLocks noChangeAspect="1" noChangeArrowheads="1"/>
          </p:cNvPicPr>
          <p:nvPr/>
        </p:nvPicPr>
        <p:blipFill>
          <a:blip r:embed="rId8" cstate="print"/>
          <a:srcRect/>
          <a:stretch>
            <a:fillRect/>
          </a:stretch>
        </p:blipFill>
        <p:spPr bwMode="auto">
          <a:xfrm>
            <a:off x="8168640" y="2849280"/>
            <a:ext cx="4023360" cy="3960494"/>
          </a:xfrm>
          <a:prstGeom prst="rect">
            <a:avLst/>
          </a:prstGeom>
          <a:noFill/>
        </p:spPr>
      </p:pic>
      <p:sp>
        <p:nvSpPr>
          <p:cNvPr id="16" name="Rectangle 15"/>
          <p:cNvSpPr/>
          <p:nvPr/>
        </p:nvSpPr>
        <p:spPr>
          <a:xfrm>
            <a:off x="6418081" y="548680"/>
            <a:ext cx="5758679" cy="2554545"/>
          </a:xfrm>
          <a:prstGeom prst="rect">
            <a:avLst/>
          </a:prstGeom>
          <a:solidFill>
            <a:schemeClr val="bg1"/>
          </a:solidFill>
          <a:ln w="6350">
            <a:noFill/>
          </a:ln>
        </p:spPr>
        <p:txBody>
          <a:bodyPr wrap="square">
            <a:spAutoFit/>
          </a:bodyPr>
          <a:lstStyle/>
          <a:p>
            <a:pPr marL="179388" indent="-179388" algn="just" eaLnBrk="0" fontAlgn="base" hangingPunct="0">
              <a:spcBef>
                <a:spcPct val="0"/>
              </a:spcBef>
              <a:spcAft>
                <a:spcPts val="600"/>
              </a:spcAft>
              <a:buFontTx/>
              <a:buChar char="•"/>
            </a:pPr>
            <a:r>
              <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Inaugurated on 24 Feb 2020</a:t>
            </a:r>
            <a:endParaRPr lang="en-US" sz="2000" dirty="0">
              <a:ln w="0"/>
              <a:effectLst>
                <a:outerShdw blurRad="38100" dist="19050" dir="2700000" algn="tl" rotWithShape="0">
                  <a:schemeClr val="dk1">
                    <a:alpha val="40000"/>
                  </a:schemeClr>
                </a:outerShdw>
              </a:effectLst>
              <a:latin typeface="Times New Roman" panose="02020603050405020304" pitchFamily="18" charset="0"/>
              <a:ea typeface="Calibri" pitchFamily="34" charset="0"/>
              <a:cs typeface="Times New Roman" panose="02020603050405020304" pitchFamily="18" charset="0"/>
            </a:endParaRPr>
          </a:p>
          <a:p>
            <a:pPr marL="179388" indent="-179388" algn="just" eaLnBrk="0" fontAlgn="base" hangingPunct="0">
              <a:spcBef>
                <a:spcPct val="0"/>
              </a:spcBef>
              <a:spcAft>
                <a:spcPts val="600"/>
              </a:spcAft>
              <a:buFontTx/>
              <a:buChar char="•"/>
            </a:pPr>
            <a:r>
              <a:rPr lang="en-US" sz="2000" dirty="0">
                <a:ln w="0"/>
                <a:effectLst>
                  <a:outerShdw blurRad="38100" dist="19050" dir="2700000" algn="tl" rotWithShape="0">
                    <a:schemeClr val="dk1">
                      <a:alpha val="40000"/>
                    </a:schemeClr>
                  </a:outerShdw>
                </a:effectLst>
                <a:latin typeface="Times New Roman" panose="02020603050405020304" pitchFamily="18" charset="0"/>
                <a:ea typeface="Calibri" pitchFamily="34" charset="0"/>
                <a:cs typeface="Times New Roman" panose="02020603050405020304" pitchFamily="18" charset="0"/>
              </a:rPr>
              <a:t>Data generated for India </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and Sri Lanka </a:t>
            </a:r>
          </a:p>
          <a:p>
            <a:pPr marL="179388" indent="-179388" algn="just" eaLnBrk="0" fontAlgn="base" hangingPunct="0">
              <a:spcBef>
                <a:spcPct val="0"/>
              </a:spcBef>
              <a:spcAft>
                <a:spcPts val="600"/>
              </a:spcAft>
              <a:buFontTx/>
              <a:buChar char="•"/>
            </a:pPr>
            <a:r>
              <a:rPr lang="en-US" sz="2000" dirty="0">
                <a:ln w="0"/>
                <a:effectLst>
                  <a:outerShdw blurRad="38100" dist="19050" dir="2700000" algn="tl" rotWithShape="0">
                    <a:schemeClr val="dk1">
                      <a:alpha val="40000"/>
                    </a:schemeClr>
                  </a:outerShdw>
                </a:effectLst>
                <a:latin typeface="Times New Roman" panose="02020603050405020304" pitchFamily="18" charset="0"/>
                <a:ea typeface="Calibri" pitchFamily="34" charset="0"/>
                <a:cs typeface="Times New Roman" panose="02020603050405020304" pitchFamily="18" charset="0"/>
              </a:rPr>
              <a:t>Monitoring the four hot-spots in Indian Ocean</a:t>
            </a:r>
          </a:p>
          <a:p>
            <a:pPr marL="636588" lvl="1" indent="-179388" algn="just" eaLnBrk="0" fontAlgn="base" hangingPunct="0">
              <a:spcBef>
                <a:spcPct val="0"/>
              </a:spcBef>
              <a:spcAft>
                <a:spcPts val="600"/>
              </a:spcAft>
              <a:buFontTx/>
              <a:buChar char="•"/>
            </a:pPr>
            <a:r>
              <a:rPr lang="en-US" sz="2000" dirty="0">
                <a:ln w="0"/>
                <a:effectLst>
                  <a:outerShdw blurRad="38100" dist="19050" dir="2700000" algn="tl" rotWithShape="0">
                    <a:schemeClr val="dk1">
                      <a:alpha val="40000"/>
                    </a:schemeClr>
                  </a:outerShdw>
                </a:effectLst>
                <a:latin typeface="Times New Roman" panose="02020603050405020304" pitchFamily="18" charset="0"/>
                <a:ea typeface="Calibri" pitchFamily="34" charset="0"/>
                <a:cs typeface="Times New Roman" panose="02020603050405020304" pitchFamily="18" charset="0"/>
              </a:rPr>
              <a:t>NAS, Kochi, Gulf of Mannar, Gopalpur </a:t>
            </a:r>
          </a:p>
          <a:p>
            <a:pPr marL="179388" indent="-179388" algn="just" eaLnBrk="0" fontAlgn="base" hangingPunct="0">
              <a:spcBef>
                <a:spcPct val="0"/>
              </a:spcBef>
              <a:spcAft>
                <a:spcPts val="600"/>
              </a:spcAft>
              <a:buFontTx/>
              <a:buChar char="•"/>
            </a:pPr>
            <a:r>
              <a:rPr lang="en-US" sz="2000" dirty="0">
                <a:ln w="0"/>
                <a:effectLst>
                  <a:outerShdw blurRad="38100" dist="19050" dir="2700000" algn="tl" rotWithShape="0">
                    <a:schemeClr val="dk1">
                      <a:alpha val="40000"/>
                    </a:schemeClr>
                  </a:outerShdw>
                </a:effectLst>
                <a:latin typeface="Times New Roman" panose="02020603050405020304" pitchFamily="18" charset="0"/>
                <a:ea typeface="Calibri" pitchFamily="34" charset="0"/>
                <a:cs typeface="Times New Roman" panose="02020603050405020304" pitchFamily="18" charset="0"/>
              </a:rPr>
              <a:t>Satellite products: </a:t>
            </a:r>
            <a:r>
              <a:rPr lang="en-US" sz="2000" dirty="0" err="1">
                <a:ln w="0"/>
                <a:effectLst>
                  <a:outerShdw blurRad="38100" dist="19050" dir="2700000" algn="tl" rotWithShape="0">
                    <a:schemeClr val="dk1">
                      <a:alpha val="40000"/>
                    </a:schemeClr>
                  </a:outerShdw>
                </a:effectLst>
                <a:latin typeface="Times New Roman" panose="02020603050405020304" pitchFamily="18" charset="0"/>
                <a:ea typeface="Calibri" pitchFamily="34" charset="0"/>
                <a:cs typeface="Times New Roman" panose="02020603050405020304" pitchFamily="18" charset="0"/>
              </a:rPr>
              <a:t>Chl</a:t>
            </a:r>
            <a:r>
              <a:rPr lang="en-US" sz="2000" dirty="0">
                <a:ln w="0"/>
                <a:effectLst>
                  <a:outerShdw blurRad="38100" dist="19050" dir="2700000" algn="tl" rotWithShape="0">
                    <a:schemeClr val="dk1">
                      <a:alpha val="40000"/>
                    </a:schemeClr>
                  </a:outerShdw>
                </a:effectLst>
                <a:latin typeface="Times New Roman" panose="02020603050405020304" pitchFamily="18" charset="0"/>
                <a:ea typeface="Calibri" pitchFamily="34" charset="0"/>
                <a:cs typeface="Times New Roman" panose="02020603050405020304" pitchFamily="18" charset="0"/>
              </a:rPr>
              <a:t>-a, SST, BI, </a:t>
            </a:r>
            <a:r>
              <a:rPr lang="en-US" sz="2000" dirty="0" err="1">
                <a:ln w="0"/>
                <a:effectLst>
                  <a:outerShdw blurRad="38100" dist="19050" dir="2700000" algn="tl" rotWithShape="0">
                    <a:schemeClr val="dk1">
                      <a:alpha val="40000"/>
                    </a:schemeClr>
                  </a:outerShdw>
                </a:effectLst>
                <a:latin typeface="Times New Roman" panose="02020603050405020304" pitchFamily="18" charset="0"/>
                <a:ea typeface="Calibri" pitchFamily="34" charset="0"/>
                <a:cs typeface="Times New Roman" panose="02020603050405020304" pitchFamily="18" charset="0"/>
              </a:rPr>
              <a:t>Chl</a:t>
            </a:r>
            <a:r>
              <a:rPr lang="en-US" sz="2000" dirty="0">
                <a:ln w="0"/>
                <a:effectLst>
                  <a:outerShdw blurRad="38100" dist="19050" dir="2700000" algn="tl" rotWithShape="0">
                    <a:schemeClr val="dk1">
                      <a:alpha val="40000"/>
                    </a:schemeClr>
                  </a:outerShdw>
                </a:effectLst>
                <a:latin typeface="Times New Roman" panose="02020603050405020304" pitchFamily="18" charset="0"/>
                <a:ea typeface="Calibri" pitchFamily="34" charset="0"/>
                <a:cs typeface="Times New Roman" panose="02020603050405020304" pitchFamily="18" charset="0"/>
              </a:rPr>
              <a:t> anomaly, SST anomaly, Spread of Green, red noctiluca and diatom, phytoplankton size class</a:t>
            </a:r>
          </a:p>
        </p:txBody>
      </p:sp>
      <p:sp>
        <p:nvSpPr>
          <p:cNvPr id="19" name="Rectangle 18"/>
          <p:cNvSpPr/>
          <p:nvPr/>
        </p:nvSpPr>
        <p:spPr>
          <a:xfrm>
            <a:off x="0" y="5661248"/>
            <a:ext cx="6949440" cy="11967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20" name="Table 19"/>
          <p:cNvGraphicFramePr>
            <a:graphicFrameLocks noGrp="1"/>
          </p:cNvGraphicFramePr>
          <p:nvPr/>
        </p:nvGraphicFramePr>
        <p:xfrm>
          <a:off x="23682" y="5708954"/>
          <a:ext cx="3600399" cy="1070482"/>
        </p:xfrm>
        <a:graphic>
          <a:graphicData uri="http://schemas.openxmlformats.org/drawingml/2006/table">
            <a:tbl>
              <a:tblPr firstRow="1" bandRow="1">
                <a:tableStyleId>{5940675A-B579-460E-94D1-54222C63F5DA}</a:tableStyleId>
              </a:tblPr>
              <a:tblGrid>
                <a:gridCol w="720079">
                  <a:extLst>
                    <a:ext uri="{9D8B030D-6E8A-4147-A177-3AD203B41FA5}">
                      <a16:colId xmlns:a16="http://schemas.microsoft.com/office/drawing/2014/main" xmlns="" val="20000"/>
                    </a:ext>
                  </a:extLst>
                </a:gridCol>
                <a:gridCol w="1944216">
                  <a:extLst>
                    <a:ext uri="{9D8B030D-6E8A-4147-A177-3AD203B41FA5}">
                      <a16:colId xmlns:a16="http://schemas.microsoft.com/office/drawing/2014/main" xmlns="" val="20001"/>
                    </a:ext>
                  </a:extLst>
                </a:gridCol>
                <a:gridCol w="936104">
                  <a:extLst>
                    <a:ext uri="{9D8B030D-6E8A-4147-A177-3AD203B41FA5}">
                      <a16:colId xmlns:a16="http://schemas.microsoft.com/office/drawing/2014/main" xmlns="" val="20002"/>
                    </a:ext>
                  </a:extLst>
                </a:gridCol>
              </a:tblGrid>
              <a:tr h="268718">
                <a:tc>
                  <a:txBody>
                    <a:bodyPr/>
                    <a:lstStyle/>
                    <a:p>
                      <a:pPr algn="ctr"/>
                      <a:r>
                        <a:rPr lang="en-IN" sz="1100" b="1">
                          <a:latin typeface="Times New Roman" pitchFamily="18" charset="0"/>
                          <a:cs typeface="Times New Roman" pitchFamily="18" charset="0"/>
                        </a:rPr>
                        <a:t>Status</a:t>
                      </a:r>
                      <a:endParaRPr lang="en-US" sz="1100" b="1">
                        <a:latin typeface="Times New Roman" pitchFamily="18" charset="0"/>
                        <a:cs typeface="Times New Roman" pitchFamily="18" charset="0"/>
                      </a:endParaRPr>
                    </a:p>
                  </a:txBody>
                  <a:tcPr/>
                </a:tc>
                <a:tc>
                  <a:txBody>
                    <a:bodyPr/>
                    <a:lstStyle/>
                    <a:p>
                      <a:pPr algn="ctr"/>
                      <a:r>
                        <a:rPr lang="en-IN" sz="1100" b="1">
                          <a:latin typeface="Times New Roman" pitchFamily="18" charset="0"/>
                          <a:cs typeface="Times New Roman" pitchFamily="18" charset="0"/>
                        </a:rPr>
                        <a:t>Condition</a:t>
                      </a:r>
                      <a:endParaRPr lang="en-US" sz="1100" b="1">
                        <a:latin typeface="Times New Roman" pitchFamily="18" charset="0"/>
                        <a:cs typeface="Times New Roman" pitchFamily="18" charset="0"/>
                      </a:endParaRPr>
                    </a:p>
                  </a:txBody>
                  <a:tcPr/>
                </a:tc>
                <a:tc>
                  <a:txBody>
                    <a:bodyPr/>
                    <a:lstStyle/>
                    <a:p>
                      <a:pPr algn="ctr"/>
                      <a:r>
                        <a:rPr lang="en-IN" sz="1100" b="1" err="1">
                          <a:latin typeface="Times New Roman" pitchFamily="18" charset="0"/>
                          <a:cs typeface="Times New Roman" pitchFamily="18" charset="0"/>
                        </a:rPr>
                        <a:t>Color</a:t>
                      </a:r>
                      <a:r>
                        <a:rPr lang="en-IN" sz="1100" b="1">
                          <a:latin typeface="Times New Roman" pitchFamily="18" charset="0"/>
                          <a:cs typeface="Times New Roman" pitchFamily="18" charset="0"/>
                        </a:rPr>
                        <a:t> Code</a:t>
                      </a:r>
                      <a:endParaRPr lang="en-US" sz="1100" b="1">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268718">
                <a:tc>
                  <a:txBody>
                    <a:bodyPr/>
                    <a:lstStyle/>
                    <a:p>
                      <a:r>
                        <a:rPr lang="en-IN" sz="1100" b="0">
                          <a:latin typeface="Times New Roman" pitchFamily="18" charset="0"/>
                          <a:cs typeface="Times New Roman" pitchFamily="18" charset="0"/>
                        </a:rPr>
                        <a:t>Normal</a:t>
                      </a:r>
                      <a:endParaRPr lang="en-US" sz="1100" b="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a:latin typeface="Times New Roman" pitchFamily="18" charset="0"/>
                          <a:cs typeface="Times New Roman" pitchFamily="18" charset="0"/>
                        </a:rPr>
                        <a:t>Bloom pixels &lt; 50%</a:t>
                      </a:r>
                    </a:p>
                  </a:txBody>
                  <a:tcPr/>
                </a:tc>
                <a:tc>
                  <a:txBody>
                    <a:bodyPr/>
                    <a:lstStyle/>
                    <a:p>
                      <a:endParaRPr lang="en-US" sz="1100" b="0">
                        <a:latin typeface="Times New Roman" pitchFamily="18" charset="0"/>
                        <a:cs typeface="Times New Roman" pitchFamily="18" charset="0"/>
                      </a:endParaRPr>
                    </a:p>
                  </a:txBody>
                  <a:tcPr>
                    <a:solidFill>
                      <a:srgbClr val="00B050"/>
                    </a:solidFill>
                  </a:tcPr>
                </a:tc>
                <a:extLst>
                  <a:ext uri="{0D108BD9-81ED-4DB2-BD59-A6C34878D82A}">
                    <a16:rowId xmlns:a16="http://schemas.microsoft.com/office/drawing/2014/main" xmlns="" val="10001"/>
                  </a:ext>
                </a:extLst>
              </a:tr>
              <a:tr h="254652">
                <a:tc>
                  <a:txBody>
                    <a:bodyPr/>
                    <a:lstStyle/>
                    <a:p>
                      <a:r>
                        <a:rPr lang="en-IN" sz="1100" b="0">
                          <a:latin typeface="Times New Roman" pitchFamily="18" charset="0"/>
                          <a:cs typeface="Times New Roman" pitchFamily="18" charset="0"/>
                        </a:rPr>
                        <a:t>Watch</a:t>
                      </a:r>
                      <a:endParaRPr lang="en-US" sz="1100" b="0">
                        <a:latin typeface="Times New Roman" pitchFamily="18" charset="0"/>
                        <a:cs typeface="Times New Roman" pitchFamily="18" charset="0"/>
                      </a:endParaRPr>
                    </a:p>
                  </a:txBody>
                  <a:tcPr/>
                </a:tc>
                <a:tc>
                  <a:txBody>
                    <a:bodyPr/>
                    <a:lstStyle/>
                    <a:p>
                      <a:r>
                        <a:rPr lang="en-US" sz="1100" b="0">
                          <a:latin typeface="Times New Roman" pitchFamily="18" charset="0"/>
                          <a:cs typeface="Times New Roman" pitchFamily="18" charset="0"/>
                        </a:rPr>
                        <a:t>Bloom pixels ≥50% and &lt; 75%</a:t>
                      </a:r>
                    </a:p>
                  </a:txBody>
                  <a:tcPr/>
                </a:tc>
                <a:tc>
                  <a:txBody>
                    <a:bodyPr/>
                    <a:lstStyle/>
                    <a:p>
                      <a:endParaRPr lang="en-US" sz="1100" b="0">
                        <a:latin typeface="Times New Roman" pitchFamily="18" charset="0"/>
                        <a:cs typeface="Times New Roman" pitchFamily="18" charset="0"/>
                      </a:endParaRPr>
                    </a:p>
                  </a:txBody>
                  <a:tcPr>
                    <a:solidFill>
                      <a:srgbClr val="FFFF00"/>
                    </a:solidFill>
                  </a:tcPr>
                </a:tc>
                <a:extLst>
                  <a:ext uri="{0D108BD9-81ED-4DB2-BD59-A6C34878D82A}">
                    <a16:rowId xmlns:a16="http://schemas.microsoft.com/office/drawing/2014/main" xmlns="" val="10002"/>
                  </a:ext>
                </a:extLst>
              </a:tr>
              <a:tr h="273966">
                <a:tc>
                  <a:txBody>
                    <a:bodyPr/>
                    <a:lstStyle/>
                    <a:p>
                      <a:r>
                        <a:rPr lang="en-IN" sz="1100" b="0">
                          <a:latin typeface="Times New Roman" pitchFamily="18" charset="0"/>
                          <a:cs typeface="Times New Roman" pitchFamily="18" charset="0"/>
                        </a:rPr>
                        <a:t>Warning</a:t>
                      </a:r>
                      <a:endParaRPr lang="en-US" sz="1100" b="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a:latin typeface="Times New Roman" pitchFamily="18" charset="0"/>
                          <a:cs typeface="Times New Roman" pitchFamily="18" charset="0"/>
                        </a:rPr>
                        <a:t>Bloom pixels ≥ 75% </a:t>
                      </a:r>
                    </a:p>
                  </a:txBody>
                  <a:tcPr/>
                </a:tc>
                <a:tc>
                  <a:txBody>
                    <a:bodyPr/>
                    <a:lstStyle/>
                    <a:p>
                      <a:endParaRPr lang="en-US" sz="1100" b="0">
                        <a:latin typeface="Times New Roman" pitchFamily="18" charset="0"/>
                        <a:cs typeface="Times New Roman" pitchFamily="18" charset="0"/>
                      </a:endParaRPr>
                    </a:p>
                  </a:txBody>
                  <a:tcPr>
                    <a:solidFill>
                      <a:srgbClr val="FF0000"/>
                    </a:solidFill>
                  </a:tcPr>
                </a:tc>
                <a:extLst>
                  <a:ext uri="{0D108BD9-81ED-4DB2-BD59-A6C34878D82A}">
                    <a16:rowId xmlns:a16="http://schemas.microsoft.com/office/drawing/2014/main" xmlns="" val="10003"/>
                  </a:ext>
                </a:extLst>
              </a:tr>
            </a:tbl>
          </a:graphicData>
        </a:graphic>
      </p:graphicFrame>
      <p:pic>
        <p:nvPicPr>
          <p:cNvPr id="3073" name="Picture 1"/>
          <p:cNvPicPr>
            <a:picLocks noChangeAspect="1" noChangeArrowheads="1"/>
          </p:cNvPicPr>
          <p:nvPr/>
        </p:nvPicPr>
        <p:blipFill>
          <a:blip r:embed="rId9" cstate="print"/>
          <a:srcRect/>
          <a:stretch>
            <a:fillRect/>
          </a:stretch>
        </p:blipFill>
        <p:spPr bwMode="auto">
          <a:xfrm>
            <a:off x="0" y="476672"/>
            <a:ext cx="2011680" cy="2584772"/>
          </a:xfrm>
          <a:prstGeom prst="rect">
            <a:avLst/>
          </a:prstGeom>
          <a:noFill/>
          <a:ln w="9525">
            <a:noFill/>
            <a:miter lim="800000"/>
            <a:headEnd/>
            <a:tailEnd/>
          </a:ln>
        </p:spPr>
      </p:pic>
      <p:sp>
        <p:nvSpPr>
          <p:cNvPr id="21" name="Rectangle 20">
            <a:extLst>
              <a:ext uri="{FF2B5EF4-FFF2-40B4-BE49-F238E27FC236}">
                <a16:creationId xmlns:a16="http://schemas.microsoft.com/office/drawing/2014/main" xmlns="" id="{50C381CE-6533-4699-AFAC-CA5452BB7D50}"/>
              </a:ext>
            </a:extLst>
          </p:cNvPr>
          <p:cNvSpPr/>
          <p:nvPr/>
        </p:nvSpPr>
        <p:spPr>
          <a:xfrm>
            <a:off x="15240" y="-1"/>
            <a:ext cx="10565674" cy="465101"/>
          </a:xfrm>
          <a:prstGeom prst="rect">
            <a:avLst/>
          </a:prstGeom>
          <a:solidFill>
            <a:srgbClr val="0000CC"/>
          </a:solidFill>
          <a:ln w="9360" cap="flat">
            <a:solidFill>
              <a:srgbClr val="0000CC"/>
            </a:solidFill>
            <a:round/>
            <a:headEnd/>
            <a:tailEnd/>
          </a:ln>
          <a:effectLst/>
        </p:spPr>
        <p:txBody>
          <a:bodyPr lIns="90000" tIns="0" rIns="90000" bIns="0"/>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IN"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Ecosystem Services: Algal Bloom Information Service (ABIS)</a:t>
            </a:r>
          </a:p>
        </p:txBody>
      </p:sp>
      <p:sp>
        <p:nvSpPr>
          <p:cNvPr id="24" name="Rectangle 1">
            <a:extLst>
              <a:ext uri="{FF2B5EF4-FFF2-40B4-BE49-F238E27FC236}">
                <a16:creationId xmlns:a16="http://schemas.microsoft.com/office/drawing/2014/main" xmlns="" id="{A04C8232-2285-4EBF-B7B7-8961D5A43D2D}"/>
              </a:ext>
            </a:extLst>
          </p:cNvPr>
          <p:cNvSpPr>
            <a:spLocks noChangeArrowheads="1"/>
          </p:cNvSpPr>
          <p:nvPr/>
        </p:nvSpPr>
        <p:spPr bwMode="auto">
          <a:xfrm>
            <a:off x="3898758" y="5905837"/>
            <a:ext cx="523776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80975" indent="-180975" fontAlgn="base">
              <a:spcBef>
                <a:spcPct val="0"/>
              </a:spcBef>
              <a:spcAft>
                <a:spcPct val="0"/>
              </a:spcAft>
              <a:buFontTx/>
              <a:buChar char="•"/>
            </a:pPr>
            <a:r>
              <a:rPr lang="en-US" sz="2000" err="1">
                <a:latin typeface="Times New Roman" pitchFamily="18" charset="0"/>
                <a:ea typeface="Calibri" pitchFamily="34" charset="0"/>
                <a:cs typeface="Times New Roman" pitchFamily="18" charset="0"/>
              </a:rPr>
              <a:t>Chl</a:t>
            </a:r>
            <a:r>
              <a:rPr lang="en-US" sz="2000">
                <a:latin typeface="Times New Roman" pitchFamily="18" charset="0"/>
                <a:ea typeface="Calibri" pitchFamily="34" charset="0"/>
                <a:cs typeface="Times New Roman" pitchFamily="18" charset="0"/>
              </a:rPr>
              <a:t>-a &gt; 1 mg-m</a:t>
            </a:r>
            <a:r>
              <a:rPr lang="en-US" sz="2000" baseline="30000">
                <a:latin typeface="Times New Roman" pitchFamily="18" charset="0"/>
                <a:ea typeface="Calibri" pitchFamily="34" charset="0"/>
                <a:cs typeface="Times New Roman" pitchFamily="18" charset="0"/>
              </a:rPr>
              <a:t>-3</a:t>
            </a:r>
            <a:r>
              <a:rPr lang="en-US" sz="2000" baseline="30000">
                <a:latin typeface="Times New Roman" pitchFamily="18" charset="0"/>
                <a:cs typeface="Times New Roman" pitchFamily="18" charset="0"/>
              </a:rPr>
              <a:t> </a:t>
            </a:r>
            <a:r>
              <a:rPr lang="en-US" sz="2000">
                <a:latin typeface="Times New Roman" pitchFamily="18" charset="0"/>
                <a:cs typeface="Times New Roman" pitchFamily="18" charset="0"/>
              </a:rPr>
              <a:t>, </a:t>
            </a:r>
            <a:r>
              <a:rPr lang="en-US" sz="2000">
                <a:latin typeface="Times New Roman" pitchFamily="18" charset="0"/>
                <a:ea typeface="Calibri" pitchFamily="34" charset="0"/>
                <a:cs typeface="Times New Roman" pitchFamily="18" charset="0"/>
              </a:rPr>
              <a:t>SST &lt; 27.5°C, BI &gt; -0.6</a:t>
            </a:r>
            <a:endParaRPr lang="en-US" sz="2000">
              <a:latin typeface="Times New Roman" pitchFamily="18" charset="0"/>
              <a:ea typeface="SimSun" pitchFamily="2" charset="-122"/>
              <a:cs typeface="Times New Roman" pitchFamily="18" charset="0"/>
            </a:endParaRPr>
          </a:p>
          <a:p>
            <a:pPr marL="180975" indent="-180975" eaLnBrk="0" fontAlgn="base" hangingPunct="0">
              <a:spcBef>
                <a:spcPct val="0"/>
              </a:spcBef>
              <a:spcAft>
                <a:spcPct val="0"/>
              </a:spcAft>
              <a:buFontTx/>
              <a:buChar char="•"/>
            </a:pPr>
            <a:r>
              <a:rPr lang="en-US" sz="2000">
                <a:latin typeface="Times New Roman" pitchFamily="18" charset="0"/>
                <a:ea typeface="SimSun" pitchFamily="2" charset="-122"/>
                <a:cs typeface="Times New Roman" pitchFamily="18" charset="0"/>
              </a:rPr>
              <a:t>The presence of green / red noctiluca / diatom</a:t>
            </a:r>
            <a:endParaRPr lang="en-US" sz="200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xmlns="" id="{B13C7C6B-896E-2B95-F7BC-42C53F7B0EFF}"/>
              </a:ext>
            </a:extLst>
          </p:cNvPr>
          <p:cNvSpPr txBox="1"/>
          <p:nvPr/>
        </p:nvSpPr>
        <p:spPr>
          <a:xfrm>
            <a:off x="0" y="5295731"/>
            <a:ext cx="4132542" cy="307777"/>
          </a:xfrm>
          <a:prstGeom prst="rect">
            <a:avLst/>
          </a:prstGeom>
          <a:noFill/>
        </p:spPr>
        <p:txBody>
          <a:bodyPr wrap="none" rtlCol="0">
            <a:spAutoFit/>
          </a:bodyPr>
          <a:lstStyle/>
          <a:p>
            <a:r>
              <a:rPr lang="en-IN" sz="1400" b="1">
                <a:solidFill>
                  <a:srgbClr val="FFFF00"/>
                </a:solidFill>
                <a:highlight>
                  <a:srgbClr val="000000"/>
                </a:highlight>
                <a:latin typeface="Times New Roman" panose="02020603050405020304" pitchFamily="18" charset="0"/>
                <a:ea typeface="Microsoft JhengHei UI" panose="020B0604030504040204" pitchFamily="34" charset="-120"/>
                <a:cs typeface="Times New Roman" panose="02020603050405020304" pitchFamily="18" charset="0"/>
              </a:rPr>
              <a:t>https://incois.gov.in/portal/hab_products.jsp#Latest</a:t>
            </a:r>
          </a:p>
        </p:txBody>
      </p:sp>
      <p:pic>
        <p:nvPicPr>
          <p:cNvPr id="17" name="Picture 2" descr="C:\Users\Mohanty\Desktop\logo.jpg">
            <a:extLst>
              <a:ext uri="{FF2B5EF4-FFF2-40B4-BE49-F238E27FC236}">
                <a16:creationId xmlns:a16="http://schemas.microsoft.com/office/drawing/2014/main" xmlns="" id="{20E5455F-AFEC-6C75-FE94-B2AD811B5B72}"/>
              </a:ext>
            </a:extLst>
          </p:cNvPr>
          <p:cNvPicPr>
            <a:picLocks noChangeAspect="1" noChangeArrowheads="1"/>
          </p:cNvPicPr>
          <p:nvPr/>
        </p:nvPicPr>
        <p:blipFill>
          <a:blip r:embed="rId10" cstate="print"/>
          <a:srcRect l="9111" b="5882"/>
          <a:stretch>
            <a:fillRect/>
          </a:stretch>
        </p:blipFill>
        <p:spPr bwMode="auto">
          <a:xfrm>
            <a:off x="10580914" y="0"/>
            <a:ext cx="1579061" cy="478971"/>
          </a:xfrm>
          <a:prstGeom prst="rect">
            <a:avLst/>
          </a:prstGeom>
          <a:noFill/>
        </p:spPr>
      </p:pic>
      <p:pic>
        <p:nvPicPr>
          <p:cNvPr id="22" name="Picture 21" descr="A circle with hands and fish in it&#10;&#10;Description automatically generated">
            <a:extLst>
              <a:ext uri="{FF2B5EF4-FFF2-40B4-BE49-F238E27FC236}">
                <a16:creationId xmlns:a16="http://schemas.microsoft.com/office/drawing/2014/main" xmlns="" id="{9DDBD29A-5DB3-6BBD-33A4-C6235DC090DC}"/>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7065314" y="4256502"/>
            <a:ext cx="1146050" cy="1146050"/>
          </a:xfrm>
          <a:prstGeom prst="rect">
            <a:avLst/>
          </a:prstGeom>
        </p:spPr>
      </p:pic>
      <p:pic>
        <p:nvPicPr>
          <p:cNvPr id="25" name="Picture 24" descr="A round pink circle with white text and a basket with a container in it&#10;&#10;Description automatically generated">
            <a:extLst>
              <a:ext uri="{FF2B5EF4-FFF2-40B4-BE49-F238E27FC236}">
                <a16:creationId xmlns:a16="http://schemas.microsoft.com/office/drawing/2014/main" xmlns="" id="{BCF330D4-FCEB-BBA1-0855-6A83E22D4FB3}"/>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6446229" y="3215995"/>
            <a:ext cx="1146050" cy="11460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3144697" y="585784"/>
            <a:ext cx="8967791" cy="6172200"/>
          </a:xfrm>
          <a:prstGeom prst="rect">
            <a:avLst/>
          </a:prstGeom>
          <a:solidFill>
            <a:srgbClr val="00B0F0">
              <a:alpha val="50000"/>
            </a:srgbClr>
          </a:solidFill>
          <a:ln w="9525">
            <a:noFill/>
            <a:miter lim="800000"/>
            <a:headEnd/>
            <a:tailEnd/>
          </a:ln>
          <a:effectLst/>
          <a:scene3d>
            <a:camera prst="orthographicFront"/>
            <a:lightRig rig="threePt" dir="t"/>
          </a:scene3d>
          <a:sp3d>
            <a:bevelT/>
          </a:sp3d>
        </p:spPr>
        <p:txBody>
          <a:bodyPr/>
          <a:lstStyle/>
          <a:p>
            <a:pPr marL="457200" marR="0" lvl="0" indent="-461963" algn="l" defTabSz="914400" rtl="0" eaLnBrk="1" fontAlgn="auto" latinLnBrk="0" hangingPunct="1">
              <a:lnSpc>
                <a:spcPct val="120000"/>
              </a:lnSpc>
              <a:spcBef>
                <a:spcPts val="600"/>
              </a:spcBef>
              <a:spcAft>
                <a:spcPts val="600"/>
              </a:spcAft>
              <a:buClrTx/>
              <a:buSzPct val="75000"/>
              <a:buFont typeface="Wingdings" pitchFamily="2" charset="2"/>
              <a:buChar char="Ø"/>
              <a:tabLst/>
              <a:defRPr/>
            </a:pPr>
            <a:r>
              <a:rPr kumimoji="0" lang="en-US" sz="2400" b="0" i="0" u="none" strike="noStrike" kern="0" cap="none" spc="0" normalizeH="0" baseline="0" noProof="0" dirty="0">
                <a:ln>
                  <a:noFill/>
                </a:ln>
                <a:solidFill>
                  <a:srgbClr val="7030A0"/>
                </a:solidFill>
                <a:effectLst/>
                <a:uLnTx/>
                <a:uFillTx/>
                <a:latin typeface="Comic Sans MS" pitchFamily="66" charset="0"/>
                <a:ea typeface="+mn-ea"/>
                <a:cs typeface="+mn-cs"/>
              </a:rPr>
              <a:t>Facts about ocean</a:t>
            </a:r>
          </a:p>
          <a:p>
            <a:pPr marL="457200" marR="0" lvl="0" indent="-341313" algn="l" defTabSz="914400" rtl="0" eaLnBrk="1" fontAlgn="auto" latinLnBrk="0" hangingPunct="1">
              <a:lnSpc>
                <a:spcPct val="120000"/>
              </a:lnSpc>
              <a:spcBef>
                <a:spcPts val="300"/>
              </a:spcBef>
              <a:spcAft>
                <a:spcPts val="300"/>
              </a:spcAft>
              <a:buClrTx/>
              <a:buSzPct val="100000"/>
              <a:buFont typeface="Wingdings 3" pitchFamily="18" charset="2"/>
              <a:buChar char=""/>
              <a:tabLst/>
              <a:defRPr/>
            </a:pPr>
            <a:r>
              <a:rPr kumimoji="0" lang="en-US" sz="1800" b="0" i="0" u="none" strike="noStrike" kern="1200" cap="none" spc="0" normalizeH="0" baseline="0" noProof="0" dirty="0">
                <a:ln>
                  <a:noFill/>
                </a:ln>
                <a:solidFill>
                  <a:srgbClr val="000000"/>
                </a:solidFill>
                <a:effectLst/>
                <a:uLnTx/>
                <a:uFillTx/>
                <a:latin typeface="Comic Sans MS" pitchFamily="66" charset="0"/>
                <a:ea typeface="+mn-ea"/>
                <a:cs typeface="+mn-cs"/>
              </a:rPr>
              <a:t>Around </a:t>
            </a:r>
            <a:r>
              <a:rPr kumimoji="0" lang="en-US" sz="1800" b="0" i="0" u="none" strike="noStrike" kern="1200" cap="none" spc="0" normalizeH="0" baseline="0" noProof="0" dirty="0">
                <a:ln>
                  <a:noFill/>
                </a:ln>
                <a:solidFill>
                  <a:srgbClr val="FFFF00"/>
                </a:solidFill>
                <a:effectLst/>
                <a:uLnTx/>
                <a:uFillTx/>
                <a:latin typeface="Comic Sans MS" pitchFamily="66" charset="0"/>
                <a:ea typeface="+mn-ea"/>
                <a:cs typeface="+mn-cs"/>
              </a:rPr>
              <a:t>70%</a:t>
            </a:r>
            <a:r>
              <a:rPr kumimoji="0" lang="en-US" sz="1800" b="0" i="0" u="none" strike="noStrike" kern="1200" cap="none" spc="0" normalizeH="0" baseline="0" noProof="0" dirty="0">
                <a:ln>
                  <a:noFill/>
                </a:ln>
                <a:solidFill>
                  <a:srgbClr val="000000"/>
                </a:solidFill>
                <a:effectLst/>
                <a:uLnTx/>
                <a:uFillTx/>
                <a:latin typeface="Comic Sans MS" pitchFamily="66" charset="0"/>
                <a:ea typeface="+mn-ea"/>
                <a:cs typeface="+mn-cs"/>
              </a:rPr>
              <a:t> of the Earth’s surface is covered by oceans.</a:t>
            </a:r>
          </a:p>
          <a:p>
            <a:pPr marL="457200" marR="0" lvl="0" indent="-341313" algn="l" defTabSz="914400" rtl="0" eaLnBrk="1" fontAlgn="auto" latinLnBrk="0" hangingPunct="1">
              <a:lnSpc>
                <a:spcPct val="120000"/>
              </a:lnSpc>
              <a:spcBef>
                <a:spcPts val="300"/>
              </a:spcBef>
              <a:spcAft>
                <a:spcPts val="300"/>
              </a:spcAft>
              <a:buClrTx/>
              <a:buSzPct val="100000"/>
              <a:buFont typeface="Wingdings 3" pitchFamily="18" charset="2"/>
              <a:buChar char=""/>
              <a:tabLst/>
              <a:defRPr/>
            </a:pPr>
            <a:r>
              <a:rPr kumimoji="0" lang="en-US" sz="1800" b="0" i="0" u="none" strike="noStrike" kern="1200" cap="none" spc="0" normalizeH="0" baseline="0" noProof="0" dirty="0">
                <a:ln>
                  <a:noFill/>
                </a:ln>
                <a:solidFill>
                  <a:srgbClr val="000000"/>
                </a:solidFill>
                <a:effectLst/>
                <a:uLnTx/>
                <a:uFillTx/>
                <a:latin typeface="Comic Sans MS" pitchFamily="66" charset="0"/>
                <a:ea typeface="+mn-ea"/>
                <a:cs typeface="+mn-cs"/>
              </a:rPr>
              <a:t>Oceans contain </a:t>
            </a:r>
            <a:r>
              <a:rPr kumimoji="0" lang="en-US" sz="1800" b="0" i="0" u="none" strike="noStrike" kern="1200" cap="none" spc="0" normalizeH="0" baseline="0" noProof="0" dirty="0">
                <a:ln>
                  <a:noFill/>
                </a:ln>
                <a:solidFill>
                  <a:srgbClr val="FFFF00"/>
                </a:solidFill>
                <a:effectLst/>
                <a:uLnTx/>
                <a:uFillTx/>
                <a:latin typeface="Comic Sans MS" pitchFamily="66" charset="0"/>
                <a:ea typeface="+mn-ea"/>
                <a:cs typeface="+mn-cs"/>
              </a:rPr>
              <a:t>97% </a:t>
            </a:r>
            <a:r>
              <a:rPr kumimoji="0" lang="en-US" sz="1800" b="0" i="0" u="none" strike="noStrike" kern="1200" cap="none" spc="0" normalizeH="0" baseline="0" noProof="0" dirty="0">
                <a:ln>
                  <a:noFill/>
                </a:ln>
                <a:solidFill>
                  <a:srgbClr val="000000"/>
                </a:solidFill>
                <a:effectLst/>
                <a:uLnTx/>
                <a:uFillTx/>
                <a:latin typeface="Comic Sans MS" pitchFamily="66" charset="0"/>
                <a:ea typeface="+mn-ea"/>
                <a:cs typeface="+mn-cs"/>
              </a:rPr>
              <a:t>of the Earth's water.</a:t>
            </a:r>
          </a:p>
          <a:p>
            <a:pPr marL="457200" marR="0" lvl="0" indent="-341313" algn="l" defTabSz="914400" rtl="0" eaLnBrk="1" fontAlgn="auto" latinLnBrk="0" hangingPunct="1">
              <a:lnSpc>
                <a:spcPct val="120000"/>
              </a:lnSpc>
              <a:spcBef>
                <a:spcPts val="300"/>
              </a:spcBef>
              <a:spcAft>
                <a:spcPts val="300"/>
              </a:spcAft>
              <a:buClrTx/>
              <a:buSzPct val="100000"/>
              <a:buFont typeface="Wingdings 3" pitchFamily="18" charset="2"/>
              <a:buChar char=""/>
              <a:tabLst/>
              <a:defRPr/>
            </a:pP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The </a:t>
            </a:r>
            <a:r>
              <a:rPr kumimoji="0" lang="en-US" sz="1800" b="0" i="0" u="none" strike="noStrike" kern="0" cap="none" spc="0" normalizeH="0" baseline="0" noProof="0" dirty="0">
                <a:ln>
                  <a:noFill/>
                </a:ln>
                <a:solidFill>
                  <a:srgbClr val="FFFF00"/>
                </a:solidFill>
                <a:effectLst/>
                <a:uLnTx/>
                <a:uFillTx/>
                <a:latin typeface="Comic Sans MS" pitchFamily="66" charset="0"/>
                <a:ea typeface="+mn-ea"/>
                <a:cs typeface="+mn-cs"/>
              </a:rPr>
              <a:t>largest ocean </a:t>
            </a: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on Earth is </a:t>
            </a:r>
            <a:r>
              <a:rPr kumimoji="0" lang="en-US" sz="1800" b="0" i="0" u="none" strike="noStrike" kern="0" cap="none" spc="0" normalizeH="0" baseline="0" noProof="0" dirty="0">
                <a:ln>
                  <a:noFill/>
                </a:ln>
                <a:solidFill>
                  <a:srgbClr val="FFFF00"/>
                </a:solidFill>
                <a:effectLst/>
                <a:uLnTx/>
                <a:uFillTx/>
                <a:latin typeface="Comic Sans MS" pitchFamily="66" charset="0"/>
                <a:ea typeface="+mn-ea"/>
                <a:cs typeface="+mn-cs"/>
              </a:rPr>
              <a:t>the Pacific Ocean</a:t>
            </a: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 it covers around 30% of the Earth’s surface.</a:t>
            </a:r>
          </a:p>
          <a:p>
            <a:pPr marL="457200" marR="0" lvl="0" indent="-341313" algn="l" defTabSz="914400" rtl="0" eaLnBrk="1" fontAlgn="auto" latinLnBrk="0" hangingPunct="1">
              <a:lnSpc>
                <a:spcPct val="120000"/>
              </a:lnSpc>
              <a:spcBef>
                <a:spcPts val="300"/>
              </a:spcBef>
              <a:spcAft>
                <a:spcPts val="300"/>
              </a:spcAft>
              <a:buClrTx/>
              <a:buSzPct val="100000"/>
              <a:buFont typeface="Wingdings 3" pitchFamily="18" charset="2"/>
              <a:buChar char=""/>
              <a:tabLst/>
              <a:defRPr/>
            </a:pP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The </a:t>
            </a:r>
            <a:r>
              <a:rPr kumimoji="0" lang="en-US" sz="1800" b="0" i="0" u="none" strike="noStrike" kern="0" cap="none" spc="0" normalizeH="0" baseline="0" noProof="0" dirty="0">
                <a:ln>
                  <a:noFill/>
                </a:ln>
                <a:solidFill>
                  <a:srgbClr val="FFFF00"/>
                </a:solidFill>
                <a:effectLst/>
                <a:uLnTx/>
                <a:uFillTx/>
                <a:latin typeface="Comic Sans MS" pitchFamily="66" charset="0"/>
                <a:ea typeface="+mn-ea"/>
                <a:cs typeface="+mn-cs"/>
              </a:rPr>
              <a:t>deepest part </a:t>
            </a: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of the oceans is the </a:t>
            </a:r>
            <a:r>
              <a:rPr kumimoji="0" lang="en-US" sz="1800" b="0" i="0" u="none" strike="noStrike" kern="0" cap="none" spc="0" normalizeH="0" baseline="0" noProof="0" dirty="0">
                <a:ln>
                  <a:noFill/>
                </a:ln>
                <a:solidFill>
                  <a:srgbClr val="FFFF00"/>
                </a:solidFill>
                <a:effectLst/>
                <a:uLnTx/>
                <a:uFillTx/>
                <a:latin typeface="Comic Sans MS" pitchFamily="66" charset="0"/>
                <a:ea typeface="+mn-ea"/>
                <a:cs typeface="+mn-cs"/>
              </a:rPr>
              <a:t>Mariana Trench </a:t>
            </a: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(Depth 11.1 km). </a:t>
            </a:r>
          </a:p>
          <a:p>
            <a:pPr marL="457200" marR="0" lvl="0" indent="-341313" algn="l" defTabSz="914400" rtl="0" eaLnBrk="1" fontAlgn="auto" latinLnBrk="0" hangingPunct="1">
              <a:lnSpc>
                <a:spcPct val="120000"/>
              </a:lnSpc>
              <a:spcBef>
                <a:spcPts val="300"/>
              </a:spcBef>
              <a:spcAft>
                <a:spcPts val="300"/>
              </a:spcAft>
              <a:buClrTx/>
              <a:buSzPct val="100000"/>
              <a:buFont typeface="Wingdings 3" pitchFamily="18" charset="2"/>
              <a:buChar char=""/>
              <a:tabLst/>
              <a:defRPr/>
            </a:pP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Even if </a:t>
            </a:r>
            <a:r>
              <a:rPr kumimoji="0" lang="en-US" sz="1800" b="0" i="0" u="none" strike="noStrike" kern="0" cap="none" spc="0" normalizeH="0" baseline="0" noProof="0" dirty="0">
                <a:ln>
                  <a:noFill/>
                </a:ln>
                <a:solidFill>
                  <a:srgbClr val="FFFF00"/>
                </a:solidFill>
                <a:effectLst/>
                <a:uLnTx/>
                <a:uFillTx/>
                <a:latin typeface="Comic Sans MS" pitchFamily="66" charset="0"/>
                <a:ea typeface="+mn-ea"/>
                <a:cs typeface="+mn-cs"/>
              </a:rPr>
              <a:t>Mount Everest </a:t>
            </a: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(height 8.85 km) is </a:t>
            </a:r>
            <a:r>
              <a:rPr kumimoji="0" lang="en-US" sz="1800" b="0" i="0" u="none" strike="noStrike" kern="0" cap="none" spc="0" normalizeH="0" baseline="0" noProof="0" dirty="0">
                <a:ln>
                  <a:noFill/>
                </a:ln>
                <a:solidFill>
                  <a:srgbClr val="FFFF00"/>
                </a:solidFill>
                <a:effectLst/>
                <a:uLnTx/>
                <a:uFillTx/>
                <a:latin typeface="Comic Sans MS" pitchFamily="66" charset="0"/>
                <a:ea typeface="+mn-ea"/>
                <a:cs typeface="+mn-cs"/>
              </a:rPr>
              <a:t>submerged</a:t>
            </a: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 in Mariana trench, there would still be a column of nearly 2.2 km of water  above it.</a:t>
            </a:r>
          </a:p>
          <a:p>
            <a:pPr marL="457200" marR="0" lvl="0" indent="-341313" algn="l" defTabSz="914400" rtl="0" eaLnBrk="1" fontAlgn="auto" latinLnBrk="0" hangingPunct="1">
              <a:lnSpc>
                <a:spcPct val="120000"/>
              </a:lnSpc>
              <a:spcBef>
                <a:spcPts val="300"/>
              </a:spcBef>
              <a:spcAft>
                <a:spcPts val="300"/>
              </a:spcAft>
              <a:buClrTx/>
              <a:buSzPct val="100000"/>
              <a:buFont typeface="Wingdings 3" pitchFamily="18" charset="2"/>
              <a:buChar char=""/>
              <a:tabLst/>
              <a:defRPr/>
            </a:pP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The </a:t>
            </a:r>
            <a:r>
              <a:rPr kumimoji="0" lang="en-US" sz="1800" b="0" i="0" u="none" strike="noStrike" kern="0" cap="none" spc="0" normalizeH="0" baseline="0" noProof="0" dirty="0">
                <a:ln>
                  <a:noFill/>
                </a:ln>
                <a:solidFill>
                  <a:srgbClr val="FFFF00"/>
                </a:solidFill>
                <a:effectLst/>
                <a:uLnTx/>
                <a:uFillTx/>
                <a:latin typeface="Comic Sans MS" pitchFamily="66" charset="0"/>
                <a:ea typeface="+mn-ea"/>
                <a:cs typeface="+mn-cs"/>
              </a:rPr>
              <a:t>Indian Ocean is the third largest </a:t>
            </a: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ocean on Earth, it covers around 14% of the Earth’s surface.</a:t>
            </a:r>
          </a:p>
          <a:p>
            <a:pPr marL="457200" marR="0" lvl="0" indent="-341313" algn="l" defTabSz="914400" rtl="0" eaLnBrk="1" fontAlgn="auto" latinLnBrk="0" hangingPunct="1">
              <a:lnSpc>
                <a:spcPct val="120000"/>
              </a:lnSpc>
              <a:spcBef>
                <a:spcPts val="300"/>
              </a:spcBef>
              <a:spcAft>
                <a:spcPts val="300"/>
              </a:spcAft>
              <a:buClrTx/>
              <a:buSzPct val="100000"/>
              <a:buFont typeface="Wingdings 3" pitchFamily="18" charset="2"/>
              <a:buChar char=""/>
              <a:tabLst/>
              <a:defRPr/>
            </a:pP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Huge oceans are formed due to </a:t>
            </a:r>
            <a:r>
              <a:rPr kumimoji="0" lang="en-US" sz="1800" b="0" i="0" u="none" strike="noStrike" kern="0" cap="none" spc="0" normalizeH="0" baseline="0" noProof="0" dirty="0">
                <a:ln>
                  <a:noFill/>
                </a:ln>
                <a:solidFill>
                  <a:srgbClr val="FFFF00"/>
                </a:solidFill>
                <a:effectLst/>
                <a:uLnTx/>
                <a:uFillTx/>
                <a:latin typeface="Comic Sans MS" pitchFamily="66" charset="0"/>
                <a:ea typeface="+mn-ea"/>
                <a:cs typeface="+mn-cs"/>
              </a:rPr>
              <a:t>separation of continents </a:t>
            </a: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from one another by spreading of sea-floor</a:t>
            </a:r>
          </a:p>
          <a:p>
            <a:pPr marL="457200" marR="0" lvl="0" indent="-341313" algn="l" defTabSz="914400" rtl="0" eaLnBrk="1" fontAlgn="auto" latinLnBrk="0" hangingPunct="1">
              <a:lnSpc>
                <a:spcPct val="120000"/>
              </a:lnSpc>
              <a:spcBef>
                <a:spcPts val="300"/>
              </a:spcBef>
              <a:spcAft>
                <a:spcPts val="300"/>
              </a:spcAft>
              <a:buClrTx/>
              <a:buSzPct val="100000"/>
              <a:buFont typeface="Wingdings 3" pitchFamily="18" charset="2"/>
              <a:buChar char=""/>
              <a:tabLst/>
              <a:defRPr/>
            </a:pP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Though generally recognized as several 'separate' oceans, these waters comprise one global, </a:t>
            </a:r>
            <a:r>
              <a:rPr kumimoji="0" lang="en-US" sz="1800" b="0" i="0" u="none" strike="noStrike" kern="0" cap="none" spc="0" normalizeH="0" baseline="0" noProof="0" dirty="0">
                <a:ln>
                  <a:noFill/>
                </a:ln>
                <a:solidFill>
                  <a:srgbClr val="FFFF00"/>
                </a:solidFill>
                <a:effectLst/>
                <a:uLnTx/>
                <a:uFillTx/>
                <a:latin typeface="Comic Sans MS" pitchFamily="66" charset="0"/>
                <a:ea typeface="+mn-ea"/>
                <a:cs typeface="+mn-cs"/>
              </a:rPr>
              <a:t>interconnected body of salt water</a:t>
            </a: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rPr>
              <a:t> (referred to as the global ocean)</a:t>
            </a:r>
          </a:p>
          <a:p>
            <a:pPr marL="225425" marR="0" lvl="0" indent="-225425"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sz="1400" b="0" i="0" u="none" strike="noStrike" kern="0" cap="none" spc="0" normalizeH="0" baseline="0" noProof="0" dirty="0">
              <a:ln>
                <a:noFill/>
              </a:ln>
              <a:solidFill>
                <a:srgbClr val="000000"/>
              </a:solidFill>
              <a:effectLst/>
              <a:uLnTx/>
              <a:uFillTx/>
              <a:latin typeface="Comic Sans MS" pitchFamily="66" charset="0"/>
              <a:ea typeface="+mn-ea"/>
              <a:cs typeface="+mn-cs"/>
            </a:endParaRPr>
          </a:p>
        </p:txBody>
      </p:sp>
      <p:pic>
        <p:nvPicPr>
          <p:cNvPr id="6" name="Picture 5" descr="oceanmap.gif"/>
          <p:cNvPicPr>
            <a:picLocks noChangeAspect="1"/>
          </p:cNvPicPr>
          <p:nvPr/>
        </p:nvPicPr>
        <p:blipFill>
          <a:blip r:embed="rId3" cstate="print"/>
          <a:stretch>
            <a:fillRect/>
          </a:stretch>
        </p:blipFill>
        <p:spPr>
          <a:xfrm>
            <a:off x="226942" y="533400"/>
            <a:ext cx="2957512" cy="1828800"/>
          </a:xfrm>
          <a:prstGeom prst="rect">
            <a:avLst/>
          </a:prstGeom>
          <a:ln>
            <a:noFill/>
          </a:ln>
          <a:effectLst>
            <a:softEdge rad="112500"/>
          </a:effectLst>
        </p:spPr>
      </p:pic>
      <p:pic>
        <p:nvPicPr>
          <p:cNvPr id="67592" name="Picture 8" descr="http://images.nationalgeographic.com/wpf/media-live/photos/000/131/cache/ocean-currents-belt_13175_600x450.jpg"/>
          <p:cNvPicPr>
            <a:picLocks noChangeAspect="1" noChangeArrowheads="1"/>
          </p:cNvPicPr>
          <p:nvPr/>
        </p:nvPicPr>
        <p:blipFill>
          <a:blip r:embed="rId4" cstate="print"/>
          <a:srcRect/>
          <a:stretch>
            <a:fillRect/>
          </a:stretch>
        </p:blipFill>
        <p:spPr bwMode="auto">
          <a:xfrm>
            <a:off x="266698" y="4953000"/>
            <a:ext cx="2957511" cy="1885951"/>
          </a:xfrm>
          <a:prstGeom prst="rect">
            <a:avLst/>
          </a:prstGeom>
          <a:ln>
            <a:noFill/>
          </a:ln>
          <a:effectLst>
            <a:softEdge rad="112500"/>
          </a:effectLst>
        </p:spPr>
      </p:pic>
      <p:pic>
        <p:nvPicPr>
          <p:cNvPr id="67598" name="Picture 14" descr="http://pixdaus.com/pics/1229605430PVRpEtT.jpg"/>
          <p:cNvPicPr>
            <a:picLocks noChangeAspect="1" noChangeArrowheads="1"/>
          </p:cNvPicPr>
          <p:nvPr/>
        </p:nvPicPr>
        <p:blipFill>
          <a:blip r:embed="rId5" cstate="print"/>
          <a:srcRect l="3567" t="5480" r="5243" b="4110"/>
          <a:stretch>
            <a:fillRect/>
          </a:stretch>
        </p:blipFill>
        <p:spPr bwMode="auto">
          <a:xfrm>
            <a:off x="266699" y="2590800"/>
            <a:ext cx="2919413" cy="2362200"/>
          </a:xfrm>
          <a:prstGeom prst="rect">
            <a:avLst/>
          </a:prstGeom>
          <a:ln>
            <a:noFill/>
          </a:ln>
          <a:effectLst>
            <a:softEdge rad="112500"/>
          </a:effectLst>
        </p:spPr>
      </p:pic>
      <p:sp>
        <p:nvSpPr>
          <p:cNvPr id="2" name="Rounded Rectangle 161">
            <a:extLst>
              <a:ext uri="{FF2B5EF4-FFF2-40B4-BE49-F238E27FC236}">
                <a16:creationId xmlns:a16="http://schemas.microsoft.com/office/drawing/2014/main" xmlns="" id="{43F0F52E-1D9E-4B7D-BDEE-B41BB728E526}"/>
              </a:ext>
            </a:extLst>
          </p:cNvPr>
          <p:cNvSpPr/>
          <p:nvPr/>
        </p:nvSpPr>
        <p:spPr>
          <a:xfrm>
            <a:off x="1" y="1"/>
            <a:ext cx="10566400" cy="457199"/>
          </a:xfrm>
          <a:prstGeom prst="roundRect">
            <a:avLst>
              <a:gd name="adj" fmla="val 0"/>
            </a:avLst>
          </a:prstGeom>
          <a:solidFill>
            <a:srgbClr val="0000CC"/>
          </a:solidFill>
          <a:ln w="9360" cap="flat">
            <a:solidFill>
              <a:srgbClr val="0000CC"/>
            </a:solidFill>
            <a:round/>
            <a:headEnd/>
            <a:tailEnd/>
          </a:ln>
          <a:effectLst/>
        </p:spPr>
        <p:txBody>
          <a:bodyPr lIns="90000" tIns="0" rIns="90000" bIns="0"/>
          <a:lstStyle/>
          <a:p>
            <a:pPr marL="0" marR="0" lvl="0" indent="0" algn="ctr" defTabSz="914400" rtl="0" eaLnBrk="1" fontAlgn="auto" latinLnBrk="0" hangingPunct="1">
              <a:lnSpc>
                <a:spcPct val="100000"/>
              </a:lnSpc>
              <a:spcBef>
                <a:spcPts val="0"/>
              </a:spcBef>
              <a:spcAft>
                <a:spcPts val="0"/>
              </a:spcAft>
              <a:buClrTx/>
              <a:buSzTx/>
              <a:buFontTx/>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Oceans</a:t>
            </a:r>
          </a:p>
        </p:txBody>
      </p:sp>
      <p:pic>
        <p:nvPicPr>
          <p:cNvPr id="7" name="Picture 2" descr="C:\Users\Mohanty\Desktop\logo.jpg">
            <a:extLst>
              <a:ext uri="{FF2B5EF4-FFF2-40B4-BE49-F238E27FC236}">
                <a16:creationId xmlns:a16="http://schemas.microsoft.com/office/drawing/2014/main" xmlns="" id="{F3A4AFAF-359C-26C9-028B-5E017FEA5B08}"/>
              </a:ext>
            </a:extLst>
          </p:cNvPr>
          <p:cNvPicPr>
            <a:picLocks noChangeAspect="1" noChangeArrowheads="1"/>
          </p:cNvPicPr>
          <p:nvPr/>
        </p:nvPicPr>
        <p:blipFill>
          <a:blip r:embed="rId6" cstate="print"/>
          <a:srcRect l="9111" b="5882"/>
          <a:stretch>
            <a:fillRect/>
          </a:stretch>
        </p:blipFill>
        <p:spPr bwMode="auto">
          <a:xfrm>
            <a:off x="10580914" y="0"/>
            <a:ext cx="1579061" cy="478971"/>
          </a:xfrm>
          <a:prstGeom prst="rect">
            <a:avLst/>
          </a:prstGeom>
          <a:noFill/>
        </p:spPr>
      </p:pic>
    </p:spTree>
    <p:extLst>
      <p:ext uri="{BB962C8B-B14F-4D97-AF65-F5344CB8AC3E}">
        <p14:creationId xmlns:p14="http://schemas.microsoft.com/office/powerpoint/2010/main" xmlns="" val="182022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Display\test_HS-India.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550974" y="495859"/>
            <a:ext cx="4237484" cy="2902196"/>
          </a:xfrm>
          <a:prstGeom prst="rect">
            <a:avLst/>
          </a:prstGeom>
          <a:noFill/>
        </p:spPr>
      </p:pic>
      <p:pic>
        <p:nvPicPr>
          <p:cNvPr id="8" name="Picture 7">
            <a:extLst>
              <a:ext uri="{FF2B5EF4-FFF2-40B4-BE49-F238E27FC236}">
                <a16:creationId xmlns:a16="http://schemas.microsoft.com/office/drawing/2014/main" xmlns="" id="{B359D454-A6EF-4E09-A817-7B2185E4FA57}"/>
              </a:ext>
            </a:extLst>
          </p:cNvPr>
          <p:cNvPicPr>
            <a:picLocks noChangeAspect="1"/>
          </p:cNvPicPr>
          <p:nvPr/>
        </p:nvPicPr>
        <p:blipFill rotWithShape="1">
          <a:blip r:embed="rId4" cstate="email">
            <a:extLst>
              <a:ext uri="{28A0092B-C50C-407E-A947-70E740481C1C}">
                <a14:useLocalDpi xmlns:a14="http://schemas.microsoft.com/office/drawing/2010/main" xmlns=""/>
              </a:ext>
            </a:extLst>
          </a:blip>
          <a:srcRect/>
          <a:stretch/>
        </p:blipFill>
        <p:spPr>
          <a:xfrm>
            <a:off x="65927" y="611030"/>
            <a:ext cx="4485047" cy="2620598"/>
          </a:xfrm>
          <a:prstGeom prst="rect">
            <a:avLst/>
          </a:prstGeom>
          <a:ln>
            <a:solidFill>
              <a:schemeClr val="tx1">
                <a:lumMod val="95000"/>
                <a:lumOff val="5000"/>
              </a:schemeClr>
            </a:solidFill>
          </a:ln>
        </p:spPr>
      </p:pic>
      <p:graphicFrame>
        <p:nvGraphicFramePr>
          <p:cNvPr id="6" name="Chart 5"/>
          <p:cNvGraphicFramePr>
            <a:graphicFrameLocks noGrp="1"/>
          </p:cNvGraphicFramePr>
          <p:nvPr/>
        </p:nvGraphicFramePr>
        <p:xfrm>
          <a:off x="87838" y="3492396"/>
          <a:ext cx="5904641" cy="2534419"/>
        </p:xfrm>
        <a:graphic>
          <a:graphicData uri="http://schemas.openxmlformats.org/drawingml/2006/chart">
            <c:chart xmlns:c="http://schemas.openxmlformats.org/drawingml/2006/chart" xmlns:r="http://schemas.openxmlformats.org/officeDocument/2006/relationships" r:id="rId5"/>
          </a:graphicData>
        </a:graphic>
      </p:graphicFrame>
      <p:grpSp>
        <p:nvGrpSpPr>
          <p:cNvPr id="3" name="Group 25"/>
          <p:cNvGrpSpPr>
            <a:grpSpLocks/>
          </p:cNvGrpSpPr>
          <p:nvPr/>
        </p:nvGrpSpPr>
        <p:grpSpPr bwMode="auto">
          <a:xfrm>
            <a:off x="5708469" y="3315844"/>
            <a:ext cx="2508948" cy="3292189"/>
            <a:chOff x="7379866" y="380999"/>
            <a:chExt cx="1543349" cy="2712075"/>
          </a:xfrm>
        </p:grpSpPr>
        <p:pic>
          <p:nvPicPr>
            <p:cNvPr id="14" name="Picture 12" descr="bleached acropora"/>
            <p:cNvPicPr>
              <a:picLocks noChangeAspect="1" noChangeArrowheads="1"/>
            </p:cNvPicPr>
            <p:nvPr/>
          </p:nvPicPr>
          <p:blipFill>
            <a:blip r:embed="rId6" cstate="email"/>
            <a:srcRect/>
            <a:stretch>
              <a:fillRect/>
            </a:stretch>
          </p:blipFill>
          <p:spPr bwMode="auto">
            <a:xfrm>
              <a:off x="7550651" y="380999"/>
              <a:ext cx="1372564" cy="1371600"/>
            </a:xfrm>
            <a:prstGeom prst="rect">
              <a:avLst/>
            </a:prstGeom>
            <a:noFill/>
            <a:ln w="9525">
              <a:solidFill>
                <a:srgbClr val="000000"/>
              </a:solidFill>
              <a:miter lim="800000"/>
              <a:headEnd/>
              <a:tailEnd/>
            </a:ln>
          </p:spPr>
        </p:pic>
        <p:pic>
          <p:nvPicPr>
            <p:cNvPr id="15" name="Picture 13" descr="unbleached acropora"/>
            <p:cNvPicPr>
              <a:picLocks noChangeAspect="1" noChangeArrowheads="1"/>
            </p:cNvPicPr>
            <p:nvPr/>
          </p:nvPicPr>
          <p:blipFill>
            <a:blip r:embed="rId7" cstate="email"/>
            <a:srcRect/>
            <a:stretch>
              <a:fillRect/>
            </a:stretch>
          </p:blipFill>
          <p:spPr bwMode="auto">
            <a:xfrm>
              <a:off x="7550651" y="1804988"/>
              <a:ext cx="1371600" cy="1288086"/>
            </a:xfrm>
            <a:prstGeom prst="rect">
              <a:avLst/>
            </a:prstGeom>
            <a:noFill/>
            <a:ln w="9525">
              <a:solidFill>
                <a:srgbClr val="000000"/>
              </a:solidFill>
              <a:miter lim="800000"/>
              <a:headEnd/>
              <a:tailEnd/>
            </a:ln>
          </p:spPr>
        </p:pic>
        <p:grpSp>
          <p:nvGrpSpPr>
            <p:cNvPr id="4" name="Group 14"/>
            <p:cNvGrpSpPr>
              <a:grpSpLocks/>
            </p:cNvGrpSpPr>
            <p:nvPr/>
          </p:nvGrpSpPr>
          <p:grpSpPr bwMode="auto">
            <a:xfrm>
              <a:off x="7379866" y="962113"/>
              <a:ext cx="790760" cy="1168686"/>
              <a:chOff x="4188" y="1842"/>
              <a:chExt cx="726" cy="639"/>
            </a:xfrm>
          </p:grpSpPr>
          <p:sp>
            <p:nvSpPr>
              <p:cNvPr id="18" name="Freeform 15"/>
              <p:cNvSpPr>
                <a:spLocks/>
              </p:cNvSpPr>
              <p:nvPr/>
            </p:nvSpPr>
            <p:spPr bwMode="auto">
              <a:xfrm>
                <a:off x="4188" y="1842"/>
                <a:ext cx="726" cy="143"/>
              </a:xfrm>
              <a:custGeom>
                <a:avLst/>
                <a:gdLst>
                  <a:gd name="T0" fmla="*/ 0 w 720"/>
                  <a:gd name="T1" fmla="*/ 240 h 240"/>
                  <a:gd name="T2" fmla="*/ 376 w 720"/>
                  <a:gd name="T3" fmla="*/ 192 h 240"/>
                  <a:gd name="T4" fmla="*/ 720 w 720"/>
                  <a:gd name="T5" fmla="*/ 0 h 240"/>
                  <a:gd name="T6" fmla="*/ 0 60000 65536"/>
                  <a:gd name="T7" fmla="*/ 0 60000 65536"/>
                  <a:gd name="T8" fmla="*/ 0 60000 65536"/>
                  <a:gd name="T9" fmla="*/ 0 w 720"/>
                  <a:gd name="T10" fmla="*/ 0 h 240"/>
                  <a:gd name="T11" fmla="*/ 720 w 720"/>
                  <a:gd name="T12" fmla="*/ 240 h 240"/>
                </a:gdLst>
                <a:ahLst/>
                <a:cxnLst>
                  <a:cxn ang="T6">
                    <a:pos x="T0" y="T1"/>
                  </a:cxn>
                  <a:cxn ang="T7">
                    <a:pos x="T2" y="T3"/>
                  </a:cxn>
                  <a:cxn ang="T8">
                    <a:pos x="T4" y="T5"/>
                  </a:cxn>
                </a:cxnLst>
                <a:rect l="T9" t="T10" r="T11" b="T12"/>
                <a:pathLst>
                  <a:path w="720" h="240">
                    <a:moveTo>
                      <a:pt x="0" y="240"/>
                    </a:moveTo>
                    <a:cubicBezTo>
                      <a:pt x="63" y="232"/>
                      <a:pt x="256" y="232"/>
                      <a:pt x="376" y="192"/>
                    </a:cubicBezTo>
                    <a:cubicBezTo>
                      <a:pt x="496" y="152"/>
                      <a:pt x="648" y="40"/>
                      <a:pt x="720" y="0"/>
                    </a:cubicBezTo>
                  </a:path>
                </a:pathLst>
              </a:custGeom>
              <a:noFill/>
              <a:ln w="63500">
                <a:solidFill>
                  <a:srgbClr val="FF0000"/>
                </a:solidFill>
                <a:round/>
                <a:headEnd/>
                <a:tailEnd type="stealth" w="lg" len="lg"/>
              </a:ln>
            </p:spPr>
            <p:txBody>
              <a:bodyPr/>
              <a:lstStyle/>
              <a:p>
                <a:endParaRPr lang="en-IN">
                  <a:solidFill>
                    <a:prstClr val="black"/>
                  </a:solidFill>
                </a:endParaRPr>
              </a:p>
            </p:txBody>
          </p:sp>
          <p:sp>
            <p:nvSpPr>
              <p:cNvPr id="19" name="Freeform 16"/>
              <p:cNvSpPr>
                <a:spLocks/>
              </p:cNvSpPr>
              <p:nvPr/>
            </p:nvSpPr>
            <p:spPr bwMode="auto">
              <a:xfrm flipV="1">
                <a:off x="4188" y="1999"/>
                <a:ext cx="726" cy="482"/>
              </a:xfrm>
              <a:custGeom>
                <a:avLst/>
                <a:gdLst>
                  <a:gd name="T0" fmla="*/ 0 w 720"/>
                  <a:gd name="T1" fmla="*/ 240 h 240"/>
                  <a:gd name="T2" fmla="*/ 376 w 720"/>
                  <a:gd name="T3" fmla="*/ 192 h 240"/>
                  <a:gd name="T4" fmla="*/ 720 w 720"/>
                  <a:gd name="T5" fmla="*/ 0 h 240"/>
                  <a:gd name="T6" fmla="*/ 0 60000 65536"/>
                  <a:gd name="T7" fmla="*/ 0 60000 65536"/>
                  <a:gd name="T8" fmla="*/ 0 60000 65536"/>
                  <a:gd name="T9" fmla="*/ 0 w 720"/>
                  <a:gd name="T10" fmla="*/ 0 h 240"/>
                  <a:gd name="T11" fmla="*/ 720 w 720"/>
                  <a:gd name="T12" fmla="*/ 240 h 240"/>
                </a:gdLst>
                <a:ahLst/>
                <a:cxnLst>
                  <a:cxn ang="T6">
                    <a:pos x="T0" y="T1"/>
                  </a:cxn>
                  <a:cxn ang="T7">
                    <a:pos x="T2" y="T3"/>
                  </a:cxn>
                  <a:cxn ang="T8">
                    <a:pos x="T4" y="T5"/>
                  </a:cxn>
                </a:cxnLst>
                <a:rect l="T9" t="T10" r="T11" b="T12"/>
                <a:pathLst>
                  <a:path w="720" h="240">
                    <a:moveTo>
                      <a:pt x="0" y="240"/>
                    </a:moveTo>
                    <a:cubicBezTo>
                      <a:pt x="63" y="232"/>
                      <a:pt x="256" y="232"/>
                      <a:pt x="376" y="192"/>
                    </a:cubicBezTo>
                    <a:cubicBezTo>
                      <a:pt x="496" y="152"/>
                      <a:pt x="648" y="40"/>
                      <a:pt x="720" y="0"/>
                    </a:cubicBezTo>
                  </a:path>
                </a:pathLst>
              </a:custGeom>
              <a:noFill/>
              <a:ln w="63500">
                <a:solidFill>
                  <a:srgbClr val="00B050"/>
                </a:solidFill>
                <a:round/>
                <a:headEnd/>
                <a:tailEnd type="stealth" w="lg" len="lg"/>
              </a:ln>
            </p:spPr>
            <p:txBody>
              <a:bodyPr/>
              <a:lstStyle/>
              <a:p>
                <a:endParaRPr lang="en-IN">
                  <a:solidFill>
                    <a:prstClr val="black"/>
                  </a:solidFill>
                </a:endParaRPr>
              </a:p>
            </p:txBody>
          </p:sp>
        </p:grpSp>
      </p:grpSp>
      <p:sp>
        <p:nvSpPr>
          <p:cNvPr id="23" name="TextBox 22"/>
          <p:cNvSpPr txBox="1"/>
          <p:nvPr/>
        </p:nvSpPr>
        <p:spPr>
          <a:xfrm>
            <a:off x="0" y="6135233"/>
            <a:ext cx="5860563" cy="304699"/>
          </a:xfrm>
          <a:prstGeom prst="rect">
            <a:avLst/>
          </a:prstGeom>
          <a:noFill/>
          <a:ln>
            <a:solidFill>
              <a:schemeClr val="bg1">
                <a:lumMod val="50000"/>
              </a:schemeClr>
            </a:solidFill>
          </a:ln>
        </p:spPr>
        <p:txBody>
          <a:bodyPr wrap="square" rtlCol="0">
            <a:spAutoFit/>
          </a:bodyPr>
          <a:lstStyle/>
          <a:p>
            <a:pPr algn="ctr"/>
            <a:r>
              <a:rPr lang="en-US" sz="1380" b="1">
                <a:solidFill>
                  <a:prstClr val="black"/>
                </a:solidFill>
                <a:latin typeface="Times New Roman" pitchFamily="18" charset="0"/>
                <a:cs typeface="Times New Roman" pitchFamily="18" charset="0"/>
              </a:rPr>
              <a:t>Service initiated since Feb 2011 and 122 advisories provided every year</a:t>
            </a:r>
            <a:endParaRPr lang="en-IN" sz="1380" b="1">
              <a:solidFill>
                <a:prstClr val="black"/>
              </a:solidFill>
              <a:latin typeface="Times New Roman" pitchFamily="18" charset="0"/>
              <a:cs typeface="Times New Roman" pitchFamily="18" charset="0"/>
            </a:endParaRPr>
          </a:p>
        </p:txBody>
      </p:sp>
      <p:sp>
        <p:nvSpPr>
          <p:cNvPr id="25" name="Rectangle 24"/>
          <p:cNvSpPr/>
          <p:nvPr/>
        </p:nvSpPr>
        <p:spPr>
          <a:xfrm>
            <a:off x="5045955" y="2893878"/>
            <a:ext cx="3153914" cy="276999"/>
          </a:xfrm>
          <a:prstGeom prst="rect">
            <a:avLst/>
          </a:prstGeom>
        </p:spPr>
        <p:txBody>
          <a:bodyPr wrap="none">
            <a:spAutoFit/>
          </a:bodyPr>
          <a:lstStyle/>
          <a:p>
            <a:r>
              <a:rPr lang="en-US" sz="1200" b="1" dirty="0">
                <a:highlight>
                  <a:srgbClr val="FFFF00"/>
                </a:highlight>
                <a:latin typeface="Times New Roman" panose="02020603050405020304" pitchFamily="18" charset="0"/>
                <a:cs typeface="Times New Roman" panose="02020603050405020304" pitchFamily="18" charset="0"/>
              </a:rPr>
              <a:t>Distribution of Coral reefs near Indian coast:</a:t>
            </a:r>
            <a:endParaRPr lang="en-US" sz="1200" dirty="0">
              <a:highlight>
                <a:srgbClr val="FFFF00"/>
              </a:highlight>
            </a:endParaRPr>
          </a:p>
        </p:txBody>
      </p:sp>
      <p:pic>
        <p:nvPicPr>
          <p:cNvPr id="9" name="Picture 8" descr="Figure1.jpg">
            <a:extLst>
              <a:ext uri="{FF2B5EF4-FFF2-40B4-BE49-F238E27FC236}">
                <a16:creationId xmlns:a16="http://schemas.microsoft.com/office/drawing/2014/main" xmlns="" id="{10F7F6F9-B25C-D38D-A700-C481E6EBD058}"/>
              </a:ext>
            </a:extLst>
          </p:cNvPr>
          <p:cNvPicPr/>
          <p:nvPr/>
        </p:nvPicPr>
        <p:blipFill>
          <a:blip r:embed="rId8" cstate="email"/>
          <a:stretch>
            <a:fillRect/>
          </a:stretch>
        </p:blipFill>
        <p:spPr>
          <a:xfrm>
            <a:off x="8349334" y="583989"/>
            <a:ext cx="3638109" cy="2902196"/>
          </a:xfrm>
          <a:prstGeom prst="rect">
            <a:avLst/>
          </a:prstGeom>
        </p:spPr>
      </p:pic>
      <p:pic>
        <p:nvPicPr>
          <p:cNvPr id="11" name="Picture 10" descr="FIELD IMAGES.tif">
            <a:extLst>
              <a:ext uri="{FF2B5EF4-FFF2-40B4-BE49-F238E27FC236}">
                <a16:creationId xmlns:a16="http://schemas.microsoft.com/office/drawing/2014/main" xmlns="" id="{E92A39FD-2FFF-8C19-44A4-06DA1D2AD7DB}"/>
              </a:ext>
            </a:extLst>
          </p:cNvPr>
          <p:cNvPicPr/>
          <p:nvPr/>
        </p:nvPicPr>
        <p:blipFill>
          <a:blip r:embed="rId9" cstate="email">
            <a:extLst>
              <a:ext uri="{28A0092B-C50C-407E-A947-70E740481C1C}">
                <a14:useLocalDpi xmlns:a14="http://schemas.microsoft.com/office/drawing/2010/main" xmlns=""/>
              </a:ext>
            </a:extLst>
          </a:blip>
          <a:stretch>
            <a:fillRect/>
          </a:stretch>
        </p:blipFill>
        <p:spPr>
          <a:xfrm>
            <a:off x="8349333" y="3893913"/>
            <a:ext cx="3638109" cy="2714120"/>
          </a:xfrm>
          <a:prstGeom prst="rect">
            <a:avLst/>
          </a:prstGeom>
        </p:spPr>
      </p:pic>
      <p:sp>
        <p:nvSpPr>
          <p:cNvPr id="20" name="TextBox 19">
            <a:extLst>
              <a:ext uri="{FF2B5EF4-FFF2-40B4-BE49-F238E27FC236}">
                <a16:creationId xmlns:a16="http://schemas.microsoft.com/office/drawing/2014/main" xmlns="" id="{FFDCD09F-630B-0FA5-C567-01B1D290F585}"/>
              </a:ext>
            </a:extLst>
          </p:cNvPr>
          <p:cNvSpPr txBox="1"/>
          <p:nvPr/>
        </p:nvSpPr>
        <p:spPr>
          <a:xfrm>
            <a:off x="7121476" y="3499121"/>
            <a:ext cx="6093822" cy="523220"/>
          </a:xfrm>
          <a:prstGeom prst="rect">
            <a:avLst/>
          </a:prstGeom>
          <a:noFill/>
        </p:spPr>
        <p:txBody>
          <a:bodyPr wrap="square">
            <a:spAutoFit/>
          </a:bodyPr>
          <a:lstStyle/>
          <a:p>
            <a:pPr algn="ctr"/>
            <a:r>
              <a:rPr lang="en-US" sz="1400" b="1">
                <a:solidFill>
                  <a:prstClr val="black"/>
                </a:solidFill>
                <a:latin typeface="Times New Roman" pitchFamily="18" charset="0"/>
                <a:cs typeface="Times New Roman" pitchFamily="18" charset="0"/>
              </a:rPr>
              <a:t>Bleaching event during the April-May 2016</a:t>
            </a:r>
          </a:p>
          <a:p>
            <a:pPr algn="ctr"/>
            <a:r>
              <a:rPr lang="en-US" sz="1400" b="1">
                <a:solidFill>
                  <a:prstClr val="black"/>
                </a:solidFill>
                <a:latin typeface="Times New Roman" pitchFamily="18" charset="0"/>
                <a:cs typeface="Times New Roman" pitchFamily="18" charset="0"/>
              </a:rPr>
              <a:t> at Andaman </a:t>
            </a:r>
            <a:endParaRPr lang="en-US" sz="1400"/>
          </a:p>
        </p:txBody>
      </p:sp>
      <p:sp>
        <p:nvSpPr>
          <p:cNvPr id="5" name="Rounded Rectangle 161">
            <a:extLst>
              <a:ext uri="{FF2B5EF4-FFF2-40B4-BE49-F238E27FC236}">
                <a16:creationId xmlns:a16="http://schemas.microsoft.com/office/drawing/2014/main" xmlns="" id="{11A688DA-4F5D-D873-1C37-90E66ED03F8A}"/>
              </a:ext>
            </a:extLst>
          </p:cNvPr>
          <p:cNvSpPr/>
          <p:nvPr/>
        </p:nvSpPr>
        <p:spPr>
          <a:xfrm>
            <a:off x="1" y="0"/>
            <a:ext cx="10566400" cy="548289"/>
          </a:xfrm>
          <a:prstGeom prst="roundRect">
            <a:avLst>
              <a:gd name="adj" fmla="val 0"/>
            </a:avLst>
          </a:prstGeom>
          <a:solidFill>
            <a:srgbClr val="0000CC"/>
          </a:solidFill>
          <a:ln w="9360" cap="flat">
            <a:noFill/>
            <a:round/>
            <a:headEnd/>
            <a:tailEnd/>
          </a:ln>
          <a:effectLst/>
        </p:spPr>
        <p:txBody>
          <a:bodyPr lIns="90000" tIns="0" rIns="90000" bIns="0"/>
          <a:lstStyle/>
          <a:p>
            <a: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Ecosystem Services: Coral Bleaching</a:t>
            </a:r>
          </a:p>
        </p:txBody>
      </p:sp>
      <p:pic>
        <p:nvPicPr>
          <p:cNvPr id="17" name="Picture 2" descr="C:\Users\Mohanty\Desktop\logo.jpg"/>
          <p:cNvPicPr>
            <a:picLocks noChangeAspect="1" noChangeArrowheads="1"/>
          </p:cNvPicPr>
          <p:nvPr/>
        </p:nvPicPr>
        <p:blipFill>
          <a:blip r:embed="rId10" cstate="print"/>
          <a:srcRect l="9111" b="5882"/>
          <a:stretch>
            <a:fillRect/>
          </a:stretch>
        </p:blipFill>
        <p:spPr bwMode="auto">
          <a:xfrm>
            <a:off x="10580914" y="0"/>
            <a:ext cx="1579061" cy="478971"/>
          </a:xfrm>
          <a:prstGeom prst="rect">
            <a:avLst/>
          </a:prstGeom>
          <a:noFill/>
        </p:spPr>
      </p:pic>
      <p:pic>
        <p:nvPicPr>
          <p:cNvPr id="7" name="Picture 6" descr="A circular green and white logo&#10;&#10;Description automatically generated with medium confidence">
            <a:extLst>
              <a:ext uri="{FF2B5EF4-FFF2-40B4-BE49-F238E27FC236}">
                <a16:creationId xmlns:a16="http://schemas.microsoft.com/office/drawing/2014/main" xmlns="" id="{4F755441-B678-FE89-5D34-36E2117D652E}"/>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7144399" y="10043"/>
            <a:ext cx="1146050" cy="1146050"/>
          </a:xfrm>
          <a:prstGeom prst="rect">
            <a:avLst/>
          </a:prstGeom>
        </p:spPr>
      </p:pic>
      <p:pic>
        <p:nvPicPr>
          <p:cNvPr id="12" name="Picture 11" descr="A circle with hands and fish in it&#10;&#10;Description automatically generated">
            <a:extLst>
              <a:ext uri="{FF2B5EF4-FFF2-40B4-BE49-F238E27FC236}">
                <a16:creationId xmlns:a16="http://schemas.microsoft.com/office/drawing/2014/main" xmlns="" id="{76F00440-DD85-EFAB-3DC6-7D0F879107C5}"/>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5954928" y="10964"/>
            <a:ext cx="1146050" cy="1146050"/>
          </a:xfrm>
          <a:prstGeom prst="rect">
            <a:avLst/>
          </a:prstGeom>
        </p:spPr>
      </p:pic>
    </p:spTree>
    <p:extLst>
      <p:ext uri="{BB962C8B-B14F-4D97-AF65-F5344CB8AC3E}">
        <p14:creationId xmlns:p14="http://schemas.microsoft.com/office/powerpoint/2010/main" xmlns="" val="754714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0"/>
          <p:cNvGrpSpPr/>
          <p:nvPr/>
        </p:nvGrpSpPr>
        <p:grpSpPr>
          <a:xfrm>
            <a:off x="4641598" y="2307773"/>
            <a:ext cx="7554419" cy="4550227"/>
            <a:chOff x="5452673" y="2668606"/>
            <a:chExt cx="5349584" cy="4232937"/>
          </a:xfrm>
        </p:grpSpPr>
        <p:pic>
          <p:nvPicPr>
            <p:cNvPr id="68" name="Picture 6" descr="F:\MHW_MOZIC_EX\TO_DIRECTOR\CATEGORY_2022.gif"/>
            <p:cNvPicPr/>
            <p:nvPr/>
          </p:nvPicPr>
          <p:blipFill>
            <a:blip r:embed="rId3" cstate="print"/>
            <a:stretch/>
          </p:blipFill>
          <p:spPr>
            <a:xfrm>
              <a:off x="5452673" y="2668606"/>
              <a:ext cx="4954069" cy="4232937"/>
            </a:xfrm>
            <a:prstGeom prst="rect">
              <a:avLst/>
            </a:prstGeom>
            <a:ln w="0">
              <a:noFill/>
            </a:ln>
          </p:spPr>
        </p:pic>
        <p:sp>
          <p:nvSpPr>
            <p:cNvPr id="70" name="Rectangle 69"/>
            <p:cNvSpPr/>
            <p:nvPr/>
          </p:nvSpPr>
          <p:spPr>
            <a:xfrm>
              <a:off x="10192657" y="3432628"/>
              <a:ext cx="609600" cy="2583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ounded Rectangle 161">
            <a:extLst>
              <a:ext uri="{FF2B5EF4-FFF2-40B4-BE49-F238E27FC236}">
                <a16:creationId xmlns:a16="http://schemas.microsoft.com/office/drawing/2014/main" xmlns="" id="{AEB5D760-BA11-4E55-A039-EBC4488FFB0E}"/>
              </a:ext>
            </a:extLst>
          </p:cNvPr>
          <p:cNvSpPr/>
          <p:nvPr/>
        </p:nvSpPr>
        <p:spPr>
          <a:xfrm>
            <a:off x="0" y="0"/>
            <a:ext cx="10609944" cy="457200"/>
          </a:xfrm>
          <a:prstGeom prst="roundRect">
            <a:avLst>
              <a:gd name="adj" fmla="val 0"/>
            </a:avLst>
          </a:prstGeom>
          <a:solidFill>
            <a:srgbClr val="0000CC"/>
          </a:solidFill>
          <a:ln w="9360" cap="flat">
            <a:noFill/>
            <a:round/>
            <a:headEnd/>
            <a:tailEnd/>
          </a:ln>
          <a:effectLst/>
        </p:spPr>
        <p:txBody>
          <a:bodyPr lIns="90000" tIns="0" rIns="90000" bIns="0"/>
          <a:lstStyle/>
          <a:p>
            <a: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400" b="1" spc="-1" dirty="0">
                <a:solidFill>
                  <a:srgbClr val="FFFFFF"/>
                </a:solidFill>
                <a:latin typeface="Times New Roamn"/>
              </a:rPr>
              <a:t>      Ecosystem Services: </a:t>
            </a:r>
            <a:r>
              <a:rPr lang="en-US" sz="2400" b="1" dirty="0">
                <a:solidFill>
                  <a:prstClr val="white"/>
                </a:solidFill>
                <a:effectLst>
                  <a:outerShdw blurRad="38100" dist="38100" dir="2700000" algn="tl">
                    <a:srgbClr val="000000">
                      <a:alpha val="43137"/>
                    </a:srgbClr>
                  </a:outerShdw>
                </a:effectLst>
                <a:latin typeface="Times New Roamn"/>
                <a:cs typeface="Times New Roman" panose="02020603050405020304" pitchFamily="18" charset="0"/>
              </a:rPr>
              <a:t>Marine Heatwaves </a:t>
            </a:r>
          </a:p>
        </p:txBody>
      </p:sp>
      <p:pic>
        <p:nvPicPr>
          <p:cNvPr id="65" name="Picture 3" descr="C:\Users\Mohanty\Desktop\MHW_ADVISORY_COMEETS\THRESHHOLD_SST_PLOT.jpg"/>
          <p:cNvPicPr/>
          <p:nvPr/>
        </p:nvPicPr>
        <p:blipFill>
          <a:blip r:embed="rId4" cstate="print"/>
          <a:stretch/>
        </p:blipFill>
        <p:spPr>
          <a:xfrm>
            <a:off x="0" y="4586513"/>
            <a:ext cx="4818741" cy="2271487"/>
          </a:xfrm>
          <a:prstGeom prst="rect">
            <a:avLst/>
          </a:prstGeom>
          <a:ln w="0">
            <a:noFill/>
          </a:ln>
        </p:spPr>
      </p:pic>
      <p:sp>
        <p:nvSpPr>
          <p:cNvPr id="66" name="Rectangle 65"/>
          <p:cNvSpPr/>
          <p:nvPr/>
        </p:nvSpPr>
        <p:spPr>
          <a:xfrm>
            <a:off x="262089" y="4637705"/>
            <a:ext cx="4394132" cy="338554"/>
          </a:xfrm>
          <a:prstGeom prst="rect">
            <a:avLst/>
          </a:prstGeom>
        </p:spPr>
        <p:txBody>
          <a:bodyPr wrap="square">
            <a:spAutoFit/>
          </a:bodyPr>
          <a:lstStyle/>
          <a:p>
            <a:pPr algn="ctr"/>
            <a:r>
              <a:rPr lang="en-US" sz="1600" b="1" spc="-1">
                <a:solidFill>
                  <a:srgbClr val="000000"/>
                </a:solidFill>
                <a:latin typeface="Times New Roman"/>
              </a:rPr>
              <a:t>SST overlay on 90</a:t>
            </a:r>
            <a:r>
              <a:rPr lang="en-US" sz="1600" b="1" spc="-1" baseline="30000">
                <a:solidFill>
                  <a:srgbClr val="000000"/>
                </a:solidFill>
                <a:latin typeface="Times New Roman"/>
              </a:rPr>
              <a:t>th</a:t>
            </a:r>
            <a:r>
              <a:rPr lang="en-US" sz="1600" b="1" spc="-1">
                <a:solidFill>
                  <a:srgbClr val="000000"/>
                </a:solidFill>
                <a:latin typeface="Times New Roman"/>
              </a:rPr>
              <a:t> Percentile of Threshold  </a:t>
            </a:r>
            <a:endParaRPr lang="en-US" sz="1600" b="1"/>
          </a:p>
        </p:txBody>
      </p:sp>
      <p:pic>
        <p:nvPicPr>
          <p:cNvPr id="1026" name="Picture 2" descr="C:\Users\Mohanty\Desktop\MHW_METHOD.jpg"/>
          <p:cNvPicPr>
            <a:picLocks noChangeAspect="1" noChangeArrowheads="1"/>
          </p:cNvPicPr>
          <p:nvPr/>
        </p:nvPicPr>
        <p:blipFill>
          <a:blip r:embed="rId5" cstate="print"/>
          <a:srcRect/>
          <a:stretch>
            <a:fillRect/>
          </a:stretch>
        </p:blipFill>
        <p:spPr bwMode="auto">
          <a:xfrm>
            <a:off x="203200" y="619808"/>
            <a:ext cx="4325370" cy="3895490"/>
          </a:xfrm>
          <a:prstGeom prst="rect">
            <a:avLst/>
          </a:prstGeom>
          <a:noFill/>
          <a:ln>
            <a:solidFill>
              <a:schemeClr val="tx1"/>
            </a:solidFill>
          </a:ln>
        </p:spPr>
      </p:pic>
      <p:pic>
        <p:nvPicPr>
          <p:cNvPr id="69" name="Picture 5" descr="F:\MHW_MOZIC_EX\TO_DIRECTOR\TS_CATEGOGY_PLOT.gif"/>
          <p:cNvPicPr/>
          <p:nvPr/>
        </p:nvPicPr>
        <p:blipFill>
          <a:blip r:embed="rId6" cstate="print"/>
          <a:srcRect l="4453" t="22174" r="5399" b="13693"/>
          <a:stretch/>
        </p:blipFill>
        <p:spPr>
          <a:xfrm>
            <a:off x="4750907" y="1059530"/>
            <a:ext cx="6999611" cy="1932423"/>
          </a:xfrm>
          <a:prstGeom prst="rect">
            <a:avLst/>
          </a:prstGeom>
          <a:ln w="0">
            <a:noFill/>
          </a:ln>
        </p:spPr>
      </p:pic>
      <p:sp>
        <p:nvSpPr>
          <p:cNvPr id="73" name="TextBox 72"/>
          <p:cNvSpPr txBox="1"/>
          <p:nvPr/>
        </p:nvSpPr>
        <p:spPr>
          <a:xfrm>
            <a:off x="507999" y="4107543"/>
            <a:ext cx="1620957" cy="369332"/>
          </a:xfrm>
          <a:prstGeom prst="rect">
            <a:avLst/>
          </a:prstGeom>
          <a:noFill/>
        </p:spPr>
        <p:txBody>
          <a:bodyPr wrap="none" rtlCol="0">
            <a:spAutoFit/>
          </a:bodyPr>
          <a:lstStyle/>
          <a:p>
            <a:r>
              <a:rPr lang="en-US" b="1"/>
              <a:t>Methodology</a:t>
            </a:r>
          </a:p>
        </p:txBody>
      </p:sp>
      <p:pic>
        <p:nvPicPr>
          <p:cNvPr id="13" name="Picture 2" descr="C:\Users\Mohanty\Desktop\logo.jpg"/>
          <p:cNvPicPr>
            <a:picLocks noChangeAspect="1" noChangeArrowheads="1"/>
          </p:cNvPicPr>
          <p:nvPr/>
        </p:nvPicPr>
        <p:blipFill>
          <a:blip r:embed="rId7" cstate="print"/>
          <a:srcRect l="9111" b="5882"/>
          <a:stretch>
            <a:fillRect/>
          </a:stretch>
        </p:blipFill>
        <p:spPr bwMode="auto">
          <a:xfrm>
            <a:off x="10580914" y="0"/>
            <a:ext cx="1579061" cy="478971"/>
          </a:xfrm>
          <a:prstGeom prst="rect">
            <a:avLst/>
          </a:prstGeom>
          <a:noFill/>
        </p:spPr>
      </p:pic>
      <p:sp>
        <p:nvSpPr>
          <p:cNvPr id="14" name="TextBox 13"/>
          <p:cNvSpPr txBox="1"/>
          <p:nvPr/>
        </p:nvSpPr>
        <p:spPr>
          <a:xfrm>
            <a:off x="6342743" y="6488668"/>
            <a:ext cx="3523400" cy="369332"/>
          </a:xfrm>
          <a:prstGeom prst="rect">
            <a:avLst/>
          </a:prstGeom>
          <a:noFill/>
        </p:spPr>
        <p:txBody>
          <a:bodyPr wrap="none" rtlCol="0">
            <a:spAutoFit/>
          </a:bodyPr>
          <a:lstStyle/>
          <a:p>
            <a:r>
              <a:rPr lang="en-US" b="1"/>
              <a:t>Marine Heat Wave Alert categories</a:t>
            </a:r>
          </a:p>
        </p:txBody>
      </p:sp>
      <p:pic>
        <p:nvPicPr>
          <p:cNvPr id="3" name="Picture 2" descr="A circular green and white logo&#10;&#10;Description automatically generated with medium confidence">
            <a:extLst>
              <a:ext uri="{FF2B5EF4-FFF2-40B4-BE49-F238E27FC236}">
                <a16:creationId xmlns:a16="http://schemas.microsoft.com/office/drawing/2014/main" xmlns="" id="{D3E9C104-53FE-E5B4-A9AE-2935605B9EF9}"/>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852903" y="-94975"/>
            <a:ext cx="1146050" cy="1146050"/>
          </a:xfrm>
          <a:prstGeom prst="rect">
            <a:avLst/>
          </a:prstGeom>
        </p:spPr>
      </p:pic>
      <p:pic>
        <p:nvPicPr>
          <p:cNvPr id="4" name="Picture 3" descr="A circle with hands and fish in it&#10;&#10;Description automatically generated">
            <a:extLst>
              <a:ext uri="{FF2B5EF4-FFF2-40B4-BE49-F238E27FC236}">
                <a16:creationId xmlns:a16="http://schemas.microsoft.com/office/drawing/2014/main" xmlns="" id="{08DB07EA-8451-F402-A6CB-4C0C2E9EACDF}"/>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663432" y="-94054"/>
            <a:ext cx="1146050" cy="1146050"/>
          </a:xfrm>
          <a:prstGeom prst="rect">
            <a:avLst/>
          </a:prstGeom>
        </p:spPr>
      </p:pic>
    </p:spTree>
    <p:extLst>
      <p:ext uri="{BB962C8B-B14F-4D97-AF65-F5344CB8AC3E}">
        <p14:creationId xmlns:p14="http://schemas.microsoft.com/office/powerpoint/2010/main" xmlns="" val="3452760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Diagram&#10;&#10;Description automatically generated">
            <a:extLst>
              <a:ext uri="{FF2B5EF4-FFF2-40B4-BE49-F238E27FC236}">
                <a16:creationId xmlns:a16="http://schemas.microsoft.com/office/drawing/2014/main" xmlns="" id="{849A663B-B601-B0CF-28E1-83ACF086BA1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514" y="548289"/>
            <a:ext cx="9037604" cy="6286624"/>
          </a:xfrm>
          <a:prstGeom prst="rect">
            <a:avLst/>
          </a:prstGeom>
          <a:ln w="28575">
            <a:solidFill>
              <a:srgbClr val="FFC000"/>
            </a:solidFill>
          </a:ln>
        </p:spPr>
      </p:pic>
      <p:sp>
        <p:nvSpPr>
          <p:cNvPr id="8" name="Rounded Rectangle 161">
            <a:extLst>
              <a:ext uri="{FF2B5EF4-FFF2-40B4-BE49-F238E27FC236}">
                <a16:creationId xmlns:a16="http://schemas.microsoft.com/office/drawing/2014/main" xmlns="" id="{26235E29-63FA-50DD-8B2C-AB0E62E56020}"/>
              </a:ext>
            </a:extLst>
          </p:cNvPr>
          <p:cNvSpPr/>
          <p:nvPr/>
        </p:nvSpPr>
        <p:spPr>
          <a:xfrm>
            <a:off x="0" y="1"/>
            <a:ext cx="10595429" cy="457200"/>
          </a:xfrm>
          <a:prstGeom prst="roundRect">
            <a:avLst>
              <a:gd name="adj" fmla="val 0"/>
            </a:avLst>
          </a:prstGeom>
          <a:solidFill>
            <a:srgbClr val="0000CC"/>
          </a:solidFill>
          <a:ln w="9360" cap="flat">
            <a:noFill/>
            <a:round/>
            <a:headEnd/>
            <a:tailEnd/>
          </a:ln>
          <a:effectLst/>
        </p:spPr>
        <p:txBody>
          <a:bodyPr lIns="90000" tIns="0" rIns="90000" bIns="0"/>
          <a:lstStyle/>
          <a:p>
            <a:r>
              <a:rPr lang="en-US"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Ecosystem Services: </a:t>
            </a:r>
            <a:r>
              <a:rPr lang="en-GB" sz="2400" b="1" dirty="0">
                <a:solidFill>
                  <a:schemeClr val="bg1"/>
                </a:solidFill>
                <a:latin typeface="Times New Roman" panose="02020603050405020304" pitchFamily="18" charset="0"/>
                <a:cs typeface="Times New Roman" panose="02020603050405020304" pitchFamily="18" charset="0"/>
              </a:rPr>
              <a:t>Water Quality</a:t>
            </a:r>
            <a:endParaRPr lang="en-IN" sz="2400" b="1" dirty="0">
              <a:solidFill>
                <a:schemeClr val="bg1"/>
              </a:solidFill>
              <a:latin typeface="Times New Roman" panose="02020603050405020304" pitchFamily="18" charset="0"/>
              <a:cs typeface="Times New Roman" panose="02020603050405020304" pitchFamily="18" charset="0"/>
            </a:endParaRPr>
          </a:p>
        </p:txBody>
      </p:sp>
      <p:pic>
        <p:nvPicPr>
          <p:cNvPr id="10" name="Picture 9" descr="A screenshot of a map&#10;&#10;Description automatically generated with medium confidence">
            <a:extLst>
              <a:ext uri="{FF2B5EF4-FFF2-40B4-BE49-F238E27FC236}">
                <a16:creationId xmlns:a16="http://schemas.microsoft.com/office/drawing/2014/main" xmlns="" id="{0780D1D9-C080-36E3-DAD6-F8FCD47F6DD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085234" y="2201629"/>
            <a:ext cx="2950355" cy="2599122"/>
          </a:xfrm>
          <a:prstGeom prst="rect">
            <a:avLst/>
          </a:prstGeom>
        </p:spPr>
      </p:pic>
      <p:pic>
        <p:nvPicPr>
          <p:cNvPr id="5" name="Picture 2" descr="C:\Users\Mohanty\Desktop\logo.jpg"/>
          <p:cNvPicPr>
            <a:picLocks noChangeAspect="1" noChangeArrowheads="1"/>
          </p:cNvPicPr>
          <p:nvPr/>
        </p:nvPicPr>
        <p:blipFill>
          <a:blip r:embed="rId4" cstate="print"/>
          <a:srcRect l="9111" b="5882"/>
          <a:stretch>
            <a:fillRect/>
          </a:stretch>
        </p:blipFill>
        <p:spPr bwMode="auto">
          <a:xfrm>
            <a:off x="10580914" y="0"/>
            <a:ext cx="1579061" cy="478971"/>
          </a:xfrm>
          <a:prstGeom prst="rect">
            <a:avLst/>
          </a:prstGeom>
          <a:noFill/>
        </p:spPr>
      </p:pic>
      <p:sp>
        <p:nvSpPr>
          <p:cNvPr id="6" name="TextBox 5"/>
          <p:cNvSpPr txBox="1"/>
          <p:nvPr/>
        </p:nvSpPr>
        <p:spPr>
          <a:xfrm>
            <a:off x="9769083" y="604356"/>
            <a:ext cx="2434819" cy="1569660"/>
          </a:xfrm>
          <a:prstGeom prst="rect">
            <a:avLst/>
          </a:prstGeom>
          <a:noFill/>
        </p:spPr>
        <p:txBody>
          <a:bodyPr wrap="square" rtlCol="0">
            <a:spAutoFit/>
          </a:bodyPr>
          <a:lstStyle/>
          <a:p>
            <a:r>
              <a:rPr lang="en-US" sz="1600" b="1" dirty="0"/>
              <a:t>Parameters: </a:t>
            </a:r>
            <a:r>
              <a:rPr lang="en-US" sz="1600" dirty="0"/>
              <a:t>Temperature, Salinity, CDOM, Nitrate, Nitrite, Phosphate, silicate, Oxygen, </a:t>
            </a:r>
            <a:r>
              <a:rPr lang="en-US" sz="1600" dirty="0" err="1"/>
              <a:t>Oxyge</a:t>
            </a:r>
            <a:r>
              <a:rPr lang="en-US" sz="1600" dirty="0"/>
              <a:t> saturation, Alkalinity, Scattering coefficients, pH </a:t>
            </a:r>
            <a:r>
              <a:rPr lang="en-US" sz="1600" dirty="0" err="1"/>
              <a:t>etc</a:t>
            </a:r>
            <a:endParaRPr lang="en-US" sz="1600" dirty="0"/>
          </a:p>
        </p:txBody>
      </p:sp>
      <p:sp>
        <p:nvSpPr>
          <p:cNvPr id="7" name="TextBox 6"/>
          <p:cNvSpPr txBox="1"/>
          <p:nvPr/>
        </p:nvSpPr>
        <p:spPr>
          <a:xfrm>
            <a:off x="9130425" y="4828364"/>
            <a:ext cx="3061575" cy="2031325"/>
          </a:xfrm>
          <a:prstGeom prst="rect">
            <a:avLst/>
          </a:prstGeom>
          <a:noFill/>
        </p:spPr>
        <p:txBody>
          <a:bodyPr wrap="square" rtlCol="0">
            <a:spAutoFit/>
          </a:bodyPr>
          <a:lstStyle/>
          <a:p>
            <a:r>
              <a:rPr lang="en-US" b="1"/>
              <a:t>Products: </a:t>
            </a:r>
          </a:p>
          <a:p>
            <a:r>
              <a:rPr lang="en-US"/>
              <a:t>validation and forcing  of water quality parameters for Ocean modeling and data assimilation,  monitoring of Harmful Algal bloom,  coastal pollution monitoring etc</a:t>
            </a:r>
          </a:p>
        </p:txBody>
      </p:sp>
      <p:pic>
        <p:nvPicPr>
          <p:cNvPr id="3" name="Picture 2" descr="A round pink circle with a boat and a magnifying glass&#10;&#10;Description automatically generated">
            <a:extLst>
              <a:ext uri="{FF2B5EF4-FFF2-40B4-BE49-F238E27FC236}">
                <a16:creationId xmlns:a16="http://schemas.microsoft.com/office/drawing/2014/main" xmlns="" id="{D42E5039-6F44-68AD-F8E6-B6D9D0980D2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745104" y="-42246"/>
            <a:ext cx="1146050" cy="1146050"/>
          </a:xfrm>
          <a:prstGeom prst="rect">
            <a:avLst/>
          </a:prstGeom>
        </p:spPr>
      </p:pic>
      <p:pic>
        <p:nvPicPr>
          <p:cNvPr id="11" name="Picture 10" descr="A round pink circle with white text and a basket with a container in it&#10;&#10;Description automatically generated">
            <a:extLst>
              <a:ext uri="{FF2B5EF4-FFF2-40B4-BE49-F238E27FC236}">
                <a16:creationId xmlns:a16="http://schemas.microsoft.com/office/drawing/2014/main" xmlns="" id="{4ED1D55D-B8F8-4899-FDF6-A69DE5DB5509}"/>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540946" y="0"/>
            <a:ext cx="1146050" cy="1146050"/>
          </a:xfrm>
          <a:prstGeom prst="rect">
            <a:avLst/>
          </a:prstGeom>
        </p:spPr>
      </p:pic>
      <p:pic>
        <p:nvPicPr>
          <p:cNvPr id="13" name="Picture 12" descr="A circle with hands and fish in it&#10;&#10;Description automatically generated">
            <a:extLst>
              <a:ext uri="{FF2B5EF4-FFF2-40B4-BE49-F238E27FC236}">
                <a16:creationId xmlns:a16="http://schemas.microsoft.com/office/drawing/2014/main" xmlns="" id="{3A210608-7E73-5172-3B0F-BDA2935770D4}"/>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643025" y="-24736"/>
            <a:ext cx="1146050" cy="1146050"/>
          </a:xfrm>
          <a:prstGeom prst="rect">
            <a:avLst/>
          </a:prstGeom>
        </p:spPr>
      </p:pic>
    </p:spTree>
    <p:extLst>
      <p:ext uri="{BB962C8B-B14F-4D97-AF65-F5344CB8AC3E}">
        <p14:creationId xmlns:p14="http://schemas.microsoft.com/office/powerpoint/2010/main" xmlns="" val="2175405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240378C8-20B9-E0D9-A75C-D41CBE36EF54}"/>
              </a:ext>
            </a:extLst>
          </p:cNvPr>
          <p:cNvPicPr>
            <a:picLocks noChangeAspect="1"/>
          </p:cNvPicPr>
          <p:nvPr/>
        </p:nvPicPr>
        <p:blipFill rotWithShape="1">
          <a:blip r:embed="rId2" cstate="print"/>
          <a:srcRect l="10888"/>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5BCAFD7D-5C58-D896-EB6E-89903FE21544}"/>
              </a:ext>
            </a:extLst>
          </p:cNvPr>
          <p:cNvSpPr>
            <a:spLocks noGrp="1"/>
          </p:cNvSpPr>
          <p:nvPr>
            <p:ph type="title"/>
          </p:nvPr>
        </p:nvSpPr>
        <p:spPr>
          <a:xfrm>
            <a:off x="477981" y="1122363"/>
            <a:ext cx="5529280" cy="3204134"/>
          </a:xfrm>
        </p:spPr>
        <p:txBody>
          <a:bodyPr vert="horz" lIns="91440" tIns="45720" rIns="91440" bIns="45720" rtlCol="0" anchor="b">
            <a:normAutofit/>
          </a:bodyPr>
          <a:lstStyle/>
          <a:p>
            <a:r>
              <a:rPr lang="en-US" sz="4800">
                <a:solidFill>
                  <a:schemeClr val="bg1"/>
                </a:solidFill>
              </a:rPr>
              <a:t>Multi Hazard Services</a:t>
            </a:r>
          </a:p>
        </p:txBody>
      </p:sp>
      <p:sp>
        <p:nvSpPr>
          <p:cNvPr id="1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22044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EA2B7C41-5DC5-4BDD-AF3F-FB141CD03B88}"/>
              </a:ext>
            </a:extLst>
          </p:cNvPr>
          <p:cNvSpPr txBox="1"/>
          <p:nvPr/>
        </p:nvSpPr>
        <p:spPr>
          <a:xfrm>
            <a:off x="8747738" y="2410493"/>
            <a:ext cx="3234215" cy="307777"/>
          </a:xfrm>
          <a:prstGeom prst="rect">
            <a:avLst/>
          </a:prstGeom>
          <a:noFill/>
        </p:spPr>
        <p:txBody>
          <a:bodyPr wrap="square" rtlCol="0">
            <a:spAutoFit/>
          </a:bodyPr>
          <a:lstStyle/>
          <a:p>
            <a:pPr algn="ctr"/>
            <a:r>
              <a:rPr lang="en-GB" sz="1400" b="1">
                <a:latin typeface="Times New Roman" panose="02020603050405020304" pitchFamily="18" charset="0"/>
                <a:cs typeface="Times New Roman" panose="02020603050405020304" pitchFamily="18" charset="0"/>
              </a:rPr>
              <a:t>Indian Tsunami Early Warning Centre</a:t>
            </a:r>
            <a:endParaRPr lang="en-IN" sz="1400" b="1">
              <a:latin typeface="Times New Roman" panose="02020603050405020304" pitchFamily="18" charset="0"/>
              <a:cs typeface="Times New Roman" panose="02020603050405020304" pitchFamily="18" charset="0"/>
            </a:endParaRPr>
          </a:p>
        </p:txBody>
      </p:sp>
      <p:sp>
        <p:nvSpPr>
          <p:cNvPr id="28" name="Rounded Rectangle 161">
            <a:extLst>
              <a:ext uri="{FF2B5EF4-FFF2-40B4-BE49-F238E27FC236}">
                <a16:creationId xmlns:a16="http://schemas.microsoft.com/office/drawing/2014/main" xmlns="" id="{9CACD7F6-4832-4F8D-A245-773297010D76}"/>
              </a:ext>
            </a:extLst>
          </p:cNvPr>
          <p:cNvSpPr/>
          <p:nvPr/>
        </p:nvSpPr>
        <p:spPr>
          <a:xfrm>
            <a:off x="0" y="-4908"/>
            <a:ext cx="10430933" cy="540541"/>
          </a:xfrm>
          <a:prstGeom prst="roundRect">
            <a:avLst>
              <a:gd name="adj" fmla="val 0"/>
            </a:avLst>
          </a:prstGeom>
          <a:solidFill>
            <a:srgbClr val="0000CC"/>
          </a:solidFill>
          <a:ln w="9360" cap="flat">
            <a:noFill/>
            <a:round/>
            <a:headEnd/>
            <a:tailEnd/>
          </a:ln>
          <a:effectLst/>
        </p:spPr>
        <p:txBody>
          <a:bodyPr lIns="90000" tIns="0" rIns="90000" bIns="0"/>
          <a:lstStyle/>
          <a:p>
            <a: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Disaster Related Services: Tsunami Early Warning</a:t>
            </a:r>
          </a:p>
        </p:txBody>
      </p:sp>
      <p:pic>
        <p:nvPicPr>
          <p:cNvPr id="2" name="Picture 1">
            <a:extLst>
              <a:ext uri="{FF2B5EF4-FFF2-40B4-BE49-F238E27FC236}">
                <a16:creationId xmlns:a16="http://schemas.microsoft.com/office/drawing/2014/main" xmlns="" id="{2A0F25D9-5685-4164-9D61-93A817645033}"/>
              </a:ext>
            </a:extLst>
          </p:cNvPr>
          <p:cNvPicPr>
            <a:picLocks noChangeAspect="1"/>
          </p:cNvPicPr>
          <p:nvPr/>
        </p:nvPicPr>
        <p:blipFill>
          <a:blip r:embed="rId3" cstate="print"/>
          <a:stretch>
            <a:fillRect/>
          </a:stretch>
        </p:blipFill>
        <p:spPr>
          <a:xfrm>
            <a:off x="210047" y="575004"/>
            <a:ext cx="8311449" cy="6165192"/>
          </a:xfrm>
          <a:prstGeom prst="rect">
            <a:avLst/>
          </a:prstGeom>
        </p:spPr>
      </p:pic>
      <p:sp>
        <p:nvSpPr>
          <p:cNvPr id="35" name="TextBox 34">
            <a:extLst>
              <a:ext uri="{FF2B5EF4-FFF2-40B4-BE49-F238E27FC236}">
                <a16:creationId xmlns:a16="http://schemas.microsoft.com/office/drawing/2014/main" xmlns="" id="{40FDDA90-B151-4174-9B73-EEB1320EE769}"/>
              </a:ext>
            </a:extLst>
          </p:cNvPr>
          <p:cNvSpPr txBox="1"/>
          <p:nvPr/>
        </p:nvSpPr>
        <p:spPr>
          <a:xfrm>
            <a:off x="8407579" y="4940445"/>
            <a:ext cx="4046707" cy="307777"/>
          </a:xfrm>
          <a:prstGeom prst="rect">
            <a:avLst/>
          </a:prstGeom>
          <a:noFill/>
        </p:spPr>
        <p:txBody>
          <a:bodyPr wrap="square" rtlCol="0">
            <a:spAutoFit/>
          </a:bodyPr>
          <a:lstStyle/>
          <a:p>
            <a:pPr algn="ctr"/>
            <a:r>
              <a:rPr lang="en-GB" sz="1400" b="1">
                <a:latin typeface="Times New Roman" panose="02020603050405020304" pitchFamily="18" charset="0"/>
                <a:cs typeface="Times New Roman" panose="02020603050405020304" pitchFamily="18" charset="0"/>
              </a:rPr>
              <a:t>Regional Tsunami Early Warning Services</a:t>
            </a:r>
            <a:endParaRPr lang="en-IN" sz="1400" b="1">
              <a:latin typeface="Times New Roman" panose="02020603050405020304" pitchFamily="18" charset="0"/>
              <a:cs typeface="Times New Roman" panose="02020603050405020304" pitchFamily="18" charset="0"/>
            </a:endParaRPr>
          </a:p>
        </p:txBody>
      </p:sp>
      <p:pic>
        <p:nvPicPr>
          <p:cNvPr id="15" name="Picture 14" descr="Logo&#10;&#10;Description automatically generated">
            <a:extLst>
              <a:ext uri="{FF2B5EF4-FFF2-40B4-BE49-F238E27FC236}">
                <a16:creationId xmlns:a16="http://schemas.microsoft.com/office/drawing/2014/main" xmlns="" id="{80D3189F-AE5B-4695-838B-1E908CEE22AA}"/>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2641"/>
          <a:stretch/>
        </p:blipFill>
        <p:spPr>
          <a:xfrm>
            <a:off x="10248500" y="0"/>
            <a:ext cx="1880913" cy="602340"/>
          </a:xfrm>
          <a:prstGeom prst="rect">
            <a:avLst/>
          </a:prstGeom>
        </p:spPr>
      </p:pic>
      <p:pic>
        <p:nvPicPr>
          <p:cNvPr id="32" name="Picture 31">
            <a:extLst>
              <a:ext uri="{FF2B5EF4-FFF2-40B4-BE49-F238E27FC236}">
                <a16:creationId xmlns:a16="http://schemas.microsoft.com/office/drawing/2014/main" xmlns="" id="{21540E50-8FE6-4BB4-BC17-D058C0DAADBB}"/>
              </a:ext>
            </a:extLst>
          </p:cNvPr>
          <p:cNvPicPr>
            <a:picLocks noChangeAspect="1"/>
          </p:cNvPicPr>
          <p:nvPr/>
        </p:nvPicPr>
        <p:blipFill>
          <a:blip r:embed="rId5" cstate="print"/>
          <a:stretch>
            <a:fillRect/>
          </a:stretch>
        </p:blipFill>
        <p:spPr>
          <a:xfrm>
            <a:off x="8840202" y="2714884"/>
            <a:ext cx="3209219" cy="2272217"/>
          </a:xfrm>
          <a:prstGeom prst="rect">
            <a:avLst/>
          </a:prstGeom>
        </p:spPr>
      </p:pic>
      <p:pic>
        <p:nvPicPr>
          <p:cNvPr id="38" name="Picture 3" descr="E:\Tsunami Ready Programme\Recognition Certificates_Signed\Recognistion Certificate to Noliasahi.png"/>
          <p:cNvPicPr>
            <a:picLocks noChangeAspect="1" noChangeArrowheads="1"/>
          </p:cNvPicPr>
          <p:nvPr/>
        </p:nvPicPr>
        <p:blipFill>
          <a:blip r:embed="rId6" cstate="print"/>
          <a:srcRect/>
          <a:stretch>
            <a:fillRect/>
          </a:stretch>
        </p:blipFill>
        <p:spPr bwMode="auto">
          <a:xfrm>
            <a:off x="8812445" y="5248222"/>
            <a:ext cx="3169508" cy="2218227"/>
          </a:xfrm>
          <a:prstGeom prst="rect">
            <a:avLst/>
          </a:prstGeom>
          <a:noFill/>
          <a:ln w="12700">
            <a:solidFill>
              <a:schemeClr val="tx1"/>
            </a:solidFill>
          </a:ln>
        </p:spPr>
      </p:pic>
      <p:pic>
        <p:nvPicPr>
          <p:cNvPr id="4" name="Picture 3" descr="A group of people in a room with computers&#10;&#10;Description automatically generated">
            <a:extLst>
              <a:ext uri="{FF2B5EF4-FFF2-40B4-BE49-F238E27FC236}">
                <a16:creationId xmlns:a16="http://schemas.microsoft.com/office/drawing/2014/main" xmlns="" id="{D6EC70C4-4629-2738-0DA2-600169C2C635}"/>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1201" t="8783" r="133" b="8385"/>
          <a:stretch/>
        </p:blipFill>
        <p:spPr>
          <a:xfrm>
            <a:off x="8716173" y="558077"/>
            <a:ext cx="3413239" cy="1896730"/>
          </a:xfrm>
          <a:prstGeom prst="rect">
            <a:avLst/>
          </a:prstGeom>
        </p:spPr>
      </p:pic>
      <p:pic>
        <p:nvPicPr>
          <p:cNvPr id="5" name="Picture 4" descr="A round purple and white logo&#10;&#10;Description automatically generated">
            <a:extLst>
              <a:ext uri="{FF2B5EF4-FFF2-40B4-BE49-F238E27FC236}">
                <a16:creationId xmlns:a16="http://schemas.microsoft.com/office/drawing/2014/main" xmlns="" id="{403BB843-84D7-FD06-C43B-5561D857EEC7}"/>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7289287" y="5552841"/>
            <a:ext cx="1146050" cy="1146050"/>
          </a:xfrm>
          <a:prstGeom prst="rect">
            <a:avLst/>
          </a:prstGeom>
        </p:spPr>
      </p:pic>
      <p:pic>
        <p:nvPicPr>
          <p:cNvPr id="7" name="Picture 6" descr="A circular green and white logo&#10;&#10;Description automatically generated with medium confidence">
            <a:extLst>
              <a:ext uri="{FF2B5EF4-FFF2-40B4-BE49-F238E27FC236}">
                <a16:creationId xmlns:a16="http://schemas.microsoft.com/office/drawing/2014/main" xmlns="" id="{1569D3E5-AFCF-BA74-F42F-E828A47B481E}"/>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289287" y="4367420"/>
            <a:ext cx="1146050" cy="1146050"/>
          </a:xfrm>
          <a:prstGeom prst="rect">
            <a:avLst/>
          </a:prstGeom>
        </p:spPr>
      </p:pic>
      <p:pic>
        <p:nvPicPr>
          <p:cNvPr id="9" name="Picture 8" descr="A round purple label with a person blowing bubbles&#10;&#10;Description automatically generated">
            <a:extLst>
              <a:ext uri="{FF2B5EF4-FFF2-40B4-BE49-F238E27FC236}">
                <a16:creationId xmlns:a16="http://schemas.microsoft.com/office/drawing/2014/main" xmlns="" id="{CB248790-4B3A-5640-C647-AD15B2E9882C}"/>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948471" y="-33528"/>
            <a:ext cx="1146050" cy="1146050"/>
          </a:xfrm>
          <a:prstGeom prst="rect">
            <a:avLst/>
          </a:prstGeom>
        </p:spPr>
      </p:pic>
    </p:spTree>
    <p:extLst>
      <p:ext uri="{BB962C8B-B14F-4D97-AF65-F5344CB8AC3E}">
        <p14:creationId xmlns:p14="http://schemas.microsoft.com/office/powerpoint/2010/main" xmlns="" val="3824456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4"/>
          <p:cNvPicPr>
            <a:picLocks noChangeAspect="1" noChangeArrowheads="1"/>
          </p:cNvPicPr>
          <p:nvPr/>
        </p:nvPicPr>
        <p:blipFill>
          <a:blip r:embed="rId2" cstate="print"/>
          <a:srcRect l="22917" t="15333" r="16667" b="12667"/>
          <a:stretch>
            <a:fillRect/>
          </a:stretch>
        </p:blipFill>
        <p:spPr bwMode="auto">
          <a:xfrm>
            <a:off x="8703461" y="535633"/>
            <a:ext cx="3425952" cy="3421784"/>
          </a:xfrm>
          <a:prstGeom prst="rect">
            <a:avLst/>
          </a:prstGeom>
          <a:ln>
            <a:noFill/>
          </a:ln>
          <a:effectLst>
            <a:outerShdw blurRad="190500" algn="tl" rotWithShape="0">
              <a:srgbClr val="000000">
                <a:alpha val="70000"/>
              </a:srgbClr>
            </a:outerShdw>
          </a:effectLst>
        </p:spPr>
      </p:pic>
      <p:pic>
        <p:nvPicPr>
          <p:cNvPr id="30723" name="Picture 2"/>
          <p:cNvPicPr>
            <a:picLocks noChangeAspect="1" noChangeArrowheads="1"/>
          </p:cNvPicPr>
          <p:nvPr/>
        </p:nvPicPr>
        <p:blipFill>
          <a:blip r:embed="rId3" cstate="print"/>
          <a:srcRect/>
          <a:stretch>
            <a:fillRect/>
          </a:stretch>
        </p:blipFill>
        <p:spPr bwMode="auto">
          <a:xfrm>
            <a:off x="4830308" y="630041"/>
            <a:ext cx="3425952" cy="3624433"/>
          </a:xfrm>
          <a:prstGeom prst="rect">
            <a:avLst/>
          </a:prstGeom>
          <a:noFill/>
          <a:ln w="9525">
            <a:noFill/>
            <a:miter lim="800000"/>
            <a:headEnd/>
            <a:tailEnd/>
          </a:ln>
        </p:spPr>
      </p:pic>
      <p:pic>
        <p:nvPicPr>
          <p:cNvPr id="2" name="Picture 1" descr="A screenshot of a map&#10;&#10;Description automatically generated">
            <a:extLst>
              <a:ext uri="{FF2B5EF4-FFF2-40B4-BE49-F238E27FC236}">
                <a16:creationId xmlns:a16="http://schemas.microsoft.com/office/drawing/2014/main" xmlns="" id="{B16DB9BC-3150-1E88-1291-F79AC1A9FF7E}"/>
              </a:ext>
            </a:extLst>
          </p:cNvPr>
          <p:cNvPicPr>
            <a:picLocks noChangeAspect="1"/>
          </p:cNvPicPr>
          <p:nvPr/>
        </p:nvPicPr>
        <p:blipFill>
          <a:blip r:embed="rId4"/>
          <a:stretch>
            <a:fillRect/>
          </a:stretch>
        </p:blipFill>
        <p:spPr>
          <a:xfrm>
            <a:off x="5837208" y="4024124"/>
            <a:ext cx="6038491" cy="2849791"/>
          </a:xfrm>
          <a:prstGeom prst="rect">
            <a:avLst/>
          </a:prstGeom>
        </p:spPr>
      </p:pic>
      <p:sp>
        <p:nvSpPr>
          <p:cNvPr id="4" name="Rounded Rectangle 161">
            <a:extLst>
              <a:ext uri="{FF2B5EF4-FFF2-40B4-BE49-F238E27FC236}">
                <a16:creationId xmlns:a16="http://schemas.microsoft.com/office/drawing/2014/main" xmlns="" id="{430D3EA2-4BB6-FCB0-9D5C-0498D6A3B8DA}"/>
              </a:ext>
            </a:extLst>
          </p:cNvPr>
          <p:cNvSpPr/>
          <p:nvPr/>
        </p:nvSpPr>
        <p:spPr>
          <a:xfrm>
            <a:off x="0" y="-4908"/>
            <a:ext cx="10430933" cy="540541"/>
          </a:xfrm>
          <a:prstGeom prst="roundRect">
            <a:avLst>
              <a:gd name="adj" fmla="val 0"/>
            </a:avLst>
          </a:prstGeom>
          <a:solidFill>
            <a:srgbClr val="0000CC"/>
          </a:solidFill>
          <a:ln w="9360" cap="flat">
            <a:noFill/>
            <a:round/>
            <a:headEnd/>
            <a:tailEnd/>
          </a:ln>
          <a:effectLst/>
        </p:spPr>
        <p:txBody>
          <a:bodyPr lIns="90000" tIns="0" rIns="90000" bIns="0" anchor="t"/>
          <a:lstStyle/>
          <a:p>
            <a: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400" b="1" dirty="0">
                <a:solidFill>
                  <a:prstClr val="white"/>
                </a:solidFill>
                <a:effectLst>
                  <a:outerShdw blurRad="38100" dist="38100" dir="2700000" algn="tl">
                    <a:srgbClr val="000000">
                      <a:alpha val="43137"/>
                    </a:srgbClr>
                  </a:outerShdw>
                </a:effectLst>
                <a:latin typeface="Times New Roman"/>
                <a:cs typeface="Times New Roman"/>
              </a:rPr>
              <a:t>Tsunamigenic zones and Advisory Mechanism</a:t>
            </a:r>
            <a:endParaRPr lang="en-US"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descr="Logo&#10;&#10;Description automatically generated">
            <a:extLst>
              <a:ext uri="{FF2B5EF4-FFF2-40B4-BE49-F238E27FC236}">
                <a16:creationId xmlns:a16="http://schemas.microsoft.com/office/drawing/2014/main" xmlns="" id="{27428921-3873-9E70-6FF4-18268F2D0650}"/>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22641"/>
          <a:stretch/>
        </p:blipFill>
        <p:spPr>
          <a:xfrm>
            <a:off x="10248500" y="0"/>
            <a:ext cx="1880913" cy="602340"/>
          </a:xfrm>
          <a:prstGeom prst="rect">
            <a:avLst/>
          </a:prstGeom>
        </p:spPr>
      </p:pic>
      <p:pic>
        <p:nvPicPr>
          <p:cNvPr id="3" name="Picture 2" descr="IO_subduction_zones_slabs.jpg">
            <a:extLst>
              <a:ext uri="{FF2B5EF4-FFF2-40B4-BE49-F238E27FC236}">
                <a16:creationId xmlns:a16="http://schemas.microsoft.com/office/drawing/2014/main" xmlns="" id="{8489B0BB-8A3C-3C55-0B67-88FF5A305FC9}"/>
              </a:ext>
            </a:extLst>
          </p:cNvPr>
          <p:cNvPicPr>
            <a:picLocks noChangeAspect="1"/>
          </p:cNvPicPr>
          <p:nvPr/>
        </p:nvPicPr>
        <p:blipFill>
          <a:blip r:embed="rId6" cstate="print"/>
          <a:stretch>
            <a:fillRect/>
          </a:stretch>
        </p:blipFill>
        <p:spPr>
          <a:xfrm>
            <a:off x="19509" y="535633"/>
            <a:ext cx="4838487" cy="3718841"/>
          </a:xfrm>
          <a:prstGeom prst="rect">
            <a:avLst/>
          </a:prstGeom>
        </p:spPr>
      </p:pic>
      <p:grpSp>
        <p:nvGrpSpPr>
          <p:cNvPr id="5" name="Group 13">
            <a:extLst>
              <a:ext uri="{FF2B5EF4-FFF2-40B4-BE49-F238E27FC236}">
                <a16:creationId xmlns:a16="http://schemas.microsoft.com/office/drawing/2014/main" xmlns="" id="{976DE720-3699-FA08-8617-851C42DEFBCD}"/>
              </a:ext>
            </a:extLst>
          </p:cNvPr>
          <p:cNvGrpSpPr>
            <a:grpSpLocks/>
          </p:cNvGrpSpPr>
          <p:nvPr/>
        </p:nvGrpSpPr>
        <p:grpSpPr bwMode="auto">
          <a:xfrm>
            <a:off x="0" y="4472365"/>
            <a:ext cx="3024866" cy="2326299"/>
            <a:chOff x="1024755" y="506208"/>
            <a:chExt cx="4939239" cy="3498237"/>
          </a:xfrm>
        </p:grpSpPr>
        <p:pic>
          <p:nvPicPr>
            <p:cNvPr id="7" name="Picture 6" descr="Makran-TT.JPG">
              <a:extLst>
                <a:ext uri="{FF2B5EF4-FFF2-40B4-BE49-F238E27FC236}">
                  <a16:creationId xmlns:a16="http://schemas.microsoft.com/office/drawing/2014/main" xmlns="" id="{8B86B618-0C0D-1771-174A-BB5FCFB8A4CE}"/>
                </a:ext>
              </a:extLst>
            </p:cNvPr>
            <p:cNvPicPr>
              <a:picLocks noChangeAspect="1"/>
            </p:cNvPicPr>
            <p:nvPr/>
          </p:nvPicPr>
          <p:blipFill>
            <a:blip r:embed="rId7" cstate="print"/>
            <a:stretch>
              <a:fillRect/>
            </a:stretch>
          </p:blipFill>
          <p:spPr>
            <a:xfrm>
              <a:off x="1598306" y="506208"/>
              <a:ext cx="3946089" cy="2686547"/>
            </a:xfrm>
            <a:prstGeom prst="rect">
              <a:avLst/>
            </a:prstGeom>
            <a:ln w="19050">
              <a:solidFill>
                <a:schemeClr val="tx1">
                  <a:lumMod val="65000"/>
                  <a:lumOff val="35000"/>
                </a:schemeClr>
              </a:solidFill>
            </a:ln>
          </p:spPr>
        </p:pic>
        <p:sp>
          <p:nvSpPr>
            <p:cNvPr id="8" name="Text Box 14">
              <a:extLst>
                <a:ext uri="{FF2B5EF4-FFF2-40B4-BE49-F238E27FC236}">
                  <a16:creationId xmlns:a16="http://schemas.microsoft.com/office/drawing/2014/main" xmlns="" id="{C04171E2-F665-3FEB-07E2-6FB949194DB0}"/>
                </a:ext>
              </a:extLst>
            </p:cNvPr>
            <p:cNvSpPr txBox="1">
              <a:spLocks noChangeArrowheads="1"/>
            </p:cNvSpPr>
            <p:nvPr/>
          </p:nvSpPr>
          <p:spPr bwMode="auto">
            <a:xfrm>
              <a:off x="1024755" y="3268716"/>
              <a:ext cx="4939239" cy="735729"/>
            </a:xfrm>
            <a:prstGeom prst="rect">
              <a:avLst/>
            </a:prstGeom>
            <a:noFill/>
            <a:ln w="19050">
              <a:noFill/>
              <a:miter lim="800000"/>
              <a:headEnd/>
              <a:tailEnd/>
            </a:ln>
            <a:scene3d>
              <a:camera prst="orthographicFront"/>
              <a:lightRig rig="threePt" dir="t"/>
            </a:scene3d>
            <a:sp3d>
              <a:bevelT/>
            </a:sp3d>
          </p:spPr>
          <p:txBody>
            <a:bodyPr/>
            <a:lstStyle/>
            <a:p>
              <a:pPr eaLnBrk="0" fontAlgn="auto" hangingPunct="0">
                <a:spcBef>
                  <a:spcPts val="0"/>
                </a:spcBef>
                <a:spcAft>
                  <a:spcPts val="0"/>
                </a:spcAft>
                <a:defRPr/>
              </a:pPr>
              <a:r>
                <a:rPr lang="en-US" sz="1200" b="1" dirty="0">
                  <a:solidFill>
                    <a:prstClr val="black"/>
                  </a:solidFill>
                </a:rPr>
                <a:t>Makran Subduction zone, Travel Time to nearest Indian Coast (Gujarat) are 2 to 3 hrs</a:t>
              </a:r>
            </a:p>
            <a:p>
              <a:pPr marL="458788" indent="-177800" eaLnBrk="0" fontAlgn="auto" hangingPunct="0">
                <a:spcBef>
                  <a:spcPts val="0"/>
                </a:spcBef>
                <a:spcAft>
                  <a:spcPts val="0"/>
                </a:spcAft>
                <a:defRPr/>
              </a:pPr>
              <a:endParaRPr lang="en-US" altLang="ja-JP" sz="1200" b="1" dirty="0">
                <a:solidFill>
                  <a:prstClr val="black"/>
                </a:solidFill>
                <a:latin typeface="Gill Sans MT"/>
                <a:cs typeface="ＭＳ Ｐゴシック"/>
              </a:endParaRPr>
            </a:p>
            <a:p>
              <a:pPr marL="177800" indent="-177800" eaLnBrk="0" fontAlgn="auto" hangingPunct="0">
                <a:spcBef>
                  <a:spcPts val="0"/>
                </a:spcBef>
                <a:spcAft>
                  <a:spcPts val="0"/>
                </a:spcAft>
                <a:defRPr/>
              </a:pPr>
              <a:endParaRPr lang="en-US" sz="1200" b="1" dirty="0">
                <a:solidFill>
                  <a:prstClr val="black"/>
                </a:solidFill>
                <a:latin typeface="Gill Sans MT"/>
              </a:endParaRPr>
            </a:p>
          </p:txBody>
        </p:sp>
      </p:grpSp>
      <p:grpSp>
        <p:nvGrpSpPr>
          <p:cNvPr id="9" name="Group 14">
            <a:extLst>
              <a:ext uri="{FF2B5EF4-FFF2-40B4-BE49-F238E27FC236}">
                <a16:creationId xmlns:a16="http://schemas.microsoft.com/office/drawing/2014/main" xmlns="" id="{CAE86B47-8749-385A-F160-B31F2E76F50C}"/>
              </a:ext>
            </a:extLst>
          </p:cNvPr>
          <p:cNvGrpSpPr>
            <a:grpSpLocks/>
          </p:cNvGrpSpPr>
          <p:nvPr/>
        </p:nvGrpSpPr>
        <p:grpSpPr bwMode="auto">
          <a:xfrm>
            <a:off x="2956717" y="4472365"/>
            <a:ext cx="2948641" cy="2401550"/>
            <a:chOff x="4648199" y="533400"/>
            <a:chExt cx="4293891" cy="4267200"/>
          </a:xfrm>
        </p:grpSpPr>
        <p:pic>
          <p:nvPicPr>
            <p:cNvPr id="10" name="Picture 1">
              <a:extLst>
                <a:ext uri="{FF2B5EF4-FFF2-40B4-BE49-F238E27FC236}">
                  <a16:creationId xmlns:a16="http://schemas.microsoft.com/office/drawing/2014/main" xmlns="" id="{A74B8E4F-4474-329E-6DD8-5E5A7B634DFE}"/>
                </a:ext>
              </a:extLst>
            </p:cNvPr>
            <p:cNvPicPr>
              <a:picLocks noChangeAspect="1" noChangeArrowheads="1"/>
            </p:cNvPicPr>
            <p:nvPr/>
          </p:nvPicPr>
          <p:blipFill>
            <a:blip r:embed="rId8" cstate="print"/>
            <a:srcRect/>
            <a:stretch>
              <a:fillRect/>
            </a:stretch>
          </p:blipFill>
          <p:spPr bwMode="auto">
            <a:xfrm>
              <a:off x="4648201" y="533400"/>
              <a:ext cx="4034988" cy="3048000"/>
            </a:xfrm>
            <a:prstGeom prst="rect">
              <a:avLst/>
            </a:prstGeom>
            <a:noFill/>
            <a:ln w="19050">
              <a:solidFill>
                <a:schemeClr val="tx1">
                  <a:lumMod val="65000"/>
                  <a:lumOff val="35000"/>
                </a:schemeClr>
              </a:solidFill>
              <a:miter lim="800000"/>
              <a:headEnd/>
              <a:tailEnd/>
            </a:ln>
          </p:spPr>
        </p:pic>
        <p:sp>
          <p:nvSpPr>
            <p:cNvPr id="11" name="Text Box 14">
              <a:extLst>
                <a:ext uri="{FF2B5EF4-FFF2-40B4-BE49-F238E27FC236}">
                  <a16:creationId xmlns:a16="http://schemas.microsoft.com/office/drawing/2014/main" xmlns="" id="{FB27E232-243C-EDC8-9189-D2919F70B479}"/>
                </a:ext>
              </a:extLst>
            </p:cNvPr>
            <p:cNvSpPr txBox="1">
              <a:spLocks noChangeArrowheads="1"/>
            </p:cNvSpPr>
            <p:nvPr/>
          </p:nvSpPr>
          <p:spPr bwMode="auto">
            <a:xfrm>
              <a:off x="4648199" y="3581400"/>
              <a:ext cx="4293891" cy="1219200"/>
            </a:xfrm>
            <a:prstGeom prst="rect">
              <a:avLst/>
            </a:prstGeom>
            <a:noFill/>
            <a:ln w="19050">
              <a:noFill/>
              <a:miter lim="800000"/>
              <a:headEnd/>
              <a:tailEnd/>
            </a:ln>
            <a:scene3d>
              <a:camera prst="orthographicFront"/>
              <a:lightRig rig="threePt" dir="t"/>
            </a:scene3d>
            <a:sp3d>
              <a:bevelT/>
            </a:sp3d>
          </p:spPr>
          <p:txBody>
            <a:bodyPr/>
            <a:lstStyle/>
            <a:p>
              <a:pPr eaLnBrk="0" fontAlgn="auto" hangingPunct="0">
                <a:spcBef>
                  <a:spcPts val="0"/>
                </a:spcBef>
                <a:spcAft>
                  <a:spcPts val="0"/>
                </a:spcAft>
                <a:defRPr/>
              </a:pPr>
              <a:r>
                <a:rPr lang="en-US" sz="1200" b="1" dirty="0">
                  <a:solidFill>
                    <a:prstClr val="black"/>
                  </a:solidFill>
                </a:rPr>
                <a:t>Nicobar Islands , travel times to nearest coast (A&amp;N Islands) are 20 to 30 min </a:t>
              </a:r>
            </a:p>
            <a:p>
              <a:pPr eaLnBrk="0" fontAlgn="auto" hangingPunct="0">
                <a:spcBef>
                  <a:spcPts val="0"/>
                </a:spcBef>
                <a:spcAft>
                  <a:spcPts val="0"/>
                </a:spcAft>
                <a:defRPr/>
              </a:pPr>
              <a:r>
                <a:rPr lang="en-US" sz="1200" b="1" dirty="0">
                  <a:solidFill>
                    <a:prstClr val="black"/>
                  </a:solidFill>
                </a:rPr>
                <a:t>For  Indian mainland 2 to 3 hrs </a:t>
              </a:r>
            </a:p>
            <a:p>
              <a:pPr marL="177800" indent="-177800" eaLnBrk="0" fontAlgn="auto" hangingPunct="0">
                <a:spcBef>
                  <a:spcPts val="0"/>
                </a:spcBef>
                <a:spcAft>
                  <a:spcPts val="0"/>
                </a:spcAft>
                <a:buFont typeface="Arial" pitchFamily="34" charset="0"/>
                <a:buChar char="•"/>
                <a:defRPr/>
              </a:pPr>
              <a:endParaRPr lang="en-US" altLang="ja-JP" sz="1100" b="1" dirty="0">
                <a:solidFill>
                  <a:prstClr val="black"/>
                </a:solidFill>
                <a:latin typeface="Gill Sans MT"/>
                <a:cs typeface="ＭＳ Ｐゴシック"/>
              </a:endParaRPr>
            </a:p>
            <a:p>
              <a:pPr marL="458788" indent="-177800" eaLnBrk="0" fontAlgn="auto" hangingPunct="0">
                <a:spcBef>
                  <a:spcPts val="0"/>
                </a:spcBef>
                <a:spcAft>
                  <a:spcPts val="0"/>
                </a:spcAft>
                <a:defRPr/>
              </a:pPr>
              <a:endParaRPr lang="en-US" altLang="ja-JP" sz="1100" b="1" dirty="0">
                <a:solidFill>
                  <a:prstClr val="black"/>
                </a:solidFill>
                <a:latin typeface="Gill Sans MT"/>
                <a:cs typeface="ＭＳ Ｐゴシック"/>
              </a:endParaRPr>
            </a:p>
            <a:p>
              <a:pPr marL="177800" indent="-177800" eaLnBrk="0" fontAlgn="auto" hangingPunct="0">
                <a:spcBef>
                  <a:spcPts val="0"/>
                </a:spcBef>
                <a:spcAft>
                  <a:spcPts val="0"/>
                </a:spcAft>
                <a:defRPr/>
              </a:pPr>
              <a:endParaRPr lang="en-US" sz="1100" b="1" dirty="0">
                <a:solidFill>
                  <a:prstClr val="black"/>
                </a:solidFill>
                <a:latin typeface="Gill Sans MT"/>
              </a:endParaRPr>
            </a:p>
          </p:txBody>
        </p:sp>
      </p:grpSp>
      <p:sp>
        <p:nvSpPr>
          <p:cNvPr id="13" name="TextBox 12">
            <a:extLst>
              <a:ext uri="{FF2B5EF4-FFF2-40B4-BE49-F238E27FC236}">
                <a16:creationId xmlns:a16="http://schemas.microsoft.com/office/drawing/2014/main" xmlns="" id="{A3A1CC72-3F35-3838-3484-DAEFAF4D246A}"/>
              </a:ext>
            </a:extLst>
          </p:cNvPr>
          <p:cNvSpPr txBox="1"/>
          <p:nvPr/>
        </p:nvSpPr>
        <p:spPr>
          <a:xfrm>
            <a:off x="19509" y="4103033"/>
            <a:ext cx="5506828" cy="369332"/>
          </a:xfrm>
          <a:prstGeom prst="rect">
            <a:avLst/>
          </a:prstGeom>
          <a:noFill/>
        </p:spPr>
        <p:txBody>
          <a:bodyPr wrap="square">
            <a:spAutoFit/>
          </a:bodyPr>
          <a:lstStyle/>
          <a:p>
            <a:pPr marL="548640" indent="-177800" algn="ctr" eaLnBrk="0" fontAlgn="auto" hangingPunct="0">
              <a:spcBef>
                <a:spcPts val="600"/>
              </a:spcBef>
              <a:spcAft>
                <a:spcPts val="0"/>
              </a:spcAft>
              <a:defRPr/>
            </a:pPr>
            <a:r>
              <a:rPr lang="en-US" altLang="ja-JP" sz="1800" b="1" dirty="0">
                <a:solidFill>
                  <a:srgbClr val="002060"/>
                </a:solidFill>
                <a:ea typeface="ＭＳ Ｐゴシック"/>
                <a:cs typeface="ＭＳ Ｐゴシック"/>
              </a:rPr>
              <a:t>Tsunami Travel Times &amp; Response time </a:t>
            </a:r>
          </a:p>
        </p:txBody>
      </p:sp>
      <p:pic>
        <p:nvPicPr>
          <p:cNvPr id="12" name="Picture 11" descr="A circular green and white logo&#10;&#10;Description automatically generated with medium confidence">
            <a:extLst>
              <a:ext uri="{FF2B5EF4-FFF2-40B4-BE49-F238E27FC236}">
                <a16:creationId xmlns:a16="http://schemas.microsoft.com/office/drawing/2014/main" xmlns="" id="{649293EE-3999-2618-9433-46FC713E54EF}"/>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364337" y="1217494"/>
            <a:ext cx="1146050" cy="1146050"/>
          </a:xfrm>
          <a:prstGeom prst="rect">
            <a:avLst/>
          </a:prstGeom>
        </p:spPr>
      </p:pic>
      <p:pic>
        <p:nvPicPr>
          <p:cNvPr id="14" name="Picture 13" descr="A round purple label with a person blowing bubbles&#10;&#10;Description automatically generated">
            <a:extLst>
              <a:ext uri="{FF2B5EF4-FFF2-40B4-BE49-F238E27FC236}">
                <a16:creationId xmlns:a16="http://schemas.microsoft.com/office/drawing/2014/main" xmlns="" id="{C974C5BC-2398-4EC5-75ED-5A5409296DD7}"/>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364337" y="56400"/>
            <a:ext cx="1146050" cy="1146050"/>
          </a:xfrm>
          <a:prstGeom prst="rect">
            <a:avLst/>
          </a:prstGeom>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p:cNvSpPr>
          <p:nvPr/>
        </p:nvSpPr>
        <p:spPr bwMode="auto">
          <a:xfrm>
            <a:off x="0" y="0"/>
            <a:ext cx="10256520" cy="532548"/>
          </a:xfrm>
          <a:prstGeom prst="rect">
            <a:avLst/>
          </a:prstGeom>
          <a:solidFill>
            <a:srgbClr val="3333CC"/>
          </a:solidFill>
          <a:ln w="9360" cap="flat">
            <a:noFill/>
            <a:round/>
            <a:headEnd/>
            <a:tailEnd/>
          </a:ln>
          <a:effectLst/>
        </p:spPr>
        <p:txBody>
          <a:bodyPr lIns="90000" tIns="45000" rIns="90000" bIns="45000"/>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800" b="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UN Ocean Decade 2021-30 &amp; Ocean Decade Tsunami </a:t>
            </a:r>
            <a:r>
              <a:rPr lang="en-US" sz="2800" b="1"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Programme</a:t>
            </a:r>
            <a:endParaRPr lang="en-US" sz="2800" b="1">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7" name="Rounded Rectangle 36"/>
          <p:cNvSpPr/>
          <p:nvPr/>
        </p:nvSpPr>
        <p:spPr>
          <a:xfrm>
            <a:off x="3638550" y="5669280"/>
            <a:ext cx="857250" cy="38100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r>
              <a:rPr lang="en-US" sz="1400" b="1">
                <a:solidFill>
                  <a:schemeClr val="tx1"/>
                </a:solidFill>
              </a:rPr>
              <a:t>IIOE-2</a:t>
            </a:r>
          </a:p>
        </p:txBody>
      </p:sp>
      <p:pic>
        <p:nvPicPr>
          <p:cNvPr id="43" name="Picture 42" descr="Logo&#10;&#10;Description automatically generated">
            <a:extLst>
              <a:ext uri="{FF2B5EF4-FFF2-40B4-BE49-F238E27FC236}">
                <a16:creationId xmlns:a16="http://schemas.microsoft.com/office/drawing/2014/main" xmlns="" id="{ED128128-10F5-515D-2B71-CC87AE938EF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2641"/>
          <a:stretch/>
        </p:blipFill>
        <p:spPr>
          <a:xfrm>
            <a:off x="10248500" y="0"/>
            <a:ext cx="1880913" cy="602340"/>
          </a:xfrm>
          <a:prstGeom prst="rect">
            <a:avLst/>
          </a:prstGeom>
        </p:spPr>
      </p:pic>
      <p:sp>
        <p:nvSpPr>
          <p:cNvPr id="49" name="TextBox 48">
            <a:extLst>
              <a:ext uri="{FF2B5EF4-FFF2-40B4-BE49-F238E27FC236}">
                <a16:creationId xmlns:a16="http://schemas.microsoft.com/office/drawing/2014/main" xmlns="" id="{B0D8D57D-531A-7493-61F3-10587C44AFA9}"/>
              </a:ext>
            </a:extLst>
          </p:cNvPr>
          <p:cNvSpPr txBox="1"/>
          <p:nvPr/>
        </p:nvSpPr>
        <p:spPr>
          <a:xfrm>
            <a:off x="62587" y="602340"/>
            <a:ext cx="10811256" cy="6109365"/>
          </a:xfrm>
          <a:prstGeom prst="rect">
            <a:avLst/>
          </a:prstGeom>
          <a:solidFill>
            <a:srgbClr val="00B0F0"/>
          </a:solidFill>
          <a:ln w="9525">
            <a:solidFill>
              <a:srgbClr val="FFFFFF"/>
            </a:solidFill>
          </a:ln>
        </p:spPr>
        <p:txBody>
          <a:bodyPr wrap="square" rtlCol="0">
            <a:spAutoFit/>
          </a:bodyPr>
          <a:lstStyle/>
          <a:p>
            <a:pPr marL="279400" marR="0" lvl="0" indent="-225425" algn="just" defTabSz="914400" eaLnBrk="1" fontAlgn="auto" latinLnBrk="0" hangingPunct="1">
              <a:lnSpc>
                <a:spcPct val="100000"/>
              </a:lnSpc>
              <a:spcBef>
                <a:spcPts val="0"/>
              </a:spcBef>
              <a:spcAft>
                <a:spcPts val="0"/>
              </a:spcAft>
              <a:buClrTx/>
              <a:buSzTx/>
              <a:buFont typeface="Wingdings" pitchFamily="2" charset="2"/>
              <a:buChar char="q"/>
              <a:tabLst/>
              <a:defRPr/>
            </a:pPr>
            <a:r>
              <a:rPr kumimoji="0" lang="en-US" sz="2300" b="1" i="0" u="none" strike="noStrike" kern="0" cap="none" spc="0" normalizeH="0" baseline="0" noProof="0" dirty="0">
                <a:ln>
                  <a:noFill/>
                </a:ln>
                <a:solidFill>
                  <a:srgbClr val="F2F2F2"/>
                </a:solidFill>
                <a:effectLst/>
                <a:uLnTx/>
                <a:uFillTx/>
                <a:latin typeface="Corbel"/>
              </a:rPr>
              <a:t>UN Ocean Decade (2021-30): </a:t>
            </a:r>
            <a:r>
              <a:rPr kumimoji="0" lang="en-IN" sz="2300" b="1" i="0" u="none" strike="noStrike" kern="0" cap="none" spc="0" normalizeH="0" baseline="0" noProof="0" dirty="0">
                <a:ln>
                  <a:noFill/>
                </a:ln>
                <a:solidFill>
                  <a:srgbClr val="FFFF00"/>
                </a:solidFill>
                <a:effectLst/>
                <a:uLnTx/>
                <a:uFillTx/>
                <a:latin typeface="Corbel"/>
              </a:rPr>
              <a:t>Once-in-a-generation opportunity </a:t>
            </a:r>
            <a:r>
              <a:rPr kumimoji="0" lang="en-IN" sz="2300" b="1" i="0" u="none" strike="noStrike" kern="0" cap="none" spc="0" normalizeH="0" baseline="0" noProof="0" dirty="0">
                <a:ln>
                  <a:noFill/>
                </a:ln>
                <a:solidFill>
                  <a:srgbClr val="F2F2F2"/>
                </a:solidFill>
                <a:effectLst/>
                <a:uLnTx/>
                <a:uFillTx/>
                <a:latin typeface="Corbel"/>
              </a:rPr>
              <a:t>to achieve “</a:t>
            </a:r>
            <a:r>
              <a:rPr kumimoji="0" lang="en-IN" sz="2300" b="1" i="0" u="none" strike="noStrike" kern="0" cap="none" spc="0" normalizeH="0" baseline="0" noProof="0" dirty="0">
                <a:ln>
                  <a:noFill/>
                </a:ln>
                <a:solidFill>
                  <a:srgbClr val="FFFF00"/>
                </a:solidFill>
                <a:effectLst/>
                <a:uLnTx/>
                <a:uFillTx/>
                <a:latin typeface="Corbel"/>
              </a:rPr>
              <a:t>transformational gains</a:t>
            </a:r>
            <a:r>
              <a:rPr kumimoji="0" lang="en-IN" sz="2300" b="1" i="0" u="none" strike="noStrike" kern="0" cap="none" spc="0" normalizeH="0" baseline="0" noProof="0" dirty="0">
                <a:ln>
                  <a:noFill/>
                </a:ln>
                <a:solidFill>
                  <a:srgbClr val="F2F2F2"/>
                </a:solidFill>
                <a:effectLst/>
                <a:uLnTx/>
                <a:uFillTx/>
                <a:latin typeface="Corbel"/>
              </a:rPr>
              <a:t>” in tsunami warning and mitigation system by addressing </a:t>
            </a:r>
            <a:r>
              <a:rPr kumimoji="0" lang="en-IN" sz="2300" b="1" i="0" u="none" strike="noStrike" kern="0" cap="none" spc="0" normalizeH="0" baseline="0" noProof="0" dirty="0">
                <a:ln>
                  <a:noFill/>
                </a:ln>
                <a:solidFill>
                  <a:srgbClr val="FFFF00"/>
                </a:solidFill>
                <a:effectLst/>
                <a:uLnTx/>
                <a:uFillTx/>
                <a:latin typeface="Corbel"/>
              </a:rPr>
              <a:t>gaps in tsunami warning </a:t>
            </a:r>
            <a:r>
              <a:rPr kumimoji="0" lang="en-IN" sz="2300" b="1" i="0" u="none" strike="noStrike" kern="0" cap="none" spc="0" normalizeH="0" baseline="0" noProof="0" dirty="0">
                <a:ln>
                  <a:noFill/>
                </a:ln>
                <a:solidFill>
                  <a:sysClr val="windowText" lastClr="000000"/>
                </a:solidFill>
                <a:effectLst/>
                <a:uLnTx/>
                <a:uFillTx/>
                <a:latin typeface="Corbel"/>
              </a:rPr>
              <a:t>and</a:t>
            </a:r>
            <a:r>
              <a:rPr kumimoji="0" lang="en-IN" sz="2300" b="1" i="0" u="none" strike="noStrike" kern="0" cap="none" spc="0" normalizeH="0" baseline="0" noProof="0" dirty="0">
                <a:ln>
                  <a:noFill/>
                </a:ln>
                <a:solidFill>
                  <a:srgbClr val="F2F2F2"/>
                </a:solidFill>
                <a:effectLst/>
                <a:uLnTx/>
                <a:uFillTx/>
                <a:latin typeface="Corbel"/>
              </a:rPr>
              <a:t> </a:t>
            </a:r>
            <a:r>
              <a:rPr kumimoji="0" lang="en-IN" sz="2300" b="1" i="0" u="none" strike="noStrike" kern="0" cap="none" spc="0" normalizeH="0" baseline="0" noProof="0" dirty="0">
                <a:ln>
                  <a:noFill/>
                </a:ln>
                <a:solidFill>
                  <a:srgbClr val="FFFF00"/>
                </a:solidFill>
                <a:effectLst/>
                <a:uLnTx/>
                <a:uFillTx/>
                <a:latin typeface="Corbel"/>
              </a:rPr>
              <a:t>enhancing community preparedness</a:t>
            </a:r>
            <a:r>
              <a:rPr kumimoji="0" lang="en-IN" sz="2300" b="1" i="0" u="none" strike="noStrike" kern="0" cap="none" spc="0" normalizeH="0" baseline="0" noProof="0" dirty="0">
                <a:ln>
                  <a:noFill/>
                </a:ln>
                <a:solidFill>
                  <a:srgbClr val="F2F2F2"/>
                </a:solidFill>
                <a:effectLst/>
                <a:uLnTx/>
                <a:uFillTx/>
                <a:latin typeface="Corbel"/>
              </a:rPr>
              <a:t>.</a:t>
            </a:r>
          </a:p>
          <a:p>
            <a:pPr marL="279400" marR="0" lvl="0" indent="-225425" algn="just" defTabSz="914400" eaLnBrk="1" fontAlgn="auto" latinLnBrk="0" hangingPunct="1">
              <a:lnSpc>
                <a:spcPct val="100000"/>
              </a:lnSpc>
              <a:spcBef>
                <a:spcPts val="0"/>
              </a:spcBef>
              <a:spcAft>
                <a:spcPts val="0"/>
              </a:spcAft>
              <a:buClrTx/>
              <a:buSzTx/>
              <a:buFont typeface="Wingdings" pitchFamily="2" charset="2"/>
              <a:buChar char="q"/>
              <a:tabLst/>
              <a:defRPr/>
            </a:pPr>
            <a:r>
              <a:rPr kumimoji="0" lang="en-IN" sz="2300" b="1" i="0" u="none" strike="noStrike" kern="0" cap="none" spc="0" normalizeH="0" baseline="0" noProof="0" dirty="0">
                <a:ln>
                  <a:noFill/>
                </a:ln>
                <a:solidFill>
                  <a:srgbClr val="FFFF00"/>
                </a:solidFill>
                <a:effectLst/>
                <a:uLnTx/>
                <a:uFillTx/>
                <a:latin typeface="Corbel"/>
              </a:rPr>
              <a:t>IOC Assembly 31 </a:t>
            </a:r>
            <a:r>
              <a:rPr kumimoji="0" lang="en-IN" sz="2300" b="1" i="0" u="none" strike="noStrike" kern="0" cap="none" spc="0" normalizeH="0" baseline="0" noProof="0" dirty="0">
                <a:ln>
                  <a:noFill/>
                </a:ln>
                <a:solidFill>
                  <a:srgbClr val="F2F2F2"/>
                </a:solidFill>
                <a:effectLst/>
                <a:uLnTx/>
                <a:uFillTx/>
                <a:latin typeface="Corbel"/>
              </a:rPr>
              <a:t>in June 2021 (</a:t>
            </a:r>
            <a:r>
              <a:rPr kumimoji="0" lang="en-US" sz="2300" b="1" i="0" u="none" strike="noStrike" kern="0" cap="none" spc="0" normalizeH="0" baseline="0" noProof="0" dirty="0">
                <a:ln>
                  <a:noFill/>
                </a:ln>
                <a:solidFill>
                  <a:srgbClr val="F2F2F2"/>
                </a:solidFill>
                <a:effectLst/>
                <a:uLnTx/>
                <a:uFillTx/>
                <a:latin typeface="Corbel"/>
              </a:rPr>
              <a:t>Dec. A-31/3.4.1)</a:t>
            </a:r>
            <a:r>
              <a:rPr kumimoji="0" lang="en-IN" sz="2300" b="1" i="0" u="none" strike="noStrike" kern="0" cap="none" spc="0" normalizeH="0" baseline="0" noProof="0" dirty="0">
                <a:ln>
                  <a:noFill/>
                </a:ln>
                <a:solidFill>
                  <a:srgbClr val="F2F2F2"/>
                </a:solidFill>
                <a:effectLst/>
                <a:uLnTx/>
                <a:uFillTx/>
                <a:latin typeface="Corbel"/>
              </a:rPr>
              <a:t> established the </a:t>
            </a:r>
            <a:r>
              <a:rPr kumimoji="0" lang="en-IN" sz="2300" b="1" i="0" u="none" strike="noStrike" kern="0" cap="none" spc="0" normalizeH="0" baseline="0" noProof="0" dirty="0">
                <a:ln>
                  <a:noFill/>
                </a:ln>
                <a:solidFill>
                  <a:srgbClr val="FFFF00"/>
                </a:solidFill>
                <a:effectLst/>
                <a:uLnTx/>
                <a:uFillTx/>
                <a:latin typeface="Corbel"/>
              </a:rPr>
              <a:t>“Ocean Decade Tsunami Programme” </a:t>
            </a:r>
            <a:r>
              <a:rPr kumimoji="0" lang="en-IN" sz="2300" b="1" i="0" u="none" strike="noStrike" kern="0" cap="none" spc="0" normalizeH="0" baseline="0" noProof="0" dirty="0">
                <a:ln>
                  <a:noFill/>
                </a:ln>
                <a:solidFill>
                  <a:srgbClr val="F2F2F2"/>
                </a:solidFill>
                <a:effectLst/>
                <a:uLnTx/>
                <a:uFillTx/>
                <a:latin typeface="Corbel"/>
              </a:rPr>
              <a:t>and </a:t>
            </a:r>
            <a:r>
              <a:rPr kumimoji="0" lang="en-IN" sz="2300" b="1" i="0" u="none" strike="noStrike" kern="0" cap="none" spc="0" normalizeH="0" baseline="0" noProof="0" dirty="0">
                <a:ln>
                  <a:noFill/>
                </a:ln>
                <a:solidFill>
                  <a:srgbClr val="FFFF00"/>
                </a:solidFill>
                <a:effectLst/>
                <a:uLnTx/>
                <a:uFillTx/>
                <a:latin typeface="Corbel"/>
              </a:rPr>
              <a:t>“Scientific Committee”</a:t>
            </a:r>
            <a:r>
              <a:rPr kumimoji="0" lang="en-IN" sz="2300" b="1" i="0" u="none" strike="noStrike" kern="0" cap="none" spc="0" normalizeH="0" baseline="0" noProof="0" dirty="0">
                <a:ln>
                  <a:noFill/>
                </a:ln>
                <a:solidFill>
                  <a:srgbClr val="F2F2F2"/>
                </a:solidFill>
                <a:effectLst/>
                <a:uLnTx/>
                <a:uFillTx/>
                <a:latin typeface="Corbel"/>
              </a:rPr>
              <a:t> to Develop Research, Development &amp; Implementation Plan</a:t>
            </a:r>
          </a:p>
          <a:p>
            <a:pPr marL="279400" marR="0" lvl="1" indent="-225425" algn="just" defTabSz="914400" eaLnBrk="1" fontAlgn="auto" latinLnBrk="0" hangingPunct="1">
              <a:lnSpc>
                <a:spcPct val="100000"/>
              </a:lnSpc>
              <a:spcBef>
                <a:spcPts val="0"/>
              </a:spcBef>
              <a:spcAft>
                <a:spcPts val="0"/>
              </a:spcAft>
              <a:buClrTx/>
              <a:buSzTx/>
              <a:buFont typeface="Wingdings" pitchFamily="2" charset="2"/>
              <a:buChar char="q"/>
              <a:tabLst/>
              <a:defRPr/>
            </a:pPr>
            <a:r>
              <a:rPr kumimoji="0" lang="en-IN" sz="2300" b="1" i="0" u="none" strike="noStrike" kern="0" cap="none" spc="0" normalizeH="0" baseline="0" noProof="0" dirty="0">
                <a:ln>
                  <a:noFill/>
                </a:ln>
                <a:solidFill>
                  <a:srgbClr val="FFFF00"/>
                </a:solidFill>
                <a:effectLst/>
                <a:uLnTx/>
                <a:uFillTx/>
                <a:latin typeface="Corbel"/>
              </a:rPr>
              <a:t>Technological &amp; Observational Advances </a:t>
            </a:r>
            <a:r>
              <a:rPr kumimoji="0" lang="en-IN" sz="2300" b="1" i="0" u="none" strike="noStrike" kern="0" cap="none" spc="0" normalizeH="0" baseline="0" noProof="0" dirty="0">
                <a:ln>
                  <a:noFill/>
                </a:ln>
                <a:solidFill>
                  <a:srgbClr val="F2F2F2"/>
                </a:solidFill>
                <a:effectLst/>
                <a:uLnTx/>
                <a:uFillTx/>
                <a:latin typeface="Corbel"/>
              </a:rPr>
              <a:t>to reduce uncertainties in tsunami warning</a:t>
            </a:r>
          </a:p>
          <a:p>
            <a:pPr marL="279400" marR="0" lvl="1" indent="-225425" algn="just" defTabSz="914400" eaLnBrk="1" fontAlgn="auto" latinLnBrk="0" hangingPunct="1">
              <a:lnSpc>
                <a:spcPct val="100000"/>
              </a:lnSpc>
              <a:spcBef>
                <a:spcPts val="0"/>
              </a:spcBef>
              <a:spcAft>
                <a:spcPts val="0"/>
              </a:spcAft>
              <a:buClrTx/>
              <a:buSzTx/>
              <a:buFont typeface="Wingdings" pitchFamily="2" charset="2"/>
              <a:buChar char="q"/>
              <a:tabLst/>
              <a:defRPr/>
            </a:pPr>
            <a:r>
              <a:rPr kumimoji="0" lang="en-IN" sz="2300" b="1" i="0" u="none" strike="noStrike" kern="0" cap="none" spc="0" normalizeH="0" baseline="0" noProof="0" dirty="0">
                <a:ln>
                  <a:noFill/>
                </a:ln>
                <a:solidFill>
                  <a:srgbClr val="FFFF00"/>
                </a:solidFill>
                <a:effectLst/>
                <a:uLnTx/>
                <a:uFillTx/>
                <a:latin typeface="Corbel"/>
              </a:rPr>
              <a:t>100 % at risk communities prepared &amp; resilient </a:t>
            </a:r>
            <a:r>
              <a:rPr kumimoji="0" lang="en-IN" sz="2300" b="1" i="0" u="none" strike="noStrike" kern="0" cap="none" spc="0" normalizeH="0" baseline="0" noProof="0" dirty="0">
                <a:ln>
                  <a:noFill/>
                </a:ln>
                <a:solidFill>
                  <a:srgbClr val="F2F2F2"/>
                </a:solidFill>
                <a:effectLst/>
                <a:uLnTx/>
                <a:uFillTx/>
                <a:latin typeface="Corbel"/>
              </a:rPr>
              <a:t>to tsunamis by 2030 (Tsunami Ready, etc.)</a:t>
            </a:r>
          </a:p>
          <a:p>
            <a:pPr marL="279400" marR="0" lvl="0" indent="-225425" algn="just" defTabSz="914400" eaLnBrk="1" fontAlgn="auto" latinLnBrk="0" hangingPunct="1">
              <a:lnSpc>
                <a:spcPct val="100000"/>
              </a:lnSpc>
              <a:spcBef>
                <a:spcPts val="0"/>
              </a:spcBef>
              <a:spcAft>
                <a:spcPts val="0"/>
              </a:spcAft>
              <a:buClrTx/>
              <a:buSzTx/>
              <a:buFont typeface="Wingdings" pitchFamily="2" charset="2"/>
              <a:buChar char="q"/>
              <a:tabLst/>
              <a:defRPr/>
            </a:pPr>
            <a:r>
              <a:rPr kumimoji="0" lang="en-IN" sz="2300" b="1" i="0" u="none" strike="noStrike" kern="0" cap="none" spc="0" normalizeH="0" baseline="0" noProof="0" dirty="0">
                <a:ln>
                  <a:noFill/>
                </a:ln>
                <a:solidFill>
                  <a:srgbClr val="F2F2F2"/>
                </a:solidFill>
                <a:effectLst/>
                <a:uLnTx/>
                <a:uFillTx/>
                <a:latin typeface="Corbel"/>
              </a:rPr>
              <a:t>Contributing to “</a:t>
            </a:r>
            <a:r>
              <a:rPr kumimoji="0" lang="en-IN" sz="2300" b="1" i="0" u="none" strike="noStrike" kern="0" cap="none" spc="0" normalizeH="0" baseline="0" noProof="0" dirty="0">
                <a:ln>
                  <a:noFill/>
                </a:ln>
                <a:solidFill>
                  <a:srgbClr val="FFFF00"/>
                </a:solidFill>
                <a:effectLst/>
                <a:uLnTx/>
                <a:uFillTx/>
                <a:latin typeface="Corbel"/>
              </a:rPr>
              <a:t>A Safe, Predicted and Accessible Ocean</a:t>
            </a:r>
            <a:r>
              <a:rPr kumimoji="0" lang="en-IN" sz="2300" b="1" i="0" u="none" strike="noStrike" kern="0" cap="none" spc="0" normalizeH="0" baseline="0" noProof="0" dirty="0">
                <a:ln>
                  <a:noFill/>
                </a:ln>
                <a:solidFill>
                  <a:srgbClr val="F2F2F2"/>
                </a:solidFill>
                <a:effectLst/>
                <a:uLnTx/>
                <a:uFillTx/>
                <a:latin typeface="Corbel"/>
              </a:rPr>
              <a:t>” Decade Outcomes via Challenge 6 on “</a:t>
            </a:r>
            <a:r>
              <a:rPr kumimoji="0" lang="en-IN" sz="2300" b="1" i="0" u="none" strike="noStrike" kern="0" cap="none" spc="0" normalizeH="0" baseline="0" noProof="0" dirty="0" err="1">
                <a:ln>
                  <a:noFill/>
                </a:ln>
                <a:solidFill>
                  <a:srgbClr val="FFFF00"/>
                </a:solidFill>
                <a:effectLst/>
                <a:uLnTx/>
                <a:uFillTx/>
                <a:latin typeface="Corbel"/>
              </a:rPr>
              <a:t>Multihazard</a:t>
            </a:r>
            <a:r>
              <a:rPr kumimoji="0" lang="en-IN" sz="2300" b="1" i="0" u="none" strike="noStrike" kern="0" cap="none" spc="0" normalizeH="0" baseline="0" noProof="0" dirty="0">
                <a:ln>
                  <a:noFill/>
                </a:ln>
                <a:solidFill>
                  <a:srgbClr val="FFFF00"/>
                </a:solidFill>
                <a:effectLst/>
                <a:uLnTx/>
                <a:uFillTx/>
                <a:latin typeface="Corbel"/>
              </a:rPr>
              <a:t> Early Warning Services &amp; Community resilience</a:t>
            </a:r>
            <a:r>
              <a:rPr kumimoji="0" lang="en-IN" sz="2300" b="1" i="0" u="none" strike="noStrike" kern="0" cap="none" spc="0" normalizeH="0" baseline="0" noProof="0" dirty="0">
                <a:ln>
                  <a:noFill/>
                </a:ln>
                <a:solidFill>
                  <a:srgbClr val="F2F2F2"/>
                </a:solidFill>
                <a:effectLst/>
                <a:uLnTx/>
                <a:uFillTx/>
                <a:latin typeface="Corbel"/>
              </a:rPr>
              <a:t>” and Challenge 9 on “</a:t>
            </a:r>
            <a:r>
              <a:rPr kumimoji="0" lang="en-IN" sz="2300" b="1" i="0" u="none" strike="noStrike" kern="0" cap="none" spc="0" normalizeH="0" baseline="0" noProof="0" dirty="0">
                <a:ln>
                  <a:noFill/>
                </a:ln>
                <a:solidFill>
                  <a:srgbClr val="FFFF00"/>
                </a:solidFill>
                <a:effectLst/>
                <a:uLnTx/>
                <a:uFillTx/>
                <a:latin typeface="Corbel"/>
              </a:rPr>
              <a:t>Capacity Development</a:t>
            </a:r>
            <a:r>
              <a:rPr kumimoji="0" lang="en-IN" sz="2300" b="1" i="0" u="none" strike="noStrike" kern="0" cap="none" spc="0" normalizeH="0" baseline="0" noProof="0" dirty="0">
                <a:ln>
                  <a:noFill/>
                </a:ln>
                <a:solidFill>
                  <a:srgbClr val="F2F2F2"/>
                </a:solidFill>
                <a:effectLst/>
                <a:uLnTx/>
                <a:uFillTx/>
                <a:latin typeface="Corbel"/>
              </a:rPr>
              <a:t>” and aligns with all three Decade Objectives related to </a:t>
            </a:r>
            <a:r>
              <a:rPr kumimoji="0" lang="en-IN" sz="2300" b="1" i="0" u="none" strike="noStrike" kern="0" cap="none" spc="0" normalizeH="0" baseline="0" noProof="0" dirty="0">
                <a:ln>
                  <a:noFill/>
                </a:ln>
                <a:solidFill>
                  <a:srgbClr val="FFFF00"/>
                </a:solidFill>
                <a:effectLst/>
                <a:uLnTx/>
                <a:uFillTx/>
                <a:latin typeface="Corbel"/>
              </a:rPr>
              <a:t>Identification, </a:t>
            </a:r>
            <a:r>
              <a:rPr kumimoji="0" lang="en-IN" sz="2300" b="1" i="0" u="none" strike="noStrike" kern="0" cap="none" spc="0" normalizeH="0" baseline="0" noProof="0" dirty="0" err="1">
                <a:ln>
                  <a:noFill/>
                </a:ln>
                <a:solidFill>
                  <a:srgbClr val="FFFF00"/>
                </a:solidFill>
                <a:effectLst/>
                <a:uLnTx/>
                <a:uFillTx/>
                <a:latin typeface="Corbel"/>
              </a:rPr>
              <a:t>Gerneration</a:t>
            </a:r>
            <a:r>
              <a:rPr kumimoji="0" lang="en-IN" sz="2300" b="1" i="0" u="none" strike="noStrike" kern="0" cap="none" spc="0" normalizeH="0" baseline="0" noProof="0" dirty="0">
                <a:ln>
                  <a:noFill/>
                </a:ln>
                <a:solidFill>
                  <a:srgbClr val="FFFF00"/>
                </a:solidFill>
                <a:effectLst/>
                <a:uLnTx/>
                <a:uFillTx/>
                <a:latin typeface="Corbel"/>
              </a:rPr>
              <a:t> and use of knowledge for Sustainable development</a:t>
            </a:r>
            <a:r>
              <a:rPr kumimoji="0" lang="en-IN" sz="2300" b="1" i="0" u="none" strike="noStrike" kern="0" cap="none" spc="0" normalizeH="0" baseline="0" noProof="0" dirty="0">
                <a:ln>
                  <a:noFill/>
                </a:ln>
                <a:solidFill>
                  <a:srgbClr val="F2F2F2"/>
                </a:solidFill>
                <a:effectLst/>
                <a:uLnTx/>
                <a:uFillTx/>
                <a:latin typeface="Corbel"/>
              </a:rPr>
              <a:t>. Directly supports </a:t>
            </a:r>
            <a:r>
              <a:rPr kumimoji="0" lang="en-IN" sz="2300" b="1" i="0" u="none" strike="noStrike" kern="0" cap="none" spc="0" normalizeH="0" baseline="0" noProof="0" dirty="0">
                <a:ln>
                  <a:noFill/>
                </a:ln>
                <a:solidFill>
                  <a:srgbClr val="FFFF00"/>
                </a:solidFill>
                <a:effectLst/>
                <a:uLnTx/>
                <a:uFillTx/>
                <a:latin typeface="Corbel"/>
              </a:rPr>
              <a:t>SDG 11 </a:t>
            </a:r>
            <a:r>
              <a:rPr kumimoji="0" lang="en-IN" sz="2300" b="1" i="0" u="none" strike="noStrike" kern="0" cap="none" spc="0" normalizeH="0" baseline="0" noProof="0" dirty="0">
                <a:ln>
                  <a:noFill/>
                </a:ln>
                <a:solidFill>
                  <a:srgbClr val="F2F2F2"/>
                </a:solidFill>
                <a:effectLst/>
                <a:uLnTx/>
                <a:uFillTx/>
                <a:latin typeface="Corbel"/>
              </a:rPr>
              <a:t>by applying advancements to Ocean Science to saving lives and reducing number of affected people and economic losses in coastal cities and communities.</a:t>
            </a:r>
          </a:p>
        </p:txBody>
      </p:sp>
      <p:pic>
        <p:nvPicPr>
          <p:cNvPr id="4" name="Picture 3" descr="A round purple and white logo&#10;&#10;Description automatically generated">
            <a:extLst>
              <a:ext uri="{FF2B5EF4-FFF2-40B4-BE49-F238E27FC236}">
                <a16:creationId xmlns:a16="http://schemas.microsoft.com/office/drawing/2014/main" xmlns="" id="{ADD51E3F-4DB5-0019-06CB-6E9E783141F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928603" y="5463178"/>
            <a:ext cx="1146050" cy="1146050"/>
          </a:xfrm>
          <a:prstGeom prst="rect">
            <a:avLst/>
          </a:prstGeom>
        </p:spPr>
      </p:pic>
      <p:pic>
        <p:nvPicPr>
          <p:cNvPr id="6" name="Picture 5" descr="A round purple label with a person blowing bubbles&#10;&#10;Description automatically generated">
            <a:extLst>
              <a:ext uri="{FF2B5EF4-FFF2-40B4-BE49-F238E27FC236}">
                <a16:creationId xmlns:a16="http://schemas.microsoft.com/office/drawing/2014/main" xmlns="" id="{AEAF1631-E7C3-42F2-B123-DCBF3EBE4A8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983363" y="716278"/>
            <a:ext cx="1146050" cy="1146050"/>
          </a:xfrm>
          <a:prstGeom prst="rect">
            <a:avLst/>
          </a:prstGeom>
        </p:spPr>
      </p:pic>
      <p:pic>
        <p:nvPicPr>
          <p:cNvPr id="8" name="Picture 7" descr="A round pink circle with a boat and a magnifying glass&#10;&#10;Description automatically generated">
            <a:extLst>
              <a:ext uri="{FF2B5EF4-FFF2-40B4-BE49-F238E27FC236}">
                <a16:creationId xmlns:a16="http://schemas.microsoft.com/office/drawing/2014/main" xmlns="" id="{4ED31D91-A192-AF87-953C-729A8E2EFF1C}"/>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983363" y="2161031"/>
            <a:ext cx="1146050" cy="1146050"/>
          </a:xfrm>
          <a:prstGeom prst="rect">
            <a:avLst/>
          </a:prstGeom>
        </p:spPr>
      </p:pic>
      <p:pic>
        <p:nvPicPr>
          <p:cNvPr id="10" name="Picture 9" descr="A circular logo with white text and people&#10;&#10;Description automatically generated">
            <a:extLst>
              <a:ext uri="{FF2B5EF4-FFF2-40B4-BE49-F238E27FC236}">
                <a16:creationId xmlns:a16="http://schemas.microsoft.com/office/drawing/2014/main" xmlns="" id="{91716C0D-1BD8-78B5-6CF8-BE8117B5AC07}"/>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0928603" y="3812104"/>
            <a:ext cx="1146050" cy="1146050"/>
          </a:xfrm>
          <a:prstGeom prst="rect">
            <a:avLst/>
          </a:prstGeom>
        </p:spPr>
      </p:pic>
    </p:spTree>
    <p:extLst>
      <p:ext uri="{BB962C8B-B14F-4D97-AF65-F5344CB8AC3E}">
        <p14:creationId xmlns:p14="http://schemas.microsoft.com/office/powerpoint/2010/main" xmlns="" val="3470703253"/>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5346930" y="769985"/>
            <a:ext cx="6724754" cy="4656220"/>
          </a:xfrm>
          <a:prstGeom prst="rect">
            <a:avLst/>
          </a:prstGeom>
          <a:blipFill>
            <a:blip r:embed="rId2" cstate="print"/>
            <a:stretch>
              <a:fillRect/>
            </a:stretch>
          </a:blipFill>
        </p:spPr>
        <p:txBody>
          <a:bodyPr wrap="square" lIns="0" tIns="0" rIns="0" bIns="0" rtlCol="0"/>
          <a:lstStyle/>
          <a:p>
            <a:endParaRPr/>
          </a:p>
        </p:txBody>
      </p:sp>
      <p:sp>
        <p:nvSpPr>
          <p:cNvPr id="5" name="object 9"/>
          <p:cNvSpPr/>
          <p:nvPr/>
        </p:nvSpPr>
        <p:spPr>
          <a:xfrm>
            <a:off x="1" y="6388846"/>
            <a:ext cx="12192000" cy="400100"/>
          </a:xfrm>
          <a:prstGeom prst="rect">
            <a:avLst/>
          </a:prstGeom>
          <a:blipFill>
            <a:blip r:embed="rId3" cstate="print"/>
            <a:stretch>
              <a:fillRect/>
            </a:stretch>
          </a:blipFill>
        </p:spPr>
        <p:txBody>
          <a:bodyPr wrap="square" lIns="0" tIns="0" rIns="0" bIns="0" rtlCol="0"/>
          <a:lstStyle/>
          <a:p>
            <a:endParaRPr/>
          </a:p>
        </p:txBody>
      </p:sp>
      <p:sp>
        <p:nvSpPr>
          <p:cNvPr id="8" name="Rectangle 7"/>
          <p:cNvSpPr/>
          <p:nvPr/>
        </p:nvSpPr>
        <p:spPr>
          <a:xfrm>
            <a:off x="120316" y="769985"/>
            <a:ext cx="5209674" cy="4770537"/>
          </a:xfrm>
          <a:prstGeom prst="rect">
            <a:avLst/>
          </a:prstGeom>
        </p:spPr>
        <p:txBody>
          <a:bodyPr wrap="square">
            <a:spAutoFit/>
          </a:bodyPr>
          <a:lstStyle/>
          <a:p>
            <a:r>
              <a:rPr lang="en-US" sz="2400" dirty="0"/>
              <a:t>In October 2011, Indian Tsunami Early Warning Centre (ITEWC), INCOIS recognized as a Tsunami advisory Service Provider (TSP) along with other two TSPs of Australia and Indonesia by IOC-UNESCO. Since then ITEWC providing tsunami services to all Indian Ocean member countries. </a:t>
            </a:r>
          </a:p>
          <a:p>
            <a:endParaRPr lang="en-US" sz="2400" dirty="0"/>
          </a:p>
          <a:p>
            <a:r>
              <a:rPr lang="en-US" sz="2400" b="1" dirty="0"/>
              <a:t>INCOIS is providing tsunami services to 25 countries in the Indian Ocean Region. </a:t>
            </a:r>
          </a:p>
          <a:p>
            <a:endParaRPr lang="en-US" sz="1600" dirty="0"/>
          </a:p>
        </p:txBody>
      </p:sp>
      <p:sp>
        <p:nvSpPr>
          <p:cNvPr id="3" name="Google Shape;1166;p3">
            <a:extLst>
              <a:ext uri="{FF2B5EF4-FFF2-40B4-BE49-F238E27FC236}">
                <a16:creationId xmlns:a16="http://schemas.microsoft.com/office/drawing/2014/main" xmlns="" id="{37A708B4-0A9B-E33C-D411-061A9CE7F05F}"/>
              </a:ext>
            </a:extLst>
          </p:cNvPr>
          <p:cNvSpPr txBox="1"/>
          <p:nvPr/>
        </p:nvSpPr>
        <p:spPr>
          <a:xfrm>
            <a:off x="0" y="-368"/>
            <a:ext cx="10367010" cy="561975"/>
          </a:xfrm>
          <a:prstGeom prst="rect">
            <a:avLst/>
          </a:prstGeom>
          <a:solidFill>
            <a:srgbClr val="3333CC"/>
          </a:solidFill>
          <a:ln w="9360" cap="flat">
            <a:noFill/>
            <a:round/>
            <a:headEnd/>
            <a:tailEnd/>
          </a:ln>
          <a:effectLst/>
        </p:spPr>
        <p:txBody>
          <a:bodyPr lIns="90000" tIns="0" rIns="90000" bIns="0"/>
          <a:lstStyle>
            <a:defPPr>
              <a:defRPr lang="en-US"/>
            </a:defPPr>
            <a:lvl1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sz="28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Tsunami Early Warning Services for Indican Ocean Countries</a:t>
            </a:r>
          </a:p>
          <a:p>
            <a:pPr marL="0" marR="0" lvl="0" indent="0" algn="ctr" defTabSz="914400" rtl="0" eaLnBrk="1" fontAlgn="auto" latinLnBrk="0" hangingPunct="1">
              <a:lnSpc>
                <a:spcPct val="100000"/>
              </a:lnSpc>
              <a:spcBef>
                <a:spcPts val="0"/>
              </a:spcBef>
              <a:spcAft>
                <a:spcPts val="0"/>
              </a:spcAft>
              <a:buClrTx/>
              <a:buSzTx/>
              <a:buFontTx/>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Picture 5" descr="Logo&#10;&#10;Description automatically generated">
            <a:extLst>
              <a:ext uri="{FF2B5EF4-FFF2-40B4-BE49-F238E27FC236}">
                <a16:creationId xmlns:a16="http://schemas.microsoft.com/office/drawing/2014/main" xmlns="" id="{4F43D3AD-E50E-6F3F-A0C4-0A2553A7843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2641"/>
          <a:stretch/>
        </p:blipFill>
        <p:spPr>
          <a:xfrm>
            <a:off x="10256821" y="0"/>
            <a:ext cx="1880913" cy="602340"/>
          </a:xfrm>
          <a:prstGeom prst="rect">
            <a:avLst/>
          </a:prstGeom>
        </p:spPr>
      </p:pic>
      <p:pic>
        <p:nvPicPr>
          <p:cNvPr id="7" name="Picture 6" descr="A round purple and white logo&#10;&#10;Description automatically generated">
            <a:extLst>
              <a:ext uri="{FF2B5EF4-FFF2-40B4-BE49-F238E27FC236}">
                <a16:creationId xmlns:a16="http://schemas.microsoft.com/office/drawing/2014/main" xmlns="" id="{C2061871-D603-CF33-1C4C-A7C62E4192B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597839" y="5158858"/>
            <a:ext cx="1146050" cy="1146050"/>
          </a:xfrm>
          <a:prstGeom prst="rect">
            <a:avLst/>
          </a:prstGeom>
        </p:spPr>
      </p:pic>
      <p:pic>
        <p:nvPicPr>
          <p:cNvPr id="10" name="Picture 9" descr="A round purple label with a person blowing bubbles&#10;&#10;Description automatically generated">
            <a:extLst>
              <a:ext uri="{FF2B5EF4-FFF2-40B4-BE49-F238E27FC236}">
                <a16:creationId xmlns:a16="http://schemas.microsoft.com/office/drawing/2014/main" xmlns="" id="{CD9519CE-F942-9D26-FD47-D23A8C548B1C}"/>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83002" y="5158858"/>
            <a:ext cx="1146050" cy="1146050"/>
          </a:xfrm>
          <a:prstGeom prst="rect">
            <a:avLst/>
          </a:prstGeom>
        </p:spPr>
      </p:pic>
      <p:pic>
        <p:nvPicPr>
          <p:cNvPr id="12" name="Picture 11" descr="A circular logo with white text and people&#10;&#10;Description automatically generated">
            <a:extLst>
              <a:ext uri="{FF2B5EF4-FFF2-40B4-BE49-F238E27FC236}">
                <a16:creationId xmlns:a16="http://schemas.microsoft.com/office/drawing/2014/main" xmlns="" id="{347BB015-5B56-F21D-FF43-0D9155457823}"/>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365247" y="5158858"/>
            <a:ext cx="1146050" cy="1146050"/>
          </a:xfrm>
          <a:prstGeom prst="rect">
            <a:avLst/>
          </a:prstGeom>
        </p:spPr>
      </p:pic>
    </p:spTree>
    <p:extLst>
      <p:ext uri="{BB962C8B-B14F-4D97-AF65-F5344CB8AC3E}">
        <p14:creationId xmlns:p14="http://schemas.microsoft.com/office/powerpoint/2010/main" xmlns="" val="977251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hanty\Desktop\customise_products.jpg"/>
          <p:cNvPicPr>
            <a:picLocks noChangeAspect="1" noChangeArrowheads="1"/>
          </p:cNvPicPr>
          <p:nvPr/>
        </p:nvPicPr>
        <p:blipFill>
          <a:blip r:embed="rId3" cstate="print"/>
          <a:srcRect/>
          <a:stretch>
            <a:fillRect/>
          </a:stretch>
        </p:blipFill>
        <p:spPr bwMode="auto">
          <a:xfrm>
            <a:off x="1213333" y="3493476"/>
            <a:ext cx="7031736" cy="3315947"/>
          </a:xfrm>
          <a:prstGeom prst="rect">
            <a:avLst/>
          </a:prstGeom>
          <a:noFill/>
        </p:spPr>
      </p:pic>
      <p:sp>
        <p:nvSpPr>
          <p:cNvPr id="173" name="TextShape 1"/>
          <p:cNvSpPr txBox="1"/>
          <p:nvPr/>
        </p:nvSpPr>
        <p:spPr>
          <a:xfrm>
            <a:off x="213" y="16981"/>
            <a:ext cx="10595215" cy="432962"/>
          </a:xfrm>
          <a:prstGeom prst="rect">
            <a:avLst/>
          </a:prstGeom>
          <a:solidFill>
            <a:srgbClr val="0000CC"/>
          </a:solidFill>
          <a:ln>
            <a:noFill/>
          </a:ln>
        </p:spPr>
        <p:txBody>
          <a:bodyPr lIns="0" tIns="0" rIns="0" bIns="0" anchor="ctr">
            <a:noAutofit/>
          </a:bodyPr>
          <a:lstStyle/>
          <a:p>
            <a:pPr algn="ctr">
              <a:lnSpc>
                <a:spcPct val="100000"/>
              </a:lnSpc>
            </a:pPr>
            <a:r>
              <a:rPr lang="en-US" sz="2400" b="1" spc="-1">
                <a:solidFill>
                  <a:srgbClr val="FFFFFF"/>
                </a:solidFill>
                <a:latin typeface="Times New Roamn"/>
              </a:rPr>
              <a:t>	Ocean State Forecast Services</a:t>
            </a:r>
            <a:endParaRPr lang="en-US" sz="2400" b="1" spc="-1">
              <a:solidFill>
                <a:srgbClr val="000000"/>
              </a:solidFill>
              <a:latin typeface="Times New Roamn"/>
            </a:endParaRPr>
          </a:p>
        </p:txBody>
      </p:sp>
      <p:pic>
        <p:nvPicPr>
          <p:cNvPr id="15" name="Picture 2" descr="C:\Users\Mohanty\Desktop\logo.jpg"/>
          <p:cNvPicPr>
            <a:picLocks noChangeAspect="1" noChangeArrowheads="1"/>
          </p:cNvPicPr>
          <p:nvPr/>
        </p:nvPicPr>
        <p:blipFill>
          <a:blip r:embed="rId4" cstate="print"/>
          <a:srcRect l="9111" b="5882"/>
          <a:stretch>
            <a:fillRect/>
          </a:stretch>
        </p:blipFill>
        <p:spPr bwMode="auto">
          <a:xfrm>
            <a:off x="10580914" y="0"/>
            <a:ext cx="1579061" cy="478971"/>
          </a:xfrm>
          <a:prstGeom prst="rect">
            <a:avLst/>
          </a:prstGeom>
          <a:noFill/>
        </p:spPr>
      </p:pic>
      <p:pic>
        <p:nvPicPr>
          <p:cNvPr id="4099" name="Picture 3" descr="C:\Users\Mohanty\Desktop\osf.png"/>
          <p:cNvPicPr>
            <a:picLocks noChangeAspect="1" noChangeArrowheads="1"/>
          </p:cNvPicPr>
          <p:nvPr/>
        </p:nvPicPr>
        <p:blipFill>
          <a:blip r:embed="rId5" cstate="print"/>
          <a:srcRect/>
          <a:stretch>
            <a:fillRect/>
          </a:stretch>
        </p:blipFill>
        <p:spPr bwMode="auto">
          <a:xfrm>
            <a:off x="1207472" y="447371"/>
            <a:ext cx="7033846" cy="3121802"/>
          </a:xfrm>
          <a:prstGeom prst="rect">
            <a:avLst/>
          </a:prstGeom>
          <a:noFill/>
        </p:spPr>
      </p:pic>
      <p:sp>
        <p:nvSpPr>
          <p:cNvPr id="16" name="Rectangle 15">
            <a:extLst>
              <a:ext uri="{FF2B5EF4-FFF2-40B4-BE49-F238E27FC236}">
                <a16:creationId xmlns:a16="http://schemas.microsoft.com/office/drawing/2014/main" xmlns="" id="{DA128C6A-1BDB-43F0-90C0-A061D840E33B}"/>
              </a:ext>
            </a:extLst>
          </p:cNvPr>
          <p:cNvSpPr/>
          <p:nvPr/>
        </p:nvSpPr>
        <p:spPr>
          <a:xfrm>
            <a:off x="123306" y="468923"/>
            <a:ext cx="983792" cy="634475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1"/>
          <a:lstStyle/>
          <a:p>
            <a:pPr algn="ctr"/>
            <a:r>
              <a:rPr lang="en-IN" altLang="en-US" sz="2400" b="1" u="sng">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Ocean State Forecasts</a:t>
            </a:r>
          </a:p>
          <a:p>
            <a:pPr algn="ctr"/>
            <a:r>
              <a:rPr lang="en-IN" altLang="en-US" sz="2000" b="1">
                <a:solidFill>
                  <a:srgbClr val="FF0000"/>
                </a:solidFill>
                <a:latin typeface="Times New Roman" pitchFamily="18" charset="0"/>
                <a:cs typeface="Times New Roman" pitchFamily="18" charset="0"/>
              </a:rPr>
              <a:t>45 User specified daily forecast products for India</a:t>
            </a:r>
          </a:p>
          <a:p>
            <a:pPr algn="ctr"/>
            <a:r>
              <a:rPr lang="en-IN" sz="2000" b="1">
                <a:solidFill>
                  <a:srgbClr val="FF0000"/>
                </a:solidFill>
                <a:latin typeface="Times New Roman" pitchFamily="18" charset="0"/>
                <a:cs typeface="Times New Roman" pitchFamily="18" charset="0"/>
              </a:rPr>
              <a:t> and 06 Neighbouring Countries</a:t>
            </a:r>
            <a:endParaRPr lang="en-IN" sz="2000" b="1">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xmlns="" id="{1EEEABEA-547E-182A-7D4F-5C4E04BD2B64}"/>
              </a:ext>
            </a:extLst>
          </p:cNvPr>
          <p:cNvSpPr/>
          <p:nvPr/>
        </p:nvSpPr>
        <p:spPr>
          <a:xfrm>
            <a:off x="8250930" y="4063453"/>
            <a:ext cx="3941070" cy="2736826"/>
          </a:xfrm>
          <a:prstGeom prst="rect">
            <a:avLst/>
          </a:prstGeom>
          <a:solidFill>
            <a:srgbClr val="002060"/>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39725" indent="-339725">
              <a:lnSpc>
                <a:spcPct val="150000"/>
              </a:lnSpc>
              <a:buSzPct val="114000"/>
              <a:buFont typeface="Arial"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GB" sz="1600" b="1" dirty="0">
                <a:solidFill>
                  <a:schemeClr val="bg1"/>
                </a:solidFill>
                <a:latin typeface="Times New Roamn"/>
                <a:cs typeface="Arial" pitchFamily="34" charset="0"/>
              </a:rPr>
              <a:t>OSF for Ports &amp; Harbours</a:t>
            </a:r>
          </a:p>
          <a:p>
            <a:pPr marL="339725" indent="-339725">
              <a:lnSpc>
                <a:spcPct val="150000"/>
              </a:lnSpc>
              <a:buSzPct val="114000"/>
              <a:buFont typeface="Arial"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GB" sz="1600" b="1" dirty="0">
                <a:solidFill>
                  <a:schemeClr val="bg1"/>
                </a:solidFill>
                <a:latin typeface="Times New Roamn"/>
                <a:cs typeface="Arial" pitchFamily="34" charset="0"/>
              </a:rPr>
              <a:t>OSF for Shipping</a:t>
            </a:r>
          </a:p>
          <a:p>
            <a:pPr marL="339725" indent="-339725">
              <a:lnSpc>
                <a:spcPct val="150000"/>
              </a:lnSpc>
              <a:buSzPct val="114000"/>
              <a:buFont typeface="Arial"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GB" sz="1600" b="1" dirty="0">
                <a:solidFill>
                  <a:schemeClr val="bg1"/>
                </a:solidFill>
                <a:latin typeface="Times New Roamn"/>
                <a:cs typeface="Arial" pitchFamily="34" charset="0"/>
              </a:rPr>
              <a:t>OSF For Navy</a:t>
            </a:r>
          </a:p>
          <a:p>
            <a:pPr marL="339725" indent="-339725">
              <a:lnSpc>
                <a:spcPct val="150000"/>
              </a:lnSpc>
              <a:buSzPct val="114000"/>
              <a:buFont typeface="Arial"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GB" sz="1600" b="1" dirty="0">
                <a:solidFill>
                  <a:schemeClr val="bg1"/>
                </a:solidFill>
                <a:latin typeface="Times New Roamn"/>
                <a:cs typeface="Arial" pitchFamily="34" charset="0"/>
              </a:rPr>
              <a:t>OSF for Oil &amp; Gas E&amp;P </a:t>
            </a:r>
          </a:p>
          <a:p>
            <a:pPr marL="339725" indent="-339725">
              <a:lnSpc>
                <a:spcPct val="150000"/>
              </a:lnSpc>
              <a:buSzPct val="114000"/>
              <a:buFont typeface="Arial"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GB" sz="1600" b="1" dirty="0">
                <a:solidFill>
                  <a:schemeClr val="bg1"/>
                </a:solidFill>
                <a:latin typeface="Times New Roamn"/>
                <a:cs typeface="Arial" pitchFamily="34" charset="0"/>
              </a:rPr>
              <a:t>Online Oil spill advisories (OOSA)</a:t>
            </a:r>
          </a:p>
          <a:p>
            <a:pPr marL="339725" indent="-339725">
              <a:lnSpc>
                <a:spcPct val="150000"/>
              </a:lnSpc>
              <a:buSzPct val="114000"/>
              <a:buFont typeface="Arial"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GB" sz="1600" b="1" dirty="0">
                <a:solidFill>
                  <a:schemeClr val="bg1"/>
                </a:solidFill>
                <a:latin typeface="Times New Roamn"/>
                <a:cs typeface="Arial" pitchFamily="34" charset="0"/>
              </a:rPr>
              <a:t>Search and Rescue Aid Tool (SARAT)</a:t>
            </a:r>
          </a:p>
          <a:p>
            <a:pPr marL="339725" indent="-339725">
              <a:lnSpc>
                <a:spcPct val="150000"/>
              </a:lnSpc>
              <a:buSzPct val="114000"/>
              <a:buFont typeface="Arial"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GB" sz="1600" b="1" dirty="0">
                <a:solidFill>
                  <a:schemeClr val="bg1"/>
                </a:solidFill>
                <a:latin typeface="Times New Roamn"/>
                <a:cs typeface="Arial" pitchFamily="34" charset="0"/>
              </a:rPr>
              <a:t>Small Vessel Advisory System</a:t>
            </a:r>
          </a:p>
        </p:txBody>
      </p:sp>
      <p:sp>
        <p:nvSpPr>
          <p:cNvPr id="19" name="Rectangle 18"/>
          <p:cNvSpPr/>
          <p:nvPr/>
        </p:nvSpPr>
        <p:spPr>
          <a:xfrm>
            <a:off x="8288077" y="1661409"/>
            <a:ext cx="3780617" cy="2266275"/>
          </a:xfrm>
          <a:prstGeom prst="rect">
            <a:avLst/>
          </a:prstGeom>
          <a:solidFill>
            <a:srgbClr val="FF0000"/>
          </a:solidFill>
          <a:scene3d>
            <a:camera prst="orthographicFront"/>
            <a:lightRig rig="threePt" dir="t"/>
          </a:scene3d>
          <a:sp3d>
            <a:bevelT w="101600" prst="riblet"/>
          </a:sp3d>
        </p:spPr>
        <p:style>
          <a:lnRef idx="1">
            <a:schemeClr val="accent2"/>
          </a:lnRef>
          <a:fillRef idx="3">
            <a:schemeClr val="accent2"/>
          </a:fillRef>
          <a:effectRef idx="2">
            <a:schemeClr val="accent2"/>
          </a:effectRef>
          <a:fontRef idx="minor">
            <a:schemeClr val="lt1"/>
          </a:fontRef>
        </p:style>
        <p:txBody>
          <a:bodyPr anchor="ctr"/>
          <a:lstStyle/>
          <a:p>
            <a:pPr marL="138113" indent="-138113">
              <a:lnSpc>
                <a:spcPct val="150000"/>
              </a:lnSpc>
              <a:buSzPct val="114000"/>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GB" sz="1600" b="1">
                <a:solidFill>
                  <a:schemeClr val="bg1"/>
                </a:solidFill>
                <a:latin typeface="Times New Roamn"/>
                <a:cs typeface="Times New Roman" pitchFamily="18" charset="0"/>
              </a:rPr>
              <a:t>3-5 Day Forecasts of Ocean State</a:t>
            </a:r>
          </a:p>
          <a:p>
            <a:pPr marL="138113" indent="-138113">
              <a:lnSpc>
                <a:spcPct val="150000"/>
              </a:lnSpc>
              <a:buSzPct val="114000"/>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GB" sz="1600" b="1">
                <a:solidFill>
                  <a:schemeClr val="bg1"/>
                </a:solidFill>
                <a:latin typeface="Times New Roamn"/>
                <a:cs typeface="Times New Roman" pitchFamily="18" charset="0"/>
              </a:rPr>
              <a:t>High Wave/swell/bulletins</a:t>
            </a:r>
          </a:p>
          <a:p>
            <a:pPr marL="138113" indent="-138113">
              <a:lnSpc>
                <a:spcPct val="150000"/>
              </a:lnSpc>
              <a:buSzPct val="114000"/>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GB" sz="1600" b="1">
                <a:solidFill>
                  <a:schemeClr val="bg1"/>
                </a:solidFill>
                <a:latin typeface="Times New Roamn"/>
                <a:cs typeface="Times New Roman" pitchFamily="18" charset="0"/>
              </a:rPr>
              <a:t>Joint  INCOIS – IMD Bulletins including storm surge </a:t>
            </a:r>
          </a:p>
          <a:p>
            <a:pPr marL="138113" indent="-138113">
              <a:lnSpc>
                <a:spcPct val="150000"/>
              </a:lnSpc>
              <a:buSzPct val="114000"/>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1600" b="1">
                <a:solidFill>
                  <a:schemeClr val="bg1"/>
                </a:solidFill>
                <a:latin typeface="Times New Roamn"/>
                <a:cs typeface="Times New Roman" pitchFamily="18" charset="0"/>
              </a:rPr>
              <a:t>Bulletins on Ocean State Forecast along Standard shipping routes</a:t>
            </a:r>
          </a:p>
        </p:txBody>
      </p:sp>
      <p:pic>
        <p:nvPicPr>
          <p:cNvPr id="3" name="Picture 2" descr="A round purple label with a person blowing bubbles&#10;&#10;Description automatically generated">
            <a:extLst>
              <a:ext uri="{FF2B5EF4-FFF2-40B4-BE49-F238E27FC236}">
                <a16:creationId xmlns:a16="http://schemas.microsoft.com/office/drawing/2014/main" xmlns="" id="{5FD64553-D00D-2C20-8962-D79BBDAECA0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882667" y="468347"/>
            <a:ext cx="1146050" cy="1146050"/>
          </a:xfrm>
          <a:prstGeom prst="rect">
            <a:avLst/>
          </a:prstGeom>
        </p:spPr>
      </p:pic>
      <p:pic>
        <p:nvPicPr>
          <p:cNvPr id="5" name="Picture 4" descr="A green circle with white text and a windmill and sun&#10;&#10;Description automatically generated">
            <a:extLst>
              <a:ext uri="{FF2B5EF4-FFF2-40B4-BE49-F238E27FC236}">
                <a16:creationId xmlns:a16="http://schemas.microsoft.com/office/drawing/2014/main" xmlns="" id="{689CCB53-6FDA-75AD-E281-5B24F5A627F6}"/>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341692" y="500272"/>
            <a:ext cx="1146050" cy="1146050"/>
          </a:xfrm>
          <a:prstGeom prst="rect">
            <a:avLst/>
          </a:prstGeom>
        </p:spPr>
      </p:pic>
      <p:pic>
        <p:nvPicPr>
          <p:cNvPr id="7" name="Picture 6" descr="A circular green and white logo&#10;&#10;Description automatically generated with medium confidence">
            <a:extLst>
              <a:ext uri="{FF2B5EF4-FFF2-40B4-BE49-F238E27FC236}">
                <a16:creationId xmlns:a16="http://schemas.microsoft.com/office/drawing/2014/main" xmlns="" id="{10B27AF7-5462-D872-F8A0-7BD84E33E411}"/>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605360" y="468659"/>
            <a:ext cx="1146050" cy="11460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1"/>
          <p:cNvPicPr/>
          <p:nvPr/>
        </p:nvPicPr>
        <p:blipFill>
          <a:blip r:embed="rId3" cstate="print"/>
          <a:srcRect t="5708" r="1827" b="1906"/>
          <a:stretch/>
        </p:blipFill>
        <p:spPr>
          <a:xfrm>
            <a:off x="319787" y="1234184"/>
            <a:ext cx="3076440" cy="2705491"/>
          </a:xfrm>
          <a:prstGeom prst="rect">
            <a:avLst/>
          </a:prstGeom>
          <a:ln w="9360">
            <a:solidFill>
              <a:srgbClr val="000000"/>
            </a:solidFill>
            <a:round/>
          </a:ln>
        </p:spPr>
      </p:pic>
      <p:pic>
        <p:nvPicPr>
          <p:cNvPr id="171" name="Picture 2_1"/>
          <p:cNvPicPr/>
          <p:nvPr/>
        </p:nvPicPr>
        <p:blipFill>
          <a:blip r:embed="rId4" cstate="print"/>
          <a:stretch/>
        </p:blipFill>
        <p:spPr>
          <a:xfrm>
            <a:off x="3831614" y="974830"/>
            <a:ext cx="3918477" cy="2334106"/>
          </a:xfrm>
          <a:prstGeom prst="rect">
            <a:avLst/>
          </a:prstGeom>
          <a:ln w="9360">
            <a:solidFill>
              <a:srgbClr val="000000"/>
            </a:solidFill>
            <a:round/>
          </a:ln>
        </p:spPr>
      </p:pic>
      <p:pic>
        <p:nvPicPr>
          <p:cNvPr id="172" name="Picture 3_1"/>
          <p:cNvPicPr/>
          <p:nvPr/>
        </p:nvPicPr>
        <p:blipFill>
          <a:blip r:embed="rId5" cstate="print"/>
          <a:stretch/>
        </p:blipFill>
        <p:spPr>
          <a:xfrm>
            <a:off x="7837168" y="1195286"/>
            <a:ext cx="4247194" cy="2373291"/>
          </a:xfrm>
          <a:prstGeom prst="rect">
            <a:avLst/>
          </a:prstGeom>
          <a:ln w="9360">
            <a:solidFill>
              <a:srgbClr val="000000"/>
            </a:solidFill>
            <a:round/>
          </a:ln>
        </p:spPr>
      </p:pic>
      <p:sp>
        <p:nvSpPr>
          <p:cNvPr id="173" name="TextShape 1"/>
          <p:cNvSpPr txBox="1"/>
          <p:nvPr/>
        </p:nvSpPr>
        <p:spPr>
          <a:xfrm>
            <a:off x="213" y="16981"/>
            <a:ext cx="10595215" cy="432962"/>
          </a:xfrm>
          <a:prstGeom prst="rect">
            <a:avLst/>
          </a:prstGeom>
          <a:solidFill>
            <a:srgbClr val="0000CC"/>
          </a:solidFill>
          <a:ln>
            <a:noFill/>
          </a:ln>
        </p:spPr>
        <p:txBody>
          <a:bodyPr lIns="0" tIns="0" rIns="0" bIns="0" anchor="ctr">
            <a:noAutofit/>
          </a:bodyPr>
          <a:lstStyle/>
          <a:p>
            <a:pPr>
              <a:lnSpc>
                <a:spcPct val="100000"/>
              </a:lnSpc>
            </a:pPr>
            <a:r>
              <a:rPr lang="en-US" sz="2400" b="1" spc="-1" dirty="0">
                <a:solidFill>
                  <a:srgbClr val="FFFFFF"/>
                </a:solidFill>
                <a:latin typeface="Times New Roamn"/>
              </a:rPr>
              <a:t>	Marine Safety Services: Swell Surge Alert</a:t>
            </a:r>
            <a:endParaRPr lang="en-US" sz="2400" b="1" spc="-1" dirty="0">
              <a:solidFill>
                <a:srgbClr val="000000"/>
              </a:solidFill>
              <a:latin typeface="Times New Roamn"/>
            </a:endParaRPr>
          </a:p>
        </p:txBody>
      </p:sp>
      <p:sp>
        <p:nvSpPr>
          <p:cNvPr id="174" name="CustomShape 2"/>
          <p:cNvSpPr/>
          <p:nvPr/>
        </p:nvSpPr>
        <p:spPr>
          <a:xfrm>
            <a:off x="3957005" y="2199137"/>
            <a:ext cx="3514784" cy="606949"/>
          </a:xfrm>
          <a:prstGeom prst="rect">
            <a:avLst/>
          </a:prstGeom>
          <a:noFill/>
          <a:ln>
            <a:noFill/>
          </a:ln>
        </p:spPr>
        <p:style>
          <a:lnRef idx="0">
            <a:scrgbClr r="0" g="0" b="0"/>
          </a:lnRef>
          <a:fillRef idx="0">
            <a:scrgbClr r="0" g="0" b="0"/>
          </a:fillRef>
          <a:effectRef idx="0">
            <a:scrgbClr r="0" g="0" b="0"/>
          </a:effectRef>
          <a:fontRef idx="minor"/>
        </p:style>
        <p:txBody>
          <a:bodyPr wrap="none" lIns="121908" tIns="60954" rIns="121908" bIns="60954">
            <a:spAutoFit/>
          </a:bodyPr>
          <a:lstStyle/>
          <a:p>
            <a:pPr>
              <a:lnSpc>
                <a:spcPct val="100000"/>
              </a:lnSpc>
            </a:pPr>
            <a:r>
              <a:rPr lang="en-US" sz="1572" b="1" spc="-1">
                <a:solidFill>
                  <a:srgbClr val="000000"/>
                </a:solidFill>
                <a:latin typeface="Arial"/>
                <a:ea typeface="DejaVu Sans"/>
              </a:rPr>
              <a:t>	</a:t>
            </a:r>
            <a:r>
              <a:rPr lang="en-US" sz="1572" b="1" spc="-1">
                <a:solidFill>
                  <a:srgbClr val="000000"/>
                </a:solidFill>
                <a:latin typeface="Times New Roamn"/>
                <a:ea typeface="DejaVu Sans"/>
              </a:rPr>
              <a:t>Peak Wave Period </a:t>
            </a:r>
            <a:endParaRPr lang="en-IN" sz="1572" b="1" spc="-1">
              <a:latin typeface="Times New Roamn"/>
            </a:endParaRPr>
          </a:p>
          <a:p>
            <a:pPr>
              <a:lnSpc>
                <a:spcPct val="100000"/>
              </a:lnSpc>
            </a:pPr>
            <a:r>
              <a:rPr lang="en-US" sz="1572" b="1" spc="-1">
                <a:solidFill>
                  <a:srgbClr val="000000"/>
                </a:solidFill>
                <a:latin typeface="Times New Roamn"/>
                <a:ea typeface="DejaVu Sans"/>
              </a:rPr>
              <a:t> Seychelles – buoy observation/models</a:t>
            </a:r>
            <a:endParaRPr lang="en-IN" sz="1572" b="1" spc="-1">
              <a:latin typeface="Times New Roamn"/>
            </a:endParaRPr>
          </a:p>
        </p:txBody>
      </p:sp>
      <p:sp>
        <p:nvSpPr>
          <p:cNvPr id="175" name="CustomShape 3"/>
          <p:cNvSpPr/>
          <p:nvPr/>
        </p:nvSpPr>
        <p:spPr>
          <a:xfrm>
            <a:off x="7933153" y="1361481"/>
            <a:ext cx="4337125" cy="644139"/>
          </a:xfrm>
          <a:prstGeom prst="rect">
            <a:avLst/>
          </a:prstGeom>
          <a:noFill/>
          <a:ln>
            <a:noFill/>
          </a:ln>
        </p:spPr>
        <p:style>
          <a:lnRef idx="0">
            <a:scrgbClr r="0" g="0" b="0"/>
          </a:lnRef>
          <a:fillRef idx="0">
            <a:scrgbClr r="0" g="0" b="0"/>
          </a:fillRef>
          <a:effectRef idx="0">
            <a:scrgbClr r="0" g="0" b="0"/>
          </a:effectRef>
          <a:fontRef idx="minor"/>
        </p:style>
        <p:txBody>
          <a:bodyPr wrap="none" lIns="121908" tIns="60954" rIns="121908" bIns="60954">
            <a:spAutoFit/>
          </a:bodyPr>
          <a:lstStyle/>
          <a:p>
            <a:pPr>
              <a:lnSpc>
                <a:spcPct val="100000"/>
              </a:lnSpc>
            </a:pPr>
            <a:r>
              <a:rPr lang="en-US" sz="1693" b="1" spc="-1" dirty="0">
                <a:solidFill>
                  <a:srgbClr val="000000"/>
                </a:solidFill>
                <a:latin typeface="Arial"/>
                <a:ea typeface="DejaVu Sans"/>
              </a:rPr>
              <a:t>	Peak Wave Period</a:t>
            </a:r>
            <a:endParaRPr lang="en-IN" sz="1693" b="1" spc="-1" dirty="0">
              <a:latin typeface="Arial"/>
            </a:endParaRPr>
          </a:p>
          <a:p>
            <a:pPr>
              <a:lnSpc>
                <a:spcPct val="100000"/>
              </a:lnSpc>
            </a:pPr>
            <a:r>
              <a:rPr lang="en-US" sz="1693" b="1" spc="-1" dirty="0">
                <a:solidFill>
                  <a:srgbClr val="000000"/>
                </a:solidFill>
                <a:latin typeface="Arial"/>
                <a:ea typeface="DejaVu Sans"/>
              </a:rPr>
              <a:t>  Kozhikode – buoy observation/models</a:t>
            </a:r>
            <a:endParaRPr lang="en-IN" sz="1693" b="1" spc="-1" dirty="0">
              <a:latin typeface="Arial"/>
            </a:endParaRPr>
          </a:p>
        </p:txBody>
      </p:sp>
      <p:sp>
        <p:nvSpPr>
          <p:cNvPr id="176" name="CustomShape 4"/>
          <p:cNvSpPr/>
          <p:nvPr/>
        </p:nvSpPr>
        <p:spPr>
          <a:xfrm>
            <a:off x="1018583" y="805901"/>
            <a:ext cx="2165953" cy="383619"/>
          </a:xfrm>
          <a:prstGeom prst="rect">
            <a:avLst/>
          </a:prstGeom>
          <a:noFill/>
          <a:ln>
            <a:noFill/>
          </a:ln>
        </p:spPr>
        <p:style>
          <a:lnRef idx="0">
            <a:scrgbClr r="0" g="0" b="0"/>
          </a:lnRef>
          <a:fillRef idx="0">
            <a:scrgbClr r="0" g="0" b="0"/>
          </a:fillRef>
          <a:effectRef idx="0">
            <a:scrgbClr r="0" g="0" b="0"/>
          </a:effectRef>
          <a:fontRef idx="minor"/>
        </p:style>
        <p:txBody>
          <a:bodyPr wrap="none" lIns="121908" tIns="60954" rIns="121908" bIns="60954">
            <a:spAutoFit/>
          </a:bodyPr>
          <a:lstStyle/>
          <a:p>
            <a:pPr>
              <a:lnSpc>
                <a:spcPct val="100000"/>
              </a:lnSpc>
            </a:pPr>
            <a:r>
              <a:rPr lang="en-US" sz="1693" b="1" spc="-1">
                <a:solidFill>
                  <a:srgbClr val="00B050"/>
                </a:solidFill>
                <a:latin typeface="Arial"/>
                <a:ea typeface="DejaVu Sans"/>
              </a:rPr>
              <a:t>Peak  Wave Period</a:t>
            </a:r>
            <a:endParaRPr lang="en-IN" sz="1693" b="1" spc="-1">
              <a:latin typeface="Arial"/>
            </a:endParaRPr>
          </a:p>
        </p:txBody>
      </p:sp>
      <p:pic>
        <p:nvPicPr>
          <p:cNvPr id="177" name="Picture 176"/>
          <p:cNvPicPr/>
          <p:nvPr/>
        </p:nvPicPr>
        <p:blipFill>
          <a:blip r:embed="rId6" cstate="print"/>
          <a:stretch/>
        </p:blipFill>
        <p:spPr>
          <a:xfrm>
            <a:off x="6732593" y="3744323"/>
            <a:ext cx="5284284" cy="3030724"/>
          </a:xfrm>
          <a:prstGeom prst="rect">
            <a:avLst/>
          </a:prstGeom>
          <a:ln>
            <a:noFill/>
          </a:ln>
        </p:spPr>
      </p:pic>
      <p:sp>
        <p:nvSpPr>
          <p:cNvPr id="178" name="TextShape 5"/>
          <p:cNvSpPr txBox="1"/>
          <p:nvPr/>
        </p:nvSpPr>
        <p:spPr>
          <a:xfrm>
            <a:off x="6879318" y="5921254"/>
            <a:ext cx="5137559" cy="842037"/>
          </a:xfrm>
          <a:prstGeom prst="rect">
            <a:avLst/>
          </a:prstGeom>
          <a:noFill/>
          <a:ln>
            <a:noFill/>
          </a:ln>
        </p:spPr>
        <p:txBody>
          <a:bodyPr lIns="108847" tIns="54423" rIns="108847" bIns="54423">
            <a:noAutofit/>
          </a:bodyPr>
          <a:lstStyle/>
          <a:p>
            <a:r>
              <a:rPr lang="en-IN" sz="1935" b="1" spc="-1">
                <a:solidFill>
                  <a:srgbClr val="FFFFFF"/>
                </a:solidFill>
                <a:latin typeface="Arial"/>
              </a:rPr>
              <a:t>Swell waves damage Kerala coast</a:t>
            </a:r>
            <a:endParaRPr lang="en-IN" sz="1935" b="1" spc="-1">
              <a:latin typeface="Arial"/>
            </a:endParaRPr>
          </a:p>
          <a:p>
            <a:endParaRPr lang="en-IN" sz="1935" b="1" spc="-1">
              <a:latin typeface="Arial"/>
            </a:endParaRPr>
          </a:p>
        </p:txBody>
      </p:sp>
      <p:pic>
        <p:nvPicPr>
          <p:cNvPr id="179" name="Picture 178"/>
          <p:cNvPicPr/>
          <p:nvPr/>
        </p:nvPicPr>
        <p:blipFill>
          <a:blip r:embed="rId7" cstate="print"/>
          <a:stretch/>
        </p:blipFill>
        <p:spPr>
          <a:xfrm>
            <a:off x="3744536" y="3407334"/>
            <a:ext cx="2789956" cy="2949307"/>
          </a:xfrm>
          <a:prstGeom prst="rect">
            <a:avLst/>
          </a:prstGeom>
          <a:ln>
            <a:noFill/>
          </a:ln>
        </p:spPr>
      </p:pic>
      <p:pic>
        <p:nvPicPr>
          <p:cNvPr id="180" name="Picture 179"/>
          <p:cNvPicPr/>
          <p:nvPr/>
        </p:nvPicPr>
        <p:blipFill>
          <a:blip r:embed="rId8" cstate="print"/>
          <a:stretch/>
        </p:blipFill>
        <p:spPr>
          <a:xfrm>
            <a:off x="2653677" y="6249769"/>
            <a:ext cx="4005554" cy="609541"/>
          </a:xfrm>
          <a:prstGeom prst="rect">
            <a:avLst/>
          </a:prstGeom>
          <a:ln>
            <a:noFill/>
          </a:ln>
        </p:spPr>
      </p:pic>
      <p:sp>
        <p:nvSpPr>
          <p:cNvPr id="182" name="TextShape 7"/>
          <p:cNvSpPr txBox="1"/>
          <p:nvPr/>
        </p:nvSpPr>
        <p:spPr>
          <a:xfrm>
            <a:off x="710329" y="3993799"/>
            <a:ext cx="2799099" cy="589078"/>
          </a:xfrm>
          <a:prstGeom prst="rect">
            <a:avLst/>
          </a:prstGeom>
          <a:noFill/>
          <a:ln>
            <a:noFill/>
          </a:ln>
        </p:spPr>
        <p:txBody>
          <a:bodyPr lIns="108847" tIns="54423" rIns="108847" bIns="54423">
            <a:noAutofit/>
          </a:bodyPr>
          <a:lstStyle/>
          <a:p>
            <a:r>
              <a:rPr lang="en-IN" sz="1693" b="1" spc="-1">
                <a:latin typeface="Arial"/>
              </a:rPr>
              <a:t>Numerical wave model </a:t>
            </a:r>
            <a:endParaRPr lang="en-IN" sz="1693" spc="-1">
              <a:latin typeface="Arial"/>
            </a:endParaRPr>
          </a:p>
          <a:p>
            <a:r>
              <a:rPr lang="en-IN" sz="1693" spc="-1">
                <a:latin typeface="Arial"/>
              </a:rPr>
              <a:t>swell period output (above)</a:t>
            </a:r>
          </a:p>
        </p:txBody>
      </p:sp>
      <p:sp>
        <p:nvSpPr>
          <p:cNvPr id="5" name="TextBox 4">
            <a:extLst>
              <a:ext uri="{FF2B5EF4-FFF2-40B4-BE49-F238E27FC236}">
                <a16:creationId xmlns:a16="http://schemas.microsoft.com/office/drawing/2014/main" xmlns="" id="{76664DA6-943C-7B28-402B-277759C2CD42}"/>
              </a:ext>
            </a:extLst>
          </p:cNvPr>
          <p:cNvSpPr txBox="1"/>
          <p:nvPr/>
        </p:nvSpPr>
        <p:spPr>
          <a:xfrm>
            <a:off x="39509" y="5006058"/>
            <a:ext cx="3668346" cy="923330"/>
          </a:xfrm>
          <a:prstGeom prst="rect">
            <a:avLst/>
          </a:prstGeom>
          <a:noFill/>
        </p:spPr>
        <p:txBody>
          <a:bodyPr wrap="square" rtlCol="0">
            <a:spAutoFit/>
          </a:bodyPr>
          <a:lstStyle/>
          <a:p>
            <a:pPr algn="just"/>
            <a:r>
              <a:rPr lang="en-US" dirty="0"/>
              <a:t>10 Year Envisat Advanced Synthetic Aperture Radar Indicate the regions of dangerous crossing swell (right)</a:t>
            </a:r>
          </a:p>
        </p:txBody>
      </p:sp>
      <p:pic>
        <p:nvPicPr>
          <p:cNvPr id="15" name="Picture 2" descr="C:\Users\Mohanty\Desktop\logo.jpg"/>
          <p:cNvPicPr>
            <a:picLocks noChangeAspect="1" noChangeArrowheads="1"/>
          </p:cNvPicPr>
          <p:nvPr/>
        </p:nvPicPr>
        <p:blipFill>
          <a:blip r:embed="rId9" cstate="print"/>
          <a:srcRect l="9111" b="5882"/>
          <a:stretch>
            <a:fillRect/>
          </a:stretch>
        </p:blipFill>
        <p:spPr bwMode="auto">
          <a:xfrm>
            <a:off x="10580914" y="0"/>
            <a:ext cx="1579061" cy="478971"/>
          </a:xfrm>
          <a:prstGeom prst="rect">
            <a:avLst/>
          </a:prstGeom>
          <a:noFill/>
        </p:spPr>
      </p:pic>
      <p:pic>
        <p:nvPicPr>
          <p:cNvPr id="2" name="Picture 1" descr="A round purple label with a person blowing bubbles&#10;&#10;Description automatically generated">
            <a:extLst>
              <a:ext uri="{FF2B5EF4-FFF2-40B4-BE49-F238E27FC236}">
                <a16:creationId xmlns:a16="http://schemas.microsoft.com/office/drawing/2014/main" xmlns="" id="{6F465800-2CFD-D3CC-17F5-32BEA62677AF}"/>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9232093" y="-27420"/>
            <a:ext cx="1146050" cy="1146050"/>
          </a:xfrm>
          <a:prstGeom prst="rect">
            <a:avLst/>
          </a:prstGeom>
        </p:spPr>
      </p:pic>
      <p:pic>
        <p:nvPicPr>
          <p:cNvPr id="3" name="Picture 2" descr="A green circle with white text and a windmill and sun&#10;&#10;Description automatically generated">
            <a:extLst>
              <a:ext uri="{FF2B5EF4-FFF2-40B4-BE49-F238E27FC236}">
                <a16:creationId xmlns:a16="http://schemas.microsoft.com/office/drawing/2014/main" xmlns="" id="{6E709B4A-7155-FC1A-71C2-1F9F9B65A43F}"/>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6691118" y="4505"/>
            <a:ext cx="1146050" cy="1146050"/>
          </a:xfrm>
          <a:prstGeom prst="rect">
            <a:avLst/>
          </a:prstGeom>
        </p:spPr>
      </p:pic>
      <p:pic>
        <p:nvPicPr>
          <p:cNvPr id="4" name="Picture 3" descr="A circular green and white logo&#10;&#10;Description automatically generated with medium confidence">
            <a:extLst>
              <a:ext uri="{FF2B5EF4-FFF2-40B4-BE49-F238E27FC236}">
                <a16:creationId xmlns:a16="http://schemas.microsoft.com/office/drawing/2014/main" xmlns="" id="{AD147CDA-C158-B53D-BF2B-DE5DE24F4C23}"/>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954786" y="-27108"/>
            <a:ext cx="1146050" cy="11460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1" y="571500"/>
            <a:ext cx="8124729" cy="6286500"/>
          </a:xfrm>
          <a:prstGeom prst="rect">
            <a:avLst/>
          </a:prstGeom>
          <a:solidFill>
            <a:srgbClr val="00B0F0">
              <a:alpha val="50000"/>
            </a:srgbClr>
          </a:solidFill>
          <a:ln w="9525">
            <a:noFill/>
            <a:miter lim="800000"/>
            <a:headEnd/>
            <a:tailEnd/>
          </a:ln>
          <a:effectLst/>
          <a:scene3d>
            <a:camera prst="orthographicFront"/>
            <a:lightRig rig="threePt" dir="t"/>
          </a:scene3d>
          <a:sp3d>
            <a:bevelT/>
          </a:sp3d>
        </p:spPr>
        <p:txBody>
          <a:bodyPr>
            <a:normAutofit fontScale="92500" lnSpcReduction="20000"/>
          </a:bodyPr>
          <a:lstStyle/>
          <a:p>
            <a:pPr marL="457200" marR="0" lvl="0" indent="-461963" algn="l" defTabSz="914400" rtl="0" eaLnBrk="1" fontAlgn="auto" latinLnBrk="0" hangingPunct="1">
              <a:lnSpc>
                <a:spcPct val="120000"/>
              </a:lnSpc>
              <a:spcBef>
                <a:spcPts val="600"/>
              </a:spcBef>
              <a:spcAft>
                <a:spcPts val="600"/>
              </a:spcAft>
              <a:buClrTx/>
              <a:buSzPct val="75000"/>
              <a:buFont typeface="Wingdings" pitchFamily="2" charset="2"/>
              <a:buChar char="Ø"/>
              <a:tabLst/>
              <a:defRPr/>
            </a:pPr>
            <a:r>
              <a:rPr kumimoji="0" lang="en-US" sz="3000" b="0" i="0" u="none" strike="noStrike" kern="0" cap="none" spc="0" normalizeH="0" baseline="0" noProof="0" dirty="0">
                <a:ln>
                  <a:noFill/>
                </a:ln>
                <a:solidFill>
                  <a:srgbClr val="7030A0"/>
                </a:solidFill>
                <a:effectLst/>
                <a:uLnTx/>
                <a:uFillTx/>
                <a:latin typeface="Comic Sans MS" pitchFamily="66" charset="0"/>
                <a:ea typeface="+mn-ea"/>
                <a:cs typeface="+mn-cs"/>
              </a:rPr>
              <a:t>Why Oceans are important?</a:t>
            </a:r>
          </a:p>
          <a:p>
            <a:pPr marL="457200" marR="0" lvl="0" indent="-341313" algn="l" defTabSz="914400" rtl="0" eaLnBrk="1" fontAlgn="auto" latinLnBrk="0" hangingPunct="1">
              <a:lnSpc>
                <a:spcPct val="120000"/>
              </a:lnSpc>
              <a:spcBef>
                <a:spcPts val="600"/>
              </a:spcBef>
              <a:spcAft>
                <a:spcPts val="600"/>
              </a:spcAft>
              <a:buClrTx/>
              <a:buSzPct val="100000"/>
              <a:buFont typeface="Wingdings 3" pitchFamily="18" charset="2"/>
              <a:buChar char=""/>
              <a:tabLst/>
              <a:defRPr/>
            </a:pPr>
            <a:r>
              <a:rPr kumimoji="0" lang="en-US" sz="1900" b="1" i="0" u="none" strike="noStrike" kern="0" cap="none" spc="0" normalizeH="0" baseline="0" noProof="0" dirty="0">
                <a:ln>
                  <a:noFill/>
                </a:ln>
                <a:solidFill>
                  <a:srgbClr val="FFFF00"/>
                </a:solidFill>
                <a:effectLst/>
                <a:uLnTx/>
                <a:uFillTx/>
                <a:latin typeface="Comic Sans MS" pitchFamily="66" charset="0"/>
                <a:ea typeface="+mn-ea"/>
                <a:cs typeface="+mn-cs"/>
              </a:rPr>
              <a:t>Biodiversity:</a:t>
            </a:r>
            <a:r>
              <a:rPr kumimoji="0" lang="en-US" sz="1900" b="1" i="0" u="none" strike="noStrike" kern="0" cap="none" spc="0" normalizeH="0" baseline="0" noProof="0" dirty="0">
                <a:ln>
                  <a:noFill/>
                </a:ln>
                <a:solidFill>
                  <a:srgbClr val="000000"/>
                </a:solidFill>
                <a:effectLst/>
                <a:uLnTx/>
                <a:uFillTx/>
                <a:latin typeface="Comic Sans MS" pitchFamily="66" charset="0"/>
                <a:ea typeface="+mn-ea"/>
                <a:cs typeface="+mn-cs"/>
              </a:rPr>
              <a:t> </a:t>
            </a:r>
            <a:r>
              <a:rPr kumimoji="0" lang="en-US" sz="1900" b="0" i="0" u="none" strike="noStrike" kern="0" cap="none" spc="0" normalizeH="0" baseline="0" noProof="0" dirty="0">
                <a:ln>
                  <a:noFill/>
                </a:ln>
                <a:solidFill>
                  <a:srgbClr val="000000"/>
                </a:solidFill>
                <a:effectLst/>
                <a:uLnTx/>
                <a:uFillTx/>
                <a:latin typeface="Comic Sans MS" pitchFamily="66" charset="0"/>
                <a:ea typeface="+mn-ea"/>
                <a:cs typeface="+mn-cs"/>
              </a:rPr>
              <a:t>Coral reefs, Salt marshes, Estuaries &amp; Mangroves and </a:t>
            </a:r>
            <a:r>
              <a:rPr kumimoji="0" lang="en-US" sz="2100" b="0" i="0" u="none" strike="noStrike" kern="0" cap="none" spc="0" normalizeH="0" baseline="0" noProof="0" dirty="0" err="1">
                <a:ln>
                  <a:noFill/>
                </a:ln>
                <a:solidFill>
                  <a:srgbClr val="000000"/>
                </a:solidFill>
                <a:effectLst/>
                <a:uLnTx/>
                <a:uFillTx/>
                <a:latin typeface="Comic Sans MS" pitchFamily="66" charset="0"/>
                <a:ea typeface="+mn-ea"/>
                <a:cs typeface="+mn-cs"/>
              </a:rPr>
              <a:t>Seagrass</a:t>
            </a:r>
            <a:r>
              <a:rPr kumimoji="0" lang="en-US" sz="2100" b="0" i="0" u="none" strike="noStrike" kern="0" cap="none" spc="0" normalizeH="0" baseline="0" noProof="0" dirty="0">
                <a:ln>
                  <a:noFill/>
                </a:ln>
                <a:solidFill>
                  <a:srgbClr val="000000"/>
                </a:solidFill>
                <a:effectLst/>
                <a:uLnTx/>
                <a:uFillTx/>
                <a:latin typeface="Comic Sans MS" pitchFamily="66" charset="0"/>
                <a:ea typeface="+mn-ea"/>
                <a:cs typeface="+mn-cs"/>
              </a:rPr>
              <a:t> beds are few ocean environments which support large no. of different species of organisms.</a:t>
            </a:r>
          </a:p>
          <a:p>
            <a:pPr marL="457200" marR="0" lvl="0" indent="-341313" algn="l" defTabSz="914400" rtl="0" eaLnBrk="1" fontAlgn="auto" latinLnBrk="0" hangingPunct="1">
              <a:lnSpc>
                <a:spcPct val="120000"/>
              </a:lnSpc>
              <a:spcBef>
                <a:spcPts val="600"/>
              </a:spcBef>
              <a:spcAft>
                <a:spcPts val="600"/>
              </a:spcAft>
              <a:buClrTx/>
              <a:buSzPct val="100000"/>
              <a:buFont typeface="Wingdings 3" pitchFamily="18" charset="2"/>
              <a:buChar char=""/>
              <a:tabLst/>
              <a:defRPr/>
            </a:pPr>
            <a:r>
              <a:rPr kumimoji="0" lang="en-US" sz="2100" b="1" i="0" u="none" strike="noStrike" kern="0" cap="none" spc="0" normalizeH="0" baseline="0" noProof="0" dirty="0">
                <a:ln>
                  <a:noFill/>
                </a:ln>
                <a:solidFill>
                  <a:srgbClr val="FFFF00"/>
                </a:solidFill>
                <a:effectLst/>
                <a:uLnTx/>
                <a:uFillTx/>
                <a:latin typeface="Comic Sans MS" pitchFamily="66" charset="0"/>
                <a:ea typeface="+mn-ea"/>
                <a:cs typeface="+mn-cs"/>
              </a:rPr>
              <a:t>Natural Resources: </a:t>
            </a:r>
            <a:r>
              <a:rPr kumimoji="0" lang="en-US" sz="2100" b="0" i="0" u="none" strike="noStrike" kern="0" cap="none" spc="0" normalizeH="0" baseline="0" noProof="0" dirty="0">
                <a:ln>
                  <a:noFill/>
                </a:ln>
                <a:solidFill>
                  <a:srgbClr val="000000"/>
                </a:solidFill>
                <a:effectLst/>
                <a:uLnTx/>
                <a:uFillTx/>
                <a:latin typeface="Comic Sans MS" pitchFamily="66" charset="0"/>
                <a:ea typeface="+mn-ea"/>
                <a:cs typeface="+mn-cs"/>
              </a:rPr>
              <a:t>The continental shelves and ocean floor are home to many important minerals including oil and natural gas.</a:t>
            </a:r>
          </a:p>
          <a:p>
            <a:pPr marL="457200" marR="0" lvl="0" indent="-341313" algn="l" defTabSz="914400" rtl="0" eaLnBrk="1" fontAlgn="auto" latinLnBrk="0" hangingPunct="1">
              <a:lnSpc>
                <a:spcPct val="120000"/>
              </a:lnSpc>
              <a:spcBef>
                <a:spcPts val="600"/>
              </a:spcBef>
              <a:spcAft>
                <a:spcPts val="600"/>
              </a:spcAft>
              <a:buClrTx/>
              <a:buSzPct val="100000"/>
              <a:buFont typeface="Wingdings 3" pitchFamily="18" charset="2"/>
              <a:buChar char=""/>
              <a:tabLst/>
              <a:defRPr/>
            </a:pPr>
            <a:r>
              <a:rPr kumimoji="0" lang="en-US" sz="2100" b="1" i="0" u="none" strike="noStrike" kern="0" cap="none" spc="0" normalizeH="0" baseline="0" noProof="0" dirty="0">
                <a:ln>
                  <a:noFill/>
                </a:ln>
                <a:solidFill>
                  <a:srgbClr val="FFFF00"/>
                </a:solidFill>
                <a:effectLst/>
                <a:uLnTx/>
                <a:uFillTx/>
                <a:latin typeface="Comic Sans MS" pitchFamily="66" charset="0"/>
                <a:ea typeface="+mn-ea"/>
                <a:cs typeface="+mn-cs"/>
              </a:rPr>
              <a:t>Transportation:  </a:t>
            </a:r>
            <a:r>
              <a:rPr kumimoji="0" lang="en-US" sz="2100" b="0" i="0" u="none" strike="noStrike" kern="0" cap="none" spc="0" normalizeH="0" baseline="0" noProof="0" dirty="0">
                <a:ln>
                  <a:noFill/>
                </a:ln>
                <a:solidFill>
                  <a:srgbClr val="000000"/>
                </a:solidFill>
                <a:effectLst/>
                <a:uLnTx/>
                <a:uFillTx/>
                <a:latin typeface="Comic Sans MS" pitchFamily="66" charset="0"/>
                <a:ea typeface="+mn-ea"/>
                <a:cs typeface="+mn-cs"/>
              </a:rPr>
              <a:t>Ships and barges used for transportation of heavy goods from place to place. </a:t>
            </a:r>
          </a:p>
          <a:p>
            <a:pPr marL="457200" marR="0" lvl="0" indent="-341313" algn="l" defTabSz="914400" rtl="0" eaLnBrk="1" fontAlgn="auto" latinLnBrk="0" hangingPunct="1">
              <a:lnSpc>
                <a:spcPct val="120000"/>
              </a:lnSpc>
              <a:spcBef>
                <a:spcPts val="600"/>
              </a:spcBef>
              <a:spcAft>
                <a:spcPts val="600"/>
              </a:spcAft>
              <a:buClrTx/>
              <a:buSzPct val="100000"/>
              <a:buFont typeface="Wingdings 3" pitchFamily="18" charset="2"/>
              <a:buChar char=""/>
              <a:tabLst/>
              <a:defRPr/>
            </a:pPr>
            <a:r>
              <a:rPr kumimoji="0" lang="en-US" sz="2100" b="1" i="0" u="none" strike="noStrike" kern="0" cap="none" spc="0" normalizeH="0" baseline="0" noProof="0" dirty="0">
                <a:ln>
                  <a:noFill/>
                </a:ln>
                <a:solidFill>
                  <a:srgbClr val="FFFF00"/>
                </a:solidFill>
                <a:effectLst/>
                <a:uLnTx/>
                <a:uFillTx/>
                <a:latin typeface="Comic Sans MS" pitchFamily="66" charset="0"/>
                <a:ea typeface="+mn-ea"/>
                <a:cs typeface="+mn-cs"/>
              </a:rPr>
              <a:t>Climate and Weather:</a:t>
            </a:r>
            <a:r>
              <a:rPr kumimoji="0" lang="en-US" sz="2100" b="0" i="0" u="none" strike="noStrike" kern="0" cap="none" spc="0" normalizeH="0" baseline="0" noProof="0" dirty="0">
                <a:ln>
                  <a:noFill/>
                </a:ln>
                <a:solidFill>
                  <a:srgbClr val="FFFF00"/>
                </a:solidFill>
                <a:effectLst/>
                <a:uLnTx/>
                <a:uFillTx/>
                <a:latin typeface="Comic Sans MS" pitchFamily="66" charset="0"/>
                <a:ea typeface="+mn-ea"/>
                <a:cs typeface="+mn-cs"/>
              </a:rPr>
              <a:t> </a:t>
            </a:r>
            <a:r>
              <a:rPr kumimoji="0" lang="en-US" sz="2100" b="0" i="0" u="none" strike="noStrike" kern="0" cap="none" spc="0" normalizeH="0" baseline="0" noProof="0" dirty="0">
                <a:ln>
                  <a:noFill/>
                </a:ln>
                <a:solidFill>
                  <a:srgbClr val="000000"/>
                </a:solidFill>
                <a:effectLst/>
                <a:uLnTx/>
                <a:uFillTx/>
                <a:latin typeface="Comic Sans MS" pitchFamily="66" charset="0"/>
                <a:ea typeface="+mn-ea"/>
                <a:cs typeface="+mn-cs"/>
              </a:rPr>
              <a:t>Oceans control the atmosphere and global climate. Ocean currents transport large amounts of heat and water around the world and interact with atmosphere intern effecting the climate change.</a:t>
            </a:r>
          </a:p>
          <a:p>
            <a:pPr marL="457200" marR="0" lvl="0" indent="-341313" algn="l" defTabSz="914400" rtl="0" eaLnBrk="1" fontAlgn="auto" latinLnBrk="0" hangingPunct="1">
              <a:lnSpc>
                <a:spcPct val="120000"/>
              </a:lnSpc>
              <a:spcBef>
                <a:spcPts val="600"/>
              </a:spcBef>
              <a:spcAft>
                <a:spcPts val="600"/>
              </a:spcAft>
              <a:buClrTx/>
              <a:buSzPct val="100000"/>
              <a:buFont typeface="Wingdings 3" pitchFamily="18" charset="2"/>
              <a:buChar char=""/>
              <a:tabLst/>
              <a:defRPr/>
            </a:pPr>
            <a:r>
              <a:rPr kumimoji="0" lang="en-US" sz="2100" b="1" i="0" u="none" strike="noStrike" kern="0" cap="none" spc="0" normalizeH="0" baseline="0" noProof="0" dirty="0">
                <a:ln>
                  <a:noFill/>
                </a:ln>
                <a:solidFill>
                  <a:srgbClr val="FFFF00"/>
                </a:solidFill>
                <a:effectLst/>
                <a:uLnTx/>
                <a:uFillTx/>
                <a:latin typeface="Comic Sans MS" pitchFamily="66" charset="0"/>
                <a:ea typeface="+mn-ea"/>
                <a:cs typeface="+mn-cs"/>
              </a:rPr>
              <a:t>Socio Economy:</a:t>
            </a:r>
            <a:r>
              <a:rPr kumimoji="0" lang="en-US" sz="2100" b="1" i="0" u="none" strike="noStrike" kern="0" cap="none" spc="0" normalizeH="0" baseline="0" noProof="0" dirty="0">
                <a:ln>
                  <a:noFill/>
                </a:ln>
                <a:solidFill>
                  <a:srgbClr val="000000"/>
                </a:solidFill>
                <a:effectLst/>
                <a:uLnTx/>
                <a:uFillTx/>
                <a:latin typeface="Comic Sans MS" pitchFamily="66" charset="0"/>
                <a:ea typeface="+mn-ea"/>
                <a:cs typeface="+mn-cs"/>
              </a:rPr>
              <a:t> </a:t>
            </a:r>
            <a:r>
              <a:rPr kumimoji="0" lang="en-US" sz="2100" b="0" i="0" u="none" strike="noStrike" kern="0" cap="none" spc="0" normalizeH="0" baseline="0" noProof="0" dirty="0">
                <a:ln>
                  <a:noFill/>
                </a:ln>
                <a:solidFill>
                  <a:srgbClr val="000000"/>
                </a:solidFill>
                <a:effectLst/>
                <a:uLnTx/>
                <a:uFillTx/>
                <a:latin typeface="Comic Sans MS" pitchFamily="66" charset="0"/>
                <a:ea typeface="+mn-ea"/>
                <a:cs typeface="+mn-cs"/>
              </a:rPr>
              <a:t>66% of World’s population lives within 100 km of the coastline. Revenue related to ocean is generated through: fishing, mining, shipping, biomedical products etc.</a:t>
            </a:r>
          </a:p>
          <a:p>
            <a:pPr marL="457200" marR="0" lvl="0" indent="-341313" algn="l" defTabSz="914400" rtl="0" eaLnBrk="1" fontAlgn="auto" latinLnBrk="0" hangingPunct="1">
              <a:lnSpc>
                <a:spcPct val="120000"/>
              </a:lnSpc>
              <a:spcBef>
                <a:spcPts val="600"/>
              </a:spcBef>
              <a:spcAft>
                <a:spcPts val="600"/>
              </a:spcAft>
              <a:buClrTx/>
              <a:buSzPct val="100000"/>
              <a:buFont typeface="Wingdings 3" pitchFamily="18" charset="2"/>
              <a:buChar char=""/>
              <a:tabLst/>
              <a:defRPr/>
            </a:pPr>
            <a:r>
              <a:rPr kumimoji="0" lang="en-US" sz="2100" b="1" i="0" u="none" strike="noStrike" kern="0" cap="none" spc="0" normalizeH="0" baseline="0" noProof="0" dirty="0">
                <a:ln>
                  <a:noFill/>
                </a:ln>
                <a:solidFill>
                  <a:srgbClr val="FFFF00"/>
                </a:solidFill>
                <a:effectLst/>
                <a:uLnTx/>
                <a:uFillTx/>
                <a:latin typeface="Comic Sans MS" pitchFamily="66" charset="0"/>
                <a:ea typeface="+mn-ea"/>
                <a:cs typeface="+mn-cs"/>
              </a:rPr>
              <a:t>Regulate Earth system: </a:t>
            </a:r>
            <a:r>
              <a:rPr kumimoji="0" lang="en-US" sz="2100" b="0" i="0" u="none" strike="noStrike" kern="0" cap="none" spc="0" normalizeH="0" baseline="0" noProof="0" dirty="0">
                <a:ln>
                  <a:noFill/>
                </a:ln>
                <a:solidFill>
                  <a:srgbClr val="000000"/>
                </a:solidFill>
                <a:effectLst/>
                <a:uLnTx/>
                <a:uFillTx/>
                <a:latin typeface="Comic Sans MS" pitchFamily="66" charset="0"/>
                <a:ea typeface="+mn-ea"/>
                <a:cs typeface="+mn-cs"/>
              </a:rPr>
              <a:t>Ocean is the number one producer of Oxygen, as a result of the Algae.</a:t>
            </a:r>
          </a:p>
          <a:p>
            <a:pPr marL="457200" marR="0" lvl="0" indent="-341313" algn="l" defTabSz="914400" rtl="0" eaLnBrk="1" fontAlgn="auto" latinLnBrk="0" hangingPunct="1">
              <a:lnSpc>
                <a:spcPct val="120000"/>
              </a:lnSpc>
              <a:spcBef>
                <a:spcPts val="600"/>
              </a:spcBef>
              <a:spcAft>
                <a:spcPts val="600"/>
              </a:spcAft>
              <a:buClrTx/>
              <a:buSzPct val="100000"/>
              <a:buFont typeface="Wingdings 3" pitchFamily="18" charset="2"/>
              <a:buChar char=""/>
              <a:tabLst/>
              <a:defRPr/>
            </a:pPr>
            <a:endParaRPr kumimoji="0" lang="en-US" sz="1900" b="0" i="0" u="none" strike="noStrike" kern="0" cap="none" spc="0" normalizeH="0" baseline="0" noProof="0" dirty="0">
              <a:ln>
                <a:noFill/>
              </a:ln>
              <a:solidFill>
                <a:srgbClr val="000000"/>
              </a:solidFill>
              <a:effectLst/>
              <a:uLnTx/>
              <a:uFillTx/>
              <a:latin typeface="Comic Sans MS" pitchFamily="66" charset="0"/>
              <a:ea typeface="+mn-ea"/>
              <a:cs typeface="+mn-cs"/>
            </a:endParaRPr>
          </a:p>
          <a:p>
            <a:pPr marL="225425" marR="0" lvl="0" indent="-225425"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endParaRPr>
          </a:p>
        </p:txBody>
      </p:sp>
      <p:pic>
        <p:nvPicPr>
          <p:cNvPr id="5128" name="Picture 8" descr="http://www.traderscity.com/board/userpix28/14784-lcl-ocean-freight-transit-shunde-jiangmen-guangzhou-shenzhen-york-usa-1.jpg"/>
          <p:cNvPicPr>
            <a:picLocks noChangeAspect="1" noChangeArrowheads="1"/>
          </p:cNvPicPr>
          <p:nvPr/>
        </p:nvPicPr>
        <p:blipFill>
          <a:blip r:embed="rId3" cstate="print"/>
          <a:srcRect/>
          <a:stretch>
            <a:fillRect/>
          </a:stretch>
        </p:blipFill>
        <p:spPr bwMode="auto">
          <a:xfrm>
            <a:off x="8024633" y="3505200"/>
            <a:ext cx="2997461" cy="1905000"/>
          </a:xfrm>
          <a:prstGeom prst="rect">
            <a:avLst/>
          </a:prstGeom>
          <a:ln>
            <a:noFill/>
          </a:ln>
          <a:effectLst>
            <a:softEdge rad="112500"/>
          </a:effectLst>
        </p:spPr>
      </p:pic>
      <p:pic>
        <p:nvPicPr>
          <p:cNvPr id="5130" name="Picture 10" descr="http://t1.gstatic.com/images?q=tbn:ANd9GcQqCez828V8PMpaG7XJibYCbwNbbeyhS34hTxQ_pCQfJJkcSpmyy12zW7wZCg"/>
          <p:cNvPicPr>
            <a:picLocks noChangeAspect="1" noChangeArrowheads="1"/>
          </p:cNvPicPr>
          <p:nvPr/>
        </p:nvPicPr>
        <p:blipFill>
          <a:blip r:embed="rId4" cstate="print"/>
          <a:srcRect/>
          <a:stretch>
            <a:fillRect/>
          </a:stretch>
        </p:blipFill>
        <p:spPr bwMode="auto">
          <a:xfrm>
            <a:off x="8065095" y="685800"/>
            <a:ext cx="2897366" cy="1904999"/>
          </a:xfrm>
          <a:prstGeom prst="rect">
            <a:avLst/>
          </a:prstGeom>
          <a:ln>
            <a:noFill/>
          </a:ln>
          <a:effectLst>
            <a:softEdge rad="112500"/>
          </a:effectLst>
        </p:spPr>
      </p:pic>
      <p:pic>
        <p:nvPicPr>
          <p:cNvPr id="5126" name="Picture 6" descr="http://t1.gstatic.com/images?q=tbn:ANd9GcSQgyeYoqxdqTN0sJ3ztlOABk9Vz4IVnZ4yuHHFHMi94yFN2x8dB9yTtWFH"/>
          <p:cNvPicPr>
            <a:picLocks noChangeAspect="1" noChangeArrowheads="1"/>
          </p:cNvPicPr>
          <p:nvPr/>
        </p:nvPicPr>
        <p:blipFill>
          <a:blip r:embed="rId5" cstate="print"/>
          <a:srcRect/>
          <a:stretch>
            <a:fillRect/>
          </a:stretch>
        </p:blipFill>
        <p:spPr bwMode="auto">
          <a:xfrm>
            <a:off x="9294634" y="2171700"/>
            <a:ext cx="2897366" cy="1752600"/>
          </a:xfrm>
          <a:prstGeom prst="rect">
            <a:avLst/>
          </a:prstGeom>
          <a:ln>
            <a:noFill/>
          </a:ln>
          <a:effectLst>
            <a:softEdge rad="112500"/>
          </a:effectLst>
        </p:spPr>
      </p:pic>
      <p:pic>
        <p:nvPicPr>
          <p:cNvPr id="5134" name="Picture 14" descr="http://www.ravigadu.com/wp-content/uploads/2010/05/Lailacyclone.jpg"/>
          <p:cNvPicPr>
            <a:picLocks noChangeAspect="1" noChangeArrowheads="1"/>
          </p:cNvPicPr>
          <p:nvPr/>
        </p:nvPicPr>
        <p:blipFill>
          <a:blip r:embed="rId6" cstate="print"/>
          <a:srcRect/>
          <a:stretch>
            <a:fillRect/>
          </a:stretch>
        </p:blipFill>
        <p:spPr bwMode="auto">
          <a:xfrm>
            <a:off x="9294634" y="5029200"/>
            <a:ext cx="2997461" cy="1828800"/>
          </a:xfrm>
          <a:prstGeom prst="rect">
            <a:avLst/>
          </a:prstGeom>
          <a:ln>
            <a:noFill/>
          </a:ln>
          <a:effectLst>
            <a:softEdge rad="112500"/>
          </a:effectLst>
        </p:spPr>
      </p:pic>
      <p:sp>
        <p:nvSpPr>
          <p:cNvPr id="2" name="Rounded Rectangle 161">
            <a:extLst>
              <a:ext uri="{FF2B5EF4-FFF2-40B4-BE49-F238E27FC236}">
                <a16:creationId xmlns:a16="http://schemas.microsoft.com/office/drawing/2014/main" xmlns="" id="{3BF0707C-AD62-8222-2470-5A7D64F07ECD}"/>
              </a:ext>
            </a:extLst>
          </p:cNvPr>
          <p:cNvSpPr/>
          <p:nvPr/>
        </p:nvSpPr>
        <p:spPr>
          <a:xfrm>
            <a:off x="1" y="1"/>
            <a:ext cx="10566400" cy="457199"/>
          </a:xfrm>
          <a:prstGeom prst="roundRect">
            <a:avLst>
              <a:gd name="adj" fmla="val 0"/>
            </a:avLst>
          </a:prstGeom>
          <a:solidFill>
            <a:srgbClr val="0000CC"/>
          </a:solidFill>
          <a:ln w="9360" cap="flat">
            <a:solidFill>
              <a:srgbClr val="0000CC"/>
            </a:solidFill>
            <a:round/>
            <a:headEnd/>
            <a:tailEnd/>
          </a:ln>
          <a:effectLst/>
        </p:spPr>
        <p:txBody>
          <a:bodyPr lIns="90000" tIns="0" rIns="90000" bIns="0"/>
          <a:lstStyle/>
          <a:p>
            <a:pPr marL="0" marR="0" lvl="0" indent="0" algn="ctr" defTabSz="914400" rtl="0" eaLnBrk="1" fontAlgn="auto" latinLnBrk="0" hangingPunct="1">
              <a:lnSpc>
                <a:spcPct val="100000"/>
              </a:lnSpc>
              <a:spcBef>
                <a:spcPts val="0"/>
              </a:spcBef>
              <a:spcAft>
                <a:spcPts val="0"/>
              </a:spcAft>
              <a:buClrTx/>
              <a:buSzTx/>
              <a:buFontTx/>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Oceans</a:t>
            </a:r>
          </a:p>
        </p:txBody>
      </p:sp>
      <p:pic>
        <p:nvPicPr>
          <p:cNvPr id="6" name="Picture 2" descr="C:\Users\Mohanty\Desktop\logo.jpg">
            <a:extLst>
              <a:ext uri="{FF2B5EF4-FFF2-40B4-BE49-F238E27FC236}">
                <a16:creationId xmlns:a16="http://schemas.microsoft.com/office/drawing/2014/main" xmlns="" id="{696E2AEF-6D7F-A5D1-D861-3BDD2D83AD9E}"/>
              </a:ext>
            </a:extLst>
          </p:cNvPr>
          <p:cNvPicPr>
            <a:picLocks noChangeAspect="1" noChangeArrowheads="1"/>
          </p:cNvPicPr>
          <p:nvPr/>
        </p:nvPicPr>
        <p:blipFill>
          <a:blip r:embed="rId7" cstate="print"/>
          <a:srcRect l="9111" b="5882"/>
          <a:stretch>
            <a:fillRect/>
          </a:stretch>
        </p:blipFill>
        <p:spPr bwMode="auto">
          <a:xfrm>
            <a:off x="10580914" y="0"/>
            <a:ext cx="1579061" cy="478971"/>
          </a:xfrm>
          <a:prstGeom prst="rect">
            <a:avLst/>
          </a:prstGeom>
          <a:noFill/>
        </p:spPr>
      </p:pic>
    </p:spTree>
    <p:extLst>
      <p:ext uri="{BB962C8B-B14F-4D97-AF65-F5344CB8AC3E}">
        <p14:creationId xmlns:p14="http://schemas.microsoft.com/office/powerpoint/2010/main" xmlns="" val="16410698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A3355116-637A-EB4E-90FC-FD98122555CC}"/>
              </a:ext>
            </a:extLst>
          </p:cNvPr>
          <p:cNvSpPr/>
          <p:nvPr/>
        </p:nvSpPr>
        <p:spPr>
          <a:xfrm>
            <a:off x="0" y="0"/>
            <a:ext cx="10397359" cy="457200"/>
          </a:xfrm>
          <a:prstGeom prst="roundRect">
            <a:avLst/>
          </a:prstGeom>
          <a:solidFill>
            <a:srgbClr val="3333CC"/>
          </a:solidFill>
          <a:ln w="9360" cap="flat">
            <a:noFill/>
            <a:round/>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0000" tIns="0" rIns="90000" bIns="0" numCol="1" anchor="ctr" anchorCtr="0" compatLnSpc="1">
            <a:prstTxWarp prst="textNoShape">
              <a:avLst/>
            </a:prstTxWarp>
          </a:bodyPr>
          <a:lstStyle/>
          <a:p>
            <a: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800" b="1" dirty="0">
                <a:solidFill>
                  <a:prstClr val="white"/>
                </a:solidFill>
                <a:effectLst>
                  <a:outerShdw blurRad="38100" dist="38100" dir="2700000" algn="tl">
                    <a:srgbClr val="000000">
                      <a:alpha val="43137"/>
                    </a:srgbClr>
                  </a:outerShdw>
                </a:effectLst>
                <a:latin typeface="Calibri"/>
                <a:ea typeface="+mj-ea"/>
                <a:cs typeface="Times New Roman" pitchFamily="18" charset="0"/>
              </a:rPr>
              <a:t>Swell Surge Warning/Alert</a:t>
            </a:r>
          </a:p>
        </p:txBody>
      </p:sp>
      <p:sp>
        <p:nvSpPr>
          <p:cNvPr id="30" name="TextBox 29">
            <a:extLst>
              <a:ext uri="{FF2B5EF4-FFF2-40B4-BE49-F238E27FC236}">
                <a16:creationId xmlns:a16="http://schemas.microsoft.com/office/drawing/2014/main" xmlns="" id="{DBFDCB01-A710-F977-7878-246375CE7EE0}"/>
              </a:ext>
            </a:extLst>
          </p:cNvPr>
          <p:cNvSpPr txBox="1"/>
          <p:nvPr/>
        </p:nvSpPr>
        <p:spPr>
          <a:xfrm>
            <a:off x="-96688" y="414865"/>
            <a:ext cx="6117997" cy="1815882"/>
          </a:xfrm>
          <a:prstGeom prst="rect">
            <a:avLst/>
          </a:prstGeom>
          <a:noFill/>
        </p:spPr>
        <p:txBody>
          <a:bodyPr wrap="square">
            <a:spAutoFit/>
          </a:bodyPr>
          <a:lstStyle/>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Swell Surge happened on 31 March 2024 at a few coastal places of Southern India. High swell wave experienced Kerala. </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INCOIS issued Rough Sea/Swell surge Alerts to the respective states/UTs on 29, 30 &amp; 31 Mar2024. </a:t>
            </a:r>
          </a:p>
          <a:p>
            <a:pPr marL="285750" indent="-285750" algn="just">
              <a:buFont typeface="Arial" panose="020B0604020202020204" pitchFamily="34" charset="0"/>
              <a:buChar char="•"/>
            </a:pPr>
            <a:r>
              <a:rPr lang="en-US" sz="1600" kern="100" dirty="0">
                <a:latin typeface="Times New Roman" panose="02020603050405020304" pitchFamily="18" charset="0"/>
                <a:cs typeface="Times New Roman" panose="02020603050405020304" pitchFamily="18" charset="0"/>
              </a:rPr>
              <a:t>INCOIS team surveyed the impacted areas in Kerala and observed  120 m max. inundation at </a:t>
            </a:r>
            <a:r>
              <a:rPr lang="en-US" sz="1600" kern="100" dirty="0" err="1">
                <a:latin typeface="Times New Roman" panose="02020603050405020304" pitchFamily="18" charset="0"/>
                <a:cs typeface="Times New Roman" panose="02020603050405020304" pitchFamily="18" charset="0"/>
              </a:rPr>
              <a:t>Adimalatura</a:t>
            </a:r>
            <a:r>
              <a:rPr lang="en-US" sz="1600" kern="100" dirty="0">
                <a:latin typeface="Times New Roman" panose="02020603050405020304" pitchFamily="18" charset="0"/>
                <a:cs typeface="Times New Roman" panose="02020603050405020304" pitchFamily="18" charset="0"/>
              </a:rPr>
              <a:t>, and 1.2 m max wave height at </a:t>
            </a:r>
            <a:r>
              <a:rPr lang="en-US" sz="1600" kern="100" dirty="0" err="1">
                <a:latin typeface="Times New Roman" panose="02020603050405020304" pitchFamily="18" charset="0"/>
                <a:cs typeface="Times New Roman" panose="02020603050405020304" pitchFamily="18" charset="0"/>
              </a:rPr>
              <a:t>Pozhiyoor</a:t>
            </a:r>
            <a:r>
              <a:rPr lang="en-US" sz="1600" kern="100" dirty="0">
                <a:latin typeface="Times New Roman" panose="02020603050405020304" pitchFamily="18" charset="0"/>
                <a:cs typeface="Times New Roman" panose="02020603050405020304" pitchFamily="18" charset="0"/>
              </a:rPr>
              <a:t>. </a:t>
            </a:r>
          </a:p>
        </p:txBody>
      </p:sp>
      <p:grpSp>
        <p:nvGrpSpPr>
          <p:cNvPr id="35" name="Group 34">
            <a:extLst>
              <a:ext uri="{FF2B5EF4-FFF2-40B4-BE49-F238E27FC236}">
                <a16:creationId xmlns:a16="http://schemas.microsoft.com/office/drawing/2014/main" xmlns="" id="{D26BA338-33CF-0D16-CB24-4E3F04C6ED84}"/>
              </a:ext>
            </a:extLst>
          </p:cNvPr>
          <p:cNvGrpSpPr/>
          <p:nvPr/>
        </p:nvGrpSpPr>
        <p:grpSpPr>
          <a:xfrm>
            <a:off x="10776519" y="1360801"/>
            <a:ext cx="1370835" cy="833573"/>
            <a:chOff x="6713316" y="5876271"/>
            <a:chExt cx="1365292" cy="996839"/>
          </a:xfrm>
        </p:grpSpPr>
        <p:pic>
          <p:nvPicPr>
            <p:cNvPr id="33" name="Picture 32">
              <a:extLst>
                <a:ext uri="{FF2B5EF4-FFF2-40B4-BE49-F238E27FC236}">
                  <a16:creationId xmlns:a16="http://schemas.microsoft.com/office/drawing/2014/main" xmlns="" id="{77331546-E635-3A3D-8DFE-11C3530CAEE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6552487" y="6040290"/>
              <a:ext cx="993649" cy="671992"/>
            </a:xfrm>
            <a:prstGeom prst="rect">
              <a:avLst/>
            </a:prstGeom>
          </p:spPr>
        </p:pic>
        <p:pic>
          <p:nvPicPr>
            <p:cNvPr id="34" name="Picture 33">
              <a:extLst>
                <a:ext uri="{FF2B5EF4-FFF2-40B4-BE49-F238E27FC236}">
                  <a16:creationId xmlns:a16="http://schemas.microsoft.com/office/drawing/2014/main" xmlns="" id="{0947CF00-C4F7-6D15-A47A-20293C93690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400000">
              <a:off x="7219595" y="5998987"/>
              <a:ext cx="981729" cy="736297"/>
            </a:xfrm>
            <a:prstGeom prst="rect">
              <a:avLst/>
            </a:prstGeom>
          </p:spPr>
        </p:pic>
      </p:grpSp>
      <p:pic>
        <p:nvPicPr>
          <p:cNvPr id="38" name="Picture 37">
            <a:extLst>
              <a:ext uri="{FF2B5EF4-FFF2-40B4-BE49-F238E27FC236}">
                <a16:creationId xmlns:a16="http://schemas.microsoft.com/office/drawing/2014/main" xmlns="" id="{F8D46DA4-E888-604D-1A27-D6A5DB5B3717}"/>
              </a:ext>
            </a:extLst>
          </p:cNvPr>
          <p:cNvPicPr>
            <a:picLocks noChangeAspect="1"/>
          </p:cNvPicPr>
          <p:nvPr/>
        </p:nvPicPr>
        <p:blipFill>
          <a:blip r:embed="rId6" cstate="print"/>
          <a:stretch>
            <a:fillRect/>
          </a:stretch>
        </p:blipFill>
        <p:spPr>
          <a:xfrm>
            <a:off x="10776520" y="466626"/>
            <a:ext cx="1407592" cy="934510"/>
          </a:xfrm>
          <a:prstGeom prst="rect">
            <a:avLst/>
          </a:prstGeom>
        </p:spPr>
      </p:pic>
      <p:pic>
        <p:nvPicPr>
          <p:cNvPr id="6" name="Picture 5" descr="A map of the world&#10;&#10;Description automatically generated">
            <a:extLst>
              <a:ext uri="{FF2B5EF4-FFF2-40B4-BE49-F238E27FC236}">
                <a16:creationId xmlns:a16="http://schemas.microsoft.com/office/drawing/2014/main" xmlns="" id="{7B818AF1-D16A-4F98-F663-F774F5AD19D4}"/>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t="5302" b="6145"/>
          <a:stretch/>
        </p:blipFill>
        <p:spPr>
          <a:xfrm>
            <a:off x="5987441" y="487238"/>
            <a:ext cx="2306939" cy="1776005"/>
          </a:xfrm>
          <a:prstGeom prst="rect">
            <a:avLst/>
          </a:prstGeom>
        </p:spPr>
      </p:pic>
      <p:grpSp>
        <p:nvGrpSpPr>
          <p:cNvPr id="7" name="Group 6">
            <a:extLst>
              <a:ext uri="{FF2B5EF4-FFF2-40B4-BE49-F238E27FC236}">
                <a16:creationId xmlns:a16="http://schemas.microsoft.com/office/drawing/2014/main" xmlns="" id="{94C314C9-DE48-7F02-D173-98A9E04F0F94}"/>
              </a:ext>
            </a:extLst>
          </p:cNvPr>
          <p:cNvGrpSpPr/>
          <p:nvPr/>
        </p:nvGrpSpPr>
        <p:grpSpPr>
          <a:xfrm>
            <a:off x="9345808" y="501538"/>
            <a:ext cx="1413752" cy="1692836"/>
            <a:chOff x="2808688" y="4882922"/>
            <a:chExt cx="2041002" cy="1972315"/>
          </a:xfrm>
        </p:grpSpPr>
        <p:pic>
          <p:nvPicPr>
            <p:cNvPr id="8" name="Picture 2" descr="കള്ളക്കടൽ പ്രതിഭാസം' തുടരുന്നു; കേരള ...">
              <a:extLst>
                <a:ext uri="{FF2B5EF4-FFF2-40B4-BE49-F238E27FC236}">
                  <a16:creationId xmlns:a16="http://schemas.microsoft.com/office/drawing/2014/main" xmlns="" id="{612986B3-DF95-673A-CB9C-64B796EBCEB7}"/>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808688" y="5877325"/>
              <a:ext cx="2041002" cy="97791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across Kerala coast; houses flooded">
              <a:extLst>
                <a:ext uri="{FF2B5EF4-FFF2-40B4-BE49-F238E27FC236}">
                  <a16:creationId xmlns:a16="http://schemas.microsoft.com/office/drawing/2014/main" xmlns="" id="{0E88835F-044A-9411-5853-B4E6032369BC}"/>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2817046" y="4882922"/>
              <a:ext cx="2032644" cy="98338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 name="Group 15">
            <a:extLst>
              <a:ext uri="{FF2B5EF4-FFF2-40B4-BE49-F238E27FC236}">
                <a16:creationId xmlns:a16="http://schemas.microsoft.com/office/drawing/2014/main" xmlns="" id="{3A01B2D7-B026-D24D-856C-E903341E8838}"/>
              </a:ext>
            </a:extLst>
          </p:cNvPr>
          <p:cNvGrpSpPr/>
          <p:nvPr/>
        </p:nvGrpSpPr>
        <p:grpSpPr>
          <a:xfrm>
            <a:off x="8184232" y="503669"/>
            <a:ext cx="1089160" cy="1670377"/>
            <a:chOff x="4540187" y="4792789"/>
            <a:chExt cx="1683740" cy="2065212"/>
          </a:xfrm>
        </p:grpSpPr>
        <p:pic>
          <p:nvPicPr>
            <p:cNvPr id="17" name="Picture 16" descr="A graph showing the number of weather forecasts&#10;&#10;Description automatically generated with medium confidence">
              <a:extLst>
                <a:ext uri="{FF2B5EF4-FFF2-40B4-BE49-F238E27FC236}">
                  <a16:creationId xmlns:a16="http://schemas.microsoft.com/office/drawing/2014/main" xmlns="" id="{E6EF5B47-D0C7-33DA-DF88-C2C0301321C1}"/>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557520" y="4792789"/>
              <a:ext cx="1666406" cy="958735"/>
            </a:xfrm>
            <a:prstGeom prst="rect">
              <a:avLst/>
            </a:prstGeom>
          </p:spPr>
        </p:pic>
        <p:pic>
          <p:nvPicPr>
            <p:cNvPr id="19" name="Picture 18" descr="A graph of a wave&#10;&#10;Description automatically generated">
              <a:extLst>
                <a:ext uri="{FF2B5EF4-FFF2-40B4-BE49-F238E27FC236}">
                  <a16:creationId xmlns:a16="http://schemas.microsoft.com/office/drawing/2014/main" xmlns="" id="{F489A2FC-7794-048E-9BEA-EDC3B8F7FB45}"/>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540187" y="5889263"/>
              <a:ext cx="1683740" cy="968738"/>
            </a:xfrm>
            <a:prstGeom prst="rect">
              <a:avLst/>
            </a:prstGeom>
          </p:spPr>
        </p:pic>
      </p:grpSp>
      <p:sp>
        <p:nvSpPr>
          <p:cNvPr id="20" name="TextBox 19">
            <a:extLst>
              <a:ext uri="{FF2B5EF4-FFF2-40B4-BE49-F238E27FC236}">
                <a16:creationId xmlns:a16="http://schemas.microsoft.com/office/drawing/2014/main" xmlns="" id="{2C16C05D-F240-0951-CF4E-C329FDAA2F33}"/>
              </a:ext>
            </a:extLst>
          </p:cNvPr>
          <p:cNvSpPr txBox="1"/>
          <p:nvPr/>
        </p:nvSpPr>
        <p:spPr>
          <a:xfrm>
            <a:off x="44465" y="2256148"/>
            <a:ext cx="6126228" cy="2800767"/>
          </a:xfrm>
          <a:prstGeom prst="rect">
            <a:avLst/>
          </a:prstGeom>
          <a:noFill/>
        </p:spPr>
        <p:txBody>
          <a:bodyPr wrap="square">
            <a:spAutoFit/>
          </a:bodyPr>
          <a:lstStyle/>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INCOIS issued Swell surge Warning to Kerala, South Tamil Nadu and Lakshadweep, and Alerts to remaining Indian coastal states on 04 &amp; 05 May 2024. About 1.02 cr. SMS disseminated through CAP.</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Swell surges experienced low-lying areas Kerala and TN. As per report from Kerala, </a:t>
            </a:r>
            <a:r>
              <a:rPr lang="en-US" sz="1600" dirty="0">
                <a:effectLst/>
                <a:latin typeface="Times New Roman" panose="02020603050405020304" pitchFamily="18" charset="0"/>
                <a:ea typeface="Aptos" panose="020B0004020202020204" pitchFamily="34" charset="0"/>
                <a:cs typeface="Times New Roman" panose="02020603050405020304" pitchFamily="18" charset="0"/>
              </a:rPr>
              <a:t>low-lying areas got flooded and damages were reported at few scattered coastal districts. </a:t>
            </a:r>
          </a:p>
          <a:p>
            <a:pPr marL="285750" indent="-285750" algn="just">
              <a:buFont typeface="Arial" panose="020B0604020202020204" pitchFamily="34" charset="0"/>
              <a:buChar char="•"/>
            </a:pPr>
            <a:r>
              <a:rPr lang="en-US" sz="1600" dirty="0">
                <a:latin typeface="Times New Roman" panose="02020603050405020304" pitchFamily="18" charset="0"/>
                <a:ea typeface="Aptos" panose="020B0004020202020204" pitchFamily="34" charset="0"/>
                <a:cs typeface="Times New Roman" panose="02020603050405020304" pitchFamily="18" charset="0"/>
              </a:rPr>
              <a:t>From WRB and MRB observations, it was evident that swell periods 20-25 sec and swell height 1.2-2.8 m as forecasted by models.</a:t>
            </a:r>
          </a:p>
          <a:p>
            <a:pPr marL="285750" indent="-285750" algn="just">
              <a:buFont typeface="Arial" panose="020B0604020202020204" pitchFamily="34" charset="0"/>
              <a:buChar char="•"/>
            </a:pPr>
            <a:r>
              <a:rPr lang="en-US" sz="1600" b="1" dirty="0">
                <a:latin typeface="Times New Roman" panose="02020603050405020304" pitchFamily="18" charset="0"/>
                <a:ea typeface="Aptos" panose="020B0004020202020204" pitchFamily="34" charset="0"/>
                <a:cs typeface="Times New Roman" panose="02020603050405020304" pitchFamily="18" charset="0"/>
              </a:rPr>
              <a:t>This was a success story of INCOIS as we could monitor the oceanic conditions through observations/models and forewarn the coastal states in advance.</a:t>
            </a:r>
            <a:endParaRPr lang="en-US" sz="1600" b="1" dirty="0">
              <a:solidFill>
                <a:srgbClr val="000000"/>
              </a:solidFill>
              <a:latin typeface="Calibri" panose="020F0502020204030204" pitchFamily="34" charset="0"/>
              <a:cs typeface="Calibri" panose="020F0502020204030204" pitchFamily="34" charset="0"/>
            </a:endParaRPr>
          </a:p>
        </p:txBody>
      </p:sp>
      <p:pic>
        <p:nvPicPr>
          <p:cNvPr id="23" name="Picture 22" descr="A graph showing the number of different types of weather&#10;&#10;Description automatically generated with medium confidence">
            <a:extLst>
              <a:ext uri="{FF2B5EF4-FFF2-40B4-BE49-F238E27FC236}">
                <a16:creationId xmlns:a16="http://schemas.microsoft.com/office/drawing/2014/main" xmlns="" id="{13F0FC10-95D3-4794-B088-75E6BACDFA39}"/>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6096000" y="2366725"/>
            <a:ext cx="2088232" cy="820922"/>
          </a:xfrm>
          <a:prstGeom prst="rect">
            <a:avLst/>
          </a:prstGeom>
        </p:spPr>
      </p:pic>
      <p:pic>
        <p:nvPicPr>
          <p:cNvPr id="25" name="Picture 24" descr="A graph showing the time of a flight&#10;&#10;Description automatically generated with medium confidence">
            <a:extLst>
              <a:ext uri="{FF2B5EF4-FFF2-40B4-BE49-F238E27FC236}">
                <a16:creationId xmlns:a16="http://schemas.microsoft.com/office/drawing/2014/main" xmlns="" id="{7A931367-1796-A8EF-99FC-D139E39BBC8E}"/>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087207" y="3187647"/>
            <a:ext cx="2172773" cy="791053"/>
          </a:xfrm>
          <a:prstGeom prst="rect">
            <a:avLst/>
          </a:prstGeom>
        </p:spPr>
      </p:pic>
      <p:pic>
        <p:nvPicPr>
          <p:cNvPr id="26" name="Picture 25" descr="A graph showing the time in ist&#10;&#10;Description automatically generated">
            <a:extLst>
              <a:ext uri="{FF2B5EF4-FFF2-40B4-BE49-F238E27FC236}">
                <a16:creationId xmlns:a16="http://schemas.microsoft.com/office/drawing/2014/main" xmlns="" id="{8CC1F6B9-0FEE-E7B1-6BEE-C140CC976D8F}"/>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6124254" y="3994765"/>
            <a:ext cx="2159715" cy="960079"/>
          </a:xfrm>
          <a:prstGeom prst="rect">
            <a:avLst/>
          </a:prstGeom>
        </p:spPr>
      </p:pic>
      <p:pic>
        <p:nvPicPr>
          <p:cNvPr id="29" name="Picture 28" descr="A graph showing the height of a wave&#10;&#10;Description automatically generated">
            <a:extLst>
              <a:ext uri="{FF2B5EF4-FFF2-40B4-BE49-F238E27FC236}">
                <a16:creationId xmlns:a16="http://schemas.microsoft.com/office/drawing/2014/main" xmlns="" id="{9FA8BEBC-386B-E515-F622-CA503B10855B}"/>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6081078" y="4962593"/>
            <a:ext cx="2185033" cy="887107"/>
          </a:xfrm>
          <a:prstGeom prst="rect">
            <a:avLst/>
          </a:prstGeom>
        </p:spPr>
      </p:pic>
      <p:pic>
        <p:nvPicPr>
          <p:cNvPr id="31" name="Picture 30" descr="A graph of a wave&#10;&#10;Description automatically generated">
            <a:extLst>
              <a:ext uri="{FF2B5EF4-FFF2-40B4-BE49-F238E27FC236}">
                <a16:creationId xmlns:a16="http://schemas.microsoft.com/office/drawing/2014/main" xmlns="" id="{22C7EB60-2227-702C-A55F-44EB5D6B3B19}"/>
              </a:ext>
            </a:extLst>
          </p:cNvPr>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5987441" y="5849700"/>
            <a:ext cx="2412815" cy="1013601"/>
          </a:xfrm>
          <a:prstGeom prst="rect">
            <a:avLst/>
          </a:prstGeom>
        </p:spPr>
      </p:pic>
      <p:pic>
        <p:nvPicPr>
          <p:cNvPr id="32" name="Picture 31" descr="A map of the world&#10;&#10;Description automatically generated">
            <a:extLst>
              <a:ext uri="{FF2B5EF4-FFF2-40B4-BE49-F238E27FC236}">
                <a16:creationId xmlns:a16="http://schemas.microsoft.com/office/drawing/2014/main" xmlns="" id="{5130C22C-0E21-9527-F89B-419E4AD6DA8E}"/>
              </a:ext>
            </a:extLst>
          </p:cNvPr>
          <p:cNvPicPr>
            <a:picLocks noChangeAspect="1"/>
          </p:cNvPicPr>
          <p:nvPr/>
        </p:nvPicPr>
        <p:blipFill rotWithShape="1">
          <a:blip r:embed="rId17" cstate="print">
            <a:extLst>
              <a:ext uri="{28A0092B-C50C-407E-A947-70E740481C1C}">
                <a14:useLocalDpi xmlns:a14="http://schemas.microsoft.com/office/drawing/2010/main" xmlns="" val="0"/>
              </a:ext>
            </a:extLst>
          </a:blip>
          <a:srcRect l="1463" t="8000" r="4579" b="13600"/>
          <a:stretch/>
        </p:blipFill>
        <p:spPr>
          <a:xfrm>
            <a:off x="44465" y="4982763"/>
            <a:ext cx="3055576" cy="1955166"/>
          </a:xfrm>
          <a:prstGeom prst="rect">
            <a:avLst/>
          </a:prstGeom>
        </p:spPr>
      </p:pic>
      <p:pic>
        <p:nvPicPr>
          <p:cNvPr id="37" name="Picture 36" descr="A map of the world&#10;&#10;Description automatically generated">
            <a:extLst>
              <a:ext uri="{FF2B5EF4-FFF2-40B4-BE49-F238E27FC236}">
                <a16:creationId xmlns:a16="http://schemas.microsoft.com/office/drawing/2014/main" xmlns="" id="{36E2D1D8-52EC-6A98-1470-4D71B59FEF31}"/>
              </a:ext>
            </a:extLst>
          </p:cNvPr>
          <p:cNvPicPr>
            <a:picLocks noChangeAspect="1"/>
          </p:cNvPicPr>
          <p:nvPr/>
        </p:nvPicPr>
        <p:blipFill rotWithShape="1">
          <a:blip r:embed="rId18" cstate="print">
            <a:extLst>
              <a:ext uri="{28A0092B-C50C-407E-A947-70E740481C1C}">
                <a14:useLocalDpi xmlns:a14="http://schemas.microsoft.com/office/drawing/2010/main" xmlns="" val="0"/>
              </a:ext>
            </a:extLst>
          </a:blip>
          <a:srcRect t="7065" b="9677"/>
          <a:stretch/>
        </p:blipFill>
        <p:spPr>
          <a:xfrm>
            <a:off x="3159284" y="5058060"/>
            <a:ext cx="2921794" cy="1839282"/>
          </a:xfrm>
          <a:prstGeom prst="rect">
            <a:avLst/>
          </a:prstGeom>
        </p:spPr>
      </p:pic>
      <p:cxnSp>
        <p:nvCxnSpPr>
          <p:cNvPr id="40" name="Straight Connector 39">
            <a:extLst>
              <a:ext uri="{FF2B5EF4-FFF2-40B4-BE49-F238E27FC236}">
                <a16:creationId xmlns:a16="http://schemas.microsoft.com/office/drawing/2014/main" xmlns="" id="{C3828C2B-3DE0-86B0-F410-82D3867CCDBA}"/>
              </a:ext>
            </a:extLst>
          </p:cNvPr>
          <p:cNvCxnSpPr>
            <a:cxnSpLocks/>
          </p:cNvCxnSpPr>
          <p:nvPr/>
        </p:nvCxnSpPr>
        <p:spPr>
          <a:xfrm>
            <a:off x="0" y="2194374"/>
            <a:ext cx="12207264" cy="78815"/>
          </a:xfrm>
          <a:prstGeom prst="line">
            <a:avLst/>
          </a:prstGeom>
        </p:spPr>
        <p:style>
          <a:lnRef idx="2">
            <a:schemeClr val="accent4"/>
          </a:lnRef>
          <a:fillRef idx="0">
            <a:schemeClr val="accent4"/>
          </a:fillRef>
          <a:effectRef idx="1">
            <a:schemeClr val="accent4"/>
          </a:effectRef>
          <a:fontRef idx="minor">
            <a:schemeClr val="tx1"/>
          </a:fontRef>
        </p:style>
      </p:cxnSp>
      <p:pic>
        <p:nvPicPr>
          <p:cNvPr id="41" name="WhatsApp Video 2024-05-05 at 12.14.46">
            <a:hlinkClick r:id="" action="ppaction://media"/>
            <a:extLst>
              <a:ext uri="{FF2B5EF4-FFF2-40B4-BE49-F238E27FC236}">
                <a16:creationId xmlns:a16="http://schemas.microsoft.com/office/drawing/2014/main" xmlns="" id="{22875B7E-64F5-8224-12F0-6BBCAB7D93E5}"/>
              </a:ext>
            </a:extLst>
          </p:cNvPr>
          <p:cNvPicPr>
            <a:picLocks noChangeAspect="1"/>
          </p:cNvPicPr>
          <p:nvPr>
            <a:videoFile r:link="rId1"/>
            <p:extLst>
              <p:ext uri="{DAA4B4D4-6D71-4841-9C94-3DE7FCFB9230}">
                <p14:media xmlns:p14="http://schemas.microsoft.com/office/powerpoint/2010/main" xmlns="" r:embed="rId19"/>
              </p:ext>
            </p:extLst>
          </p:nvPr>
        </p:nvPicPr>
        <p:blipFill>
          <a:blip r:embed="rId20" cstate="print"/>
          <a:stretch>
            <a:fillRect/>
          </a:stretch>
        </p:blipFill>
        <p:spPr>
          <a:xfrm>
            <a:off x="8283969" y="2378496"/>
            <a:ext cx="1893326" cy="1804909"/>
          </a:xfrm>
          <a:prstGeom prst="rect">
            <a:avLst/>
          </a:prstGeom>
        </p:spPr>
      </p:pic>
      <p:pic>
        <p:nvPicPr>
          <p:cNvPr id="42" name="Picture 41" descr="A hole in the wall&#10;&#10;Description automatically generated">
            <a:extLst>
              <a:ext uri="{FF2B5EF4-FFF2-40B4-BE49-F238E27FC236}">
                <a16:creationId xmlns:a16="http://schemas.microsoft.com/office/drawing/2014/main" xmlns="" id="{66BB06E0-D0A3-BB99-45A9-EFA39CE30E7F}"/>
              </a:ext>
            </a:extLst>
          </p:cNvPr>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a:off x="8324254" y="4249192"/>
            <a:ext cx="1942244" cy="996022"/>
          </a:xfrm>
          <a:prstGeom prst="rect">
            <a:avLst/>
          </a:prstGeom>
        </p:spPr>
      </p:pic>
      <p:pic>
        <p:nvPicPr>
          <p:cNvPr id="43" name="Picture 42" descr="A website with a person standing on rocks&#10;&#10;Description automatically generated with medium confidence">
            <a:extLst>
              <a:ext uri="{FF2B5EF4-FFF2-40B4-BE49-F238E27FC236}">
                <a16:creationId xmlns:a16="http://schemas.microsoft.com/office/drawing/2014/main" xmlns="" id="{497BD997-4F4B-B3D6-8768-F4841314B6F3}"/>
              </a:ext>
            </a:extLst>
          </p:cNvPr>
          <p:cNvPicPr>
            <a:picLocks noChangeAspect="1"/>
          </p:cNvPicPr>
          <p:nvPr/>
        </p:nvPicPr>
        <p:blipFill>
          <a:blip r:embed="rId22" cstate="print">
            <a:extLst>
              <a:ext uri="{28A0092B-C50C-407E-A947-70E740481C1C}">
                <a14:useLocalDpi xmlns:a14="http://schemas.microsoft.com/office/drawing/2010/main" xmlns="" val="0"/>
              </a:ext>
            </a:extLst>
          </a:blip>
          <a:stretch>
            <a:fillRect/>
          </a:stretch>
        </p:blipFill>
        <p:spPr>
          <a:xfrm>
            <a:off x="8325354" y="5216292"/>
            <a:ext cx="1893326" cy="1578651"/>
          </a:xfrm>
          <a:prstGeom prst="rect">
            <a:avLst/>
          </a:prstGeom>
        </p:spPr>
      </p:pic>
      <p:pic>
        <p:nvPicPr>
          <p:cNvPr id="44" name="Picture 43" descr="A building with rocks and water&#10;&#10;Description automatically generated with medium confidence">
            <a:extLst>
              <a:ext uri="{FF2B5EF4-FFF2-40B4-BE49-F238E27FC236}">
                <a16:creationId xmlns:a16="http://schemas.microsoft.com/office/drawing/2014/main" xmlns="" id="{0F6398E0-6117-0CC9-F281-32E309CAC7A0}"/>
              </a:ext>
            </a:extLst>
          </p:cNvPr>
          <p:cNvPicPr>
            <a:picLocks noChangeAspect="1"/>
          </p:cNvPicPr>
          <p:nvPr/>
        </p:nvPicPr>
        <p:blipFill>
          <a:blip r:embed="rId23" cstate="print">
            <a:extLst>
              <a:ext uri="{28A0092B-C50C-407E-A947-70E740481C1C}">
                <a14:useLocalDpi xmlns:a14="http://schemas.microsoft.com/office/drawing/2010/main" xmlns="" val="0"/>
              </a:ext>
            </a:extLst>
          </a:blip>
          <a:stretch>
            <a:fillRect/>
          </a:stretch>
        </p:blipFill>
        <p:spPr>
          <a:xfrm>
            <a:off x="10291587" y="4221276"/>
            <a:ext cx="1850219" cy="1023938"/>
          </a:xfrm>
          <a:prstGeom prst="rect">
            <a:avLst/>
          </a:prstGeom>
        </p:spPr>
      </p:pic>
      <p:pic>
        <p:nvPicPr>
          <p:cNvPr id="47" name="Picture 46">
            <a:extLst>
              <a:ext uri="{FF2B5EF4-FFF2-40B4-BE49-F238E27FC236}">
                <a16:creationId xmlns:a16="http://schemas.microsoft.com/office/drawing/2014/main" xmlns="" id="{5F885F0B-77E9-0B29-82F5-A9259CD395E0}"/>
              </a:ext>
            </a:extLst>
          </p:cNvPr>
          <p:cNvPicPr>
            <a:picLocks noChangeAspect="1"/>
          </p:cNvPicPr>
          <p:nvPr/>
        </p:nvPicPr>
        <p:blipFill>
          <a:blip r:embed="rId24"/>
          <a:stretch>
            <a:fillRect/>
          </a:stretch>
        </p:blipFill>
        <p:spPr>
          <a:xfrm>
            <a:off x="10201284" y="2481232"/>
            <a:ext cx="1982828" cy="1671685"/>
          </a:xfrm>
          <a:prstGeom prst="rect">
            <a:avLst/>
          </a:prstGeom>
        </p:spPr>
      </p:pic>
      <p:sp>
        <p:nvSpPr>
          <p:cNvPr id="48" name="Rectangle 47">
            <a:extLst>
              <a:ext uri="{FF2B5EF4-FFF2-40B4-BE49-F238E27FC236}">
                <a16:creationId xmlns:a16="http://schemas.microsoft.com/office/drawing/2014/main" xmlns="" id="{BF28D369-48D0-CF96-87B2-696271B3B97E}"/>
              </a:ext>
            </a:extLst>
          </p:cNvPr>
          <p:cNvSpPr/>
          <p:nvPr/>
        </p:nvSpPr>
        <p:spPr>
          <a:xfrm>
            <a:off x="0" y="2238345"/>
            <a:ext cx="6117996" cy="297570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51" name="Picture 50">
            <a:extLst>
              <a:ext uri="{FF2B5EF4-FFF2-40B4-BE49-F238E27FC236}">
                <a16:creationId xmlns:a16="http://schemas.microsoft.com/office/drawing/2014/main" xmlns="" id="{A198DC4A-1AD9-E133-423F-4C79274A3FD7}"/>
              </a:ext>
            </a:extLst>
          </p:cNvPr>
          <p:cNvPicPr>
            <a:picLocks noChangeAspect="1"/>
          </p:cNvPicPr>
          <p:nvPr/>
        </p:nvPicPr>
        <p:blipFill>
          <a:blip r:embed="rId25" cstate="print"/>
          <a:stretch>
            <a:fillRect/>
          </a:stretch>
        </p:blipFill>
        <p:spPr>
          <a:xfrm>
            <a:off x="10196490" y="5186315"/>
            <a:ext cx="1982829" cy="1650003"/>
          </a:xfrm>
          <a:prstGeom prst="rect">
            <a:avLst/>
          </a:prstGeom>
        </p:spPr>
      </p:pic>
      <p:pic>
        <p:nvPicPr>
          <p:cNvPr id="3" name="Picture 2" descr="Logo&#10;&#10;Description automatically generated">
            <a:extLst>
              <a:ext uri="{FF2B5EF4-FFF2-40B4-BE49-F238E27FC236}">
                <a16:creationId xmlns:a16="http://schemas.microsoft.com/office/drawing/2014/main" xmlns="" id="{5BF8231C-6381-936C-FB31-75B96F5AC0CC}"/>
              </a:ext>
            </a:extLst>
          </p:cNvPr>
          <p:cNvPicPr>
            <a:picLocks noChangeAspect="1"/>
          </p:cNvPicPr>
          <p:nvPr/>
        </p:nvPicPr>
        <p:blipFill rotWithShape="1">
          <a:blip r:embed="rId26" cstate="print">
            <a:extLst>
              <a:ext uri="{28A0092B-C50C-407E-A947-70E740481C1C}">
                <a14:useLocalDpi xmlns:a14="http://schemas.microsoft.com/office/drawing/2010/main" xmlns="" val="0"/>
              </a:ext>
            </a:extLst>
          </a:blip>
          <a:srcRect t="22641"/>
          <a:stretch/>
        </p:blipFill>
        <p:spPr>
          <a:xfrm>
            <a:off x="10248500" y="0"/>
            <a:ext cx="1880913" cy="602340"/>
          </a:xfrm>
          <a:prstGeom prst="rect">
            <a:avLst/>
          </a:prstGeom>
        </p:spPr>
      </p:pic>
      <p:pic>
        <p:nvPicPr>
          <p:cNvPr id="4" name="Picture 3" descr="A round purple label with a person blowing bubbles&#10;&#10;Description automatically generated">
            <a:extLst>
              <a:ext uri="{FF2B5EF4-FFF2-40B4-BE49-F238E27FC236}">
                <a16:creationId xmlns:a16="http://schemas.microsoft.com/office/drawing/2014/main" xmlns="" id="{E1DF3FBF-E574-CA59-D85E-0CF36162F298}"/>
              </a:ext>
            </a:extLst>
          </p:cNvPr>
          <p:cNvPicPr>
            <a:picLocks noChangeAspect="1"/>
          </p:cNvPicPr>
          <p:nvPr/>
        </p:nvPicPr>
        <p:blipFill>
          <a:blip r:embed="rId27" cstate="print">
            <a:extLst>
              <a:ext uri="{28A0092B-C50C-407E-A947-70E740481C1C}">
                <a14:useLocalDpi xmlns:a14="http://schemas.microsoft.com/office/drawing/2010/main" xmlns="" val="0"/>
              </a:ext>
            </a:extLst>
          </a:blip>
          <a:stretch>
            <a:fillRect/>
          </a:stretch>
        </p:blipFill>
        <p:spPr>
          <a:xfrm>
            <a:off x="9014204" y="-20328"/>
            <a:ext cx="805724" cy="805724"/>
          </a:xfrm>
          <a:prstGeom prst="rect">
            <a:avLst/>
          </a:prstGeom>
        </p:spPr>
      </p:pic>
      <p:pic>
        <p:nvPicPr>
          <p:cNvPr id="5" name="Picture 4" descr="A green circle with white text and a windmill and sun&#10;&#10;Description automatically generated">
            <a:extLst>
              <a:ext uri="{FF2B5EF4-FFF2-40B4-BE49-F238E27FC236}">
                <a16:creationId xmlns:a16="http://schemas.microsoft.com/office/drawing/2014/main" xmlns="" id="{6995C023-786A-701F-50F0-C359C3EC2518}"/>
              </a:ext>
            </a:extLst>
          </p:cNvPr>
          <p:cNvPicPr>
            <a:picLocks noChangeAspect="1"/>
          </p:cNvPicPr>
          <p:nvPr/>
        </p:nvPicPr>
        <p:blipFill>
          <a:blip r:embed="rId28" cstate="print">
            <a:extLst>
              <a:ext uri="{28A0092B-C50C-407E-A947-70E740481C1C}">
                <a14:useLocalDpi xmlns:a14="http://schemas.microsoft.com/office/drawing/2010/main" xmlns="" val="0"/>
              </a:ext>
            </a:extLst>
          </a:blip>
          <a:stretch>
            <a:fillRect/>
          </a:stretch>
        </p:blipFill>
        <p:spPr>
          <a:xfrm>
            <a:off x="5970481" y="11431"/>
            <a:ext cx="805724" cy="805724"/>
          </a:xfrm>
          <a:prstGeom prst="rect">
            <a:avLst/>
          </a:prstGeom>
        </p:spPr>
      </p:pic>
      <p:pic>
        <p:nvPicPr>
          <p:cNvPr id="10" name="Picture 9" descr="A circular green and white logo&#10;&#10;Description automatically generated with medium confidence">
            <a:extLst>
              <a:ext uri="{FF2B5EF4-FFF2-40B4-BE49-F238E27FC236}">
                <a16:creationId xmlns:a16="http://schemas.microsoft.com/office/drawing/2014/main" xmlns="" id="{B5EDB477-3369-E3A4-C169-0DBE33AD233A}"/>
              </a:ext>
            </a:extLst>
          </p:cNvPr>
          <p:cNvPicPr>
            <a:picLocks noChangeAspect="1"/>
          </p:cNvPicPr>
          <p:nvPr/>
        </p:nvPicPr>
        <p:blipFill>
          <a:blip r:embed="rId29" cstate="print">
            <a:extLst>
              <a:ext uri="{28A0092B-C50C-407E-A947-70E740481C1C}">
                <a14:useLocalDpi xmlns:a14="http://schemas.microsoft.com/office/drawing/2010/main" xmlns="" val="0"/>
              </a:ext>
            </a:extLst>
          </a:blip>
          <a:stretch>
            <a:fillRect/>
          </a:stretch>
        </p:blipFill>
        <p:spPr>
          <a:xfrm>
            <a:off x="7402756" y="-61430"/>
            <a:ext cx="805724" cy="805724"/>
          </a:xfrm>
          <a:prstGeom prst="rect">
            <a:avLst/>
          </a:prstGeom>
        </p:spPr>
      </p:pic>
    </p:spTree>
    <p:extLst>
      <p:ext uri="{BB962C8B-B14F-4D97-AF65-F5344CB8AC3E}">
        <p14:creationId xmlns:p14="http://schemas.microsoft.com/office/powerpoint/2010/main" xmlns="" val="409786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58"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1"/>
                                        </p:tgtEl>
                                      </p:cBhvr>
                                    </p:cmd>
                                  </p:childTnLst>
                                </p:cTn>
                              </p:par>
                            </p:childTnLst>
                          </p:cTn>
                        </p:par>
                      </p:childTnLst>
                    </p:cTn>
                  </p:par>
                </p:childTnLst>
              </p:cTn>
              <p:nextCondLst>
                <p:cond evt="onClick" delay="0">
                  <p:tgtEl>
                    <p:spTgt spid="41"/>
                  </p:tgtEl>
                </p:cond>
              </p:nextCondLst>
            </p:seq>
            <p:video>
              <p:cMediaNode vol="80000">
                <p:cTn id="12" fill="hold" display="0">
                  <p:stCondLst>
                    <p:cond delay="indefinite"/>
                  </p:stCondLst>
                </p:cTn>
                <p:tgtEl>
                  <p:spTgt spid="4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Shape 1"/>
          <p:cNvSpPr txBox="1"/>
          <p:nvPr/>
        </p:nvSpPr>
        <p:spPr>
          <a:xfrm>
            <a:off x="213" y="16981"/>
            <a:ext cx="10595215" cy="432962"/>
          </a:xfrm>
          <a:prstGeom prst="rect">
            <a:avLst/>
          </a:prstGeom>
          <a:solidFill>
            <a:srgbClr val="0000CC"/>
          </a:solidFill>
          <a:ln>
            <a:noFill/>
          </a:ln>
        </p:spPr>
        <p:txBody>
          <a:bodyPr lIns="0" tIns="0" rIns="0" bIns="0" anchor="ctr">
            <a:noAutofit/>
          </a:bodyPr>
          <a:lstStyle/>
          <a:p>
            <a:pPr algn="ctr"/>
            <a:r>
              <a:rPr lang="en-US" sz="2400" b="1" spc="-1" dirty="0">
                <a:solidFill>
                  <a:srgbClr val="FFFFFF"/>
                </a:solidFill>
                <a:effectLst>
                  <a:outerShdw blurRad="38100" dist="38100" dir="2700000" algn="tl">
                    <a:srgbClr val="000000">
                      <a:alpha val="43137"/>
                    </a:srgbClr>
                  </a:outerShdw>
                </a:effectLst>
                <a:latin typeface="Times New Roamn"/>
              </a:rPr>
              <a:t>	</a:t>
            </a:r>
          </a:p>
          <a:p>
            <a:r>
              <a:rPr lang="en-US" sz="2400" b="1" dirty="0">
                <a:solidFill>
                  <a:prstClr val="white"/>
                </a:solidFill>
                <a:effectLst>
                  <a:outerShdw blurRad="38100" dist="38100" dir="2700000" algn="tl">
                    <a:srgbClr val="000000">
                      <a:alpha val="43137"/>
                    </a:srgbClr>
                  </a:outerShdw>
                </a:effectLst>
                <a:latin typeface="Times New Roamn"/>
                <a:cs typeface="Times New Roman" panose="02020603050405020304" pitchFamily="18" charset="0"/>
              </a:rPr>
              <a:t>Disaster Related Services: Cyclone and </a:t>
            </a:r>
            <a:r>
              <a:rPr lang="en-US" sz="2400" b="1" spc="-1" dirty="0">
                <a:solidFill>
                  <a:srgbClr val="FFFFFF"/>
                </a:solidFill>
                <a:latin typeface="Times New Roamn"/>
              </a:rPr>
              <a:t>Storm Surge Alerts</a:t>
            </a:r>
            <a:endParaRPr lang="en-US" sz="2400" b="1" spc="-1" dirty="0">
              <a:solidFill>
                <a:srgbClr val="FFFFFF"/>
              </a:solidFill>
              <a:effectLst>
                <a:outerShdw blurRad="38100" dist="38100" dir="2700000" algn="tl">
                  <a:srgbClr val="000000">
                    <a:alpha val="43137"/>
                  </a:srgbClr>
                </a:outerShdw>
              </a:effectLst>
              <a:latin typeface="Times New Roamn"/>
            </a:endParaRPr>
          </a:p>
          <a:p>
            <a:pPr algn="ctr"/>
            <a:endParaRPr lang="en-US" sz="2400" b="1" spc="-1" dirty="0">
              <a:solidFill>
                <a:srgbClr val="000000"/>
              </a:solidFill>
              <a:effectLst>
                <a:outerShdw blurRad="38100" dist="38100" dir="2700000" algn="tl">
                  <a:srgbClr val="000000">
                    <a:alpha val="43137"/>
                  </a:srgbClr>
                </a:outerShdw>
              </a:effectLst>
              <a:latin typeface="Times New Roamn"/>
            </a:endParaRPr>
          </a:p>
        </p:txBody>
      </p:sp>
      <p:pic>
        <p:nvPicPr>
          <p:cNvPr id="15" name="Picture 2" descr="C:\Users\Mohanty\Desktop\logo.jpg"/>
          <p:cNvPicPr>
            <a:picLocks noChangeAspect="1" noChangeArrowheads="1"/>
          </p:cNvPicPr>
          <p:nvPr/>
        </p:nvPicPr>
        <p:blipFill>
          <a:blip r:embed="rId4" cstate="print"/>
          <a:srcRect l="9111" b="5882"/>
          <a:stretch>
            <a:fillRect/>
          </a:stretch>
        </p:blipFill>
        <p:spPr bwMode="auto">
          <a:xfrm>
            <a:off x="10580914" y="11575"/>
            <a:ext cx="1579061" cy="478971"/>
          </a:xfrm>
          <a:prstGeom prst="rect">
            <a:avLst/>
          </a:prstGeom>
          <a:noFill/>
        </p:spPr>
      </p:pic>
      <p:graphicFrame>
        <p:nvGraphicFramePr>
          <p:cNvPr id="209" name="Table 1"/>
          <p:cNvGraphicFramePr/>
          <p:nvPr/>
        </p:nvGraphicFramePr>
        <p:xfrm>
          <a:off x="4796971" y="2225314"/>
          <a:ext cx="2658906" cy="3417345"/>
        </p:xfrm>
        <a:graphic>
          <a:graphicData uri="http://schemas.openxmlformats.org/drawingml/2006/table">
            <a:tbl>
              <a:tblPr/>
              <a:tblGrid>
                <a:gridCol w="1744506">
                  <a:extLst>
                    <a:ext uri="{9D8B030D-6E8A-4147-A177-3AD203B41FA5}">
                      <a16:colId xmlns:a16="http://schemas.microsoft.com/office/drawing/2014/main" xmlns="" val="20000"/>
                    </a:ext>
                  </a:extLst>
                </a:gridCol>
                <a:gridCol w="914400">
                  <a:extLst>
                    <a:ext uri="{9D8B030D-6E8A-4147-A177-3AD203B41FA5}">
                      <a16:colId xmlns:a16="http://schemas.microsoft.com/office/drawing/2014/main" xmlns="" val="20001"/>
                    </a:ext>
                  </a:extLst>
                </a:gridCol>
              </a:tblGrid>
              <a:tr h="426541">
                <a:tc>
                  <a:txBody>
                    <a:bodyPr/>
                    <a:lstStyle/>
                    <a:p>
                      <a:pPr algn="ctr">
                        <a:lnSpc>
                          <a:spcPct val="115000"/>
                        </a:lnSpc>
                      </a:pPr>
                      <a:r>
                        <a:rPr lang="en-IN" sz="1400" b="1" strike="noStrike" spc="-1">
                          <a:solidFill>
                            <a:srgbClr val="000000"/>
                          </a:solidFill>
                          <a:latin typeface="Times New Roman"/>
                        </a:rPr>
                        <a:t>Mode</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tc>
                  <a:txBody>
                    <a:bodyPr/>
                    <a:lstStyle/>
                    <a:p>
                      <a:pPr algn="ctr">
                        <a:lnSpc>
                          <a:spcPct val="115000"/>
                        </a:lnSpc>
                      </a:pPr>
                      <a:r>
                        <a:rPr lang="en-IN" sz="1400" b="1" strike="noStrike" spc="-1">
                          <a:solidFill>
                            <a:srgbClr val="000000"/>
                          </a:solidFill>
                          <a:latin typeface="Times New Roman"/>
                        </a:rPr>
                        <a:t>Number</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extLst>
                  <a:ext uri="{0D108BD9-81ED-4DB2-BD59-A6C34878D82A}">
                    <a16:rowId xmlns:a16="http://schemas.microsoft.com/office/drawing/2014/main" xmlns="" val="10000"/>
                  </a:ext>
                </a:extLst>
              </a:tr>
              <a:tr h="278914">
                <a:tc>
                  <a:txBody>
                    <a:bodyPr/>
                    <a:lstStyle/>
                    <a:p>
                      <a:pPr algn="ctr">
                        <a:lnSpc>
                          <a:spcPct val="90000"/>
                        </a:lnSpc>
                        <a:spcAft>
                          <a:spcPts val="1001"/>
                        </a:spcAft>
                        <a:tabLst>
                          <a:tab pos="445680" algn="l"/>
                          <a:tab pos="895320" algn="l"/>
                          <a:tab pos="1344240" algn="l"/>
                          <a:tab pos="1793160" algn="l"/>
                          <a:tab pos="2242800" algn="l"/>
                          <a:tab pos="2691720" algn="l"/>
                          <a:tab pos="3141360" algn="l"/>
                          <a:tab pos="3591000" algn="l"/>
                          <a:tab pos="4039920" algn="l"/>
                          <a:tab pos="4489560" algn="l"/>
                          <a:tab pos="4938480" algn="l"/>
                          <a:tab pos="5388120" algn="l"/>
                          <a:tab pos="5837040" algn="l"/>
                          <a:tab pos="6286680" algn="l"/>
                          <a:tab pos="6735600" algn="l"/>
                          <a:tab pos="7184880" algn="l"/>
                          <a:tab pos="7633800" algn="l"/>
                          <a:tab pos="8083440" algn="l"/>
                          <a:tab pos="8532360" algn="l"/>
                          <a:tab pos="8982000" algn="l"/>
                          <a:tab pos="8983440" algn="l"/>
                          <a:tab pos="9433080" algn="l"/>
                          <a:tab pos="9882000" algn="l"/>
                          <a:tab pos="10331280" algn="l"/>
                          <a:tab pos="10780560" algn="l"/>
                          <a:tab pos="10782360" algn="l"/>
                        </a:tabLst>
                      </a:pPr>
                      <a:r>
                        <a:rPr lang="en-US" sz="1400" b="0" strike="noStrike" spc="-1">
                          <a:solidFill>
                            <a:srgbClr val="000000"/>
                          </a:solidFill>
                          <a:latin typeface="Times New Roman"/>
                        </a:rPr>
                        <a:t>SMS Alerts</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tc>
                  <a:txBody>
                    <a:bodyPr/>
                    <a:lstStyle/>
                    <a:p>
                      <a:pPr algn="ctr">
                        <a:lnSpc>
                          <a:spcPct val="90000"/>
                        </a:lnSpc>
                        <a:spcAft>
                          <a:spcPts val="1001"/>
                        </a:spcAft>
                        <a:tabLst>
                          <a:tab pos="445680" algn="l"/>
                          <a:tab pos="895320" algn="l"/>
                          <a:tab pos="1344240" algn="l"/>
                          <a:tab pos="1793160" algn="l"/>
                          <a:tab pos="2242800" algn="l"/>
                          <a:tab pos="2691720" algn="l"/>
                          <a:tab pos="3141360" algn="l"/>
                          <a:tab pos="3591000" algn="l"/>
                          <a:tab pos="4039920" algn="l"/>
                          <a:tab pos="4489560" algn="l"/>
                          <a:tab pos="4938480" algn="l"/>
                          <a:tab pos="5388120" algn="l"/>
                          <a:tab pos="5837040" algn="l"/>
                          <a:tab pos="6286680" algn="l"/>
                          <a:tab pos="6735600" algn="l"/>
                          <a:tab pos="7184880" algn="l"/>
                          <a:tab pos="7633800" algn="l"/>
                          <a:tab pos="8083440" algn="l"/>
                          <a:tab pos="8532360" algn="l"/>
                          <a:tab pos="8982000" algn="l"/>
                          <a:tab pos="8983440" algn="l"/>
                          <a:tab pos="9433080" algn="l"/>
                          <a:tab pos="9882000" algn="l"/>
                          <a:tab pos="10331280" algn="l"/>
                          <a:tab pos="10780560" algn="l"/>
                          <a:tab pos="10782360" algn="l"/>
                        </a:tabLst>
                      </a:pPr>
                      <a:r>
                        <a:rPr lang="en-US" sz="1400" b="0" strike="noStrike" spc="-1">
                          <a:solidFill>
                            <a:srgbClr val="000000"/>
                          </a:solidFill>
                          <a:latin typeface="Times New Roman"/>
                        </a:rPr>
                        <a:t> 1253449</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extLst>
                  <a:ext uri="{0D108BD9-81ED-4DB2-BD59-A6C34878D82A}">
                    <a16:rowId xmlns:a16="http://schemas.microsoft.com/office/drawing/2014/main" xmlns="" val="10001"/>
                  </a:ext>
                </a:extLst>
              </a:tr>
              <a:tr h="506130">
                <a:tc>
                  <a:txBody>
                    <a:bodyPr/>
                    <a:lstStyle/>
                    <a:p>
                      <a:pPr algn="ctr">
                        <a:lnSpc>
                          <a:spcPct val="90000"/>
                        </a:lnSpc>
                        <a:spcAft>
                          <a:spcPts val="1001"/>
                        </a:spcAft>
                        <a:tabLst>
                          <a:tab pos="445680" algn="l"/>
                          <a:tab pos="895320" algn="l"/>
                          <a:tab pos="1344240" algn="l"/>
                          <a:tab pos="1793160" algn="l"/>
                          <a:tab pos="2242800" algn="l"/>
                          <a:tab pos="2691720" algn="l"/>
                          <a:tab pos="3141360" algn="l"/>
                          <a:tab pos="3591000" algn="l"/>
                          <a:tab pos="4039920" algn="l"/>
                          <a:tab pos="4489560" algn="l"/>
                          <a:tab pos="4938480" algn="l"/>
                          <a:tab pos="5388120" algn="l"/>
                          <a:tab pos="5837040" algn="l"/>
                          <a:tab pos="6286680" algn="l"/>
                          <a:tab pos="6735600" algn="l"/>
                          <a:tab pos="7184880" algn="l"/>
                          <a:tab pos="7633800" algn="l"/>
                          <a:tab pos="8083440" algn="l"/>
                          <a:tab pos="8532360" algn="l"/>
                          <a:tab pos="8982000" algn="l"/>
                          <a:tab pos="8983440" algn="l"/>
                          <a:tab pos="9433080" algn="l"/>
                          <a:tab pos="9882000" algn="l"/>
                          <a:tab pos="10331280" algn="l"/>
                          <a:tab pos="10780560" algn="l"/>
                          <a:tab pos="10782360" algn="l"/>
                        </a:tabLst>
                      </a:pPr>
                      <a:r>
                        <a:rPr lang="en-US" sz="1400" b="0" strike="noStrike" spc="-1">
                          <a:solidFill>
                            <a:srgbClr val="000000"/>
                          </a:solidFill>
                          <a:latin typeface="Times New Roman"/>
                        </a:rPr>
                        <a:t>NO. of INCOIS-IMD Joint Bulletins Issued</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tc>
                  <a:txBody>
                    <a:bodyPr/>
                    <a:lstStyle/>
                    <a:p>
                      <a:pPr algn="ctr">
                        <a:lnSpc>
                          <a:spcPct val="115000"/>
                        </a:lnSpc>
                      </a:pPr>
                      <a:r>
                        <a:rPr lang="en-IN" sz="1400" b="0" strike="noStrike" spc="-1">
                          <a:solidFill>
                            <a:srgbClr val="000000"/>
                          </a:solidFill>
                          <a:latin typeface="Times New Roman"/>
                        </a:rPr>
                        <a:t>38</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extLst>
                  <a:ext uri="{0D108BD9-81ED-4DB2-BD59-A6C34878D82A}">
                    <a16:rowId xmlns:a16="http://schemas.microsoft.com/office/drawing/2014/main" xmlns="" val="10002"/>
                  </a:ext>
                </a:extLst>
              </a:tr>
              <a:tr h="360531">
                <a:tc>
                  <a:txBody>
                    <a:bodyPr/>
                    <a:lstStyle/>
                    <a:p>
                      <a:pPr algn="ctr">
                        <a:lnSpc>
                          <a:spcPct val="90000"/>
                        </a:lnSpc>
                        <a:spcAft>
                          <a:spcPts val="1001"/>
                        </a:spcAft>
                        <a:tabLst>
                          <a:tab pos="445680" algn="l"/>
                          <a:tab pos="895320" algn="l"/>
                          <a:tab pos="1344240" algn="l"/>
                          <a:tab pos="1793160" algn="l"/>
                          <a:tab pos="2242800" algn="l"/>
                          <a:tab pos="2691720" algn="l"/>
                          <a:tab pos="3141360" algn="l"/>
                          <a:tab pos="3591000" algn="l"/>
                          <a:tab pos="4039920" algn="l"/>
                          <a:tab pos="4489560" algn="l"/>
                          <a:tab pos="4938480" algn="l"/>
                          <a:tab pos="5388120" algn="l"/>
                          <a:tab pos="5837040" algn="l"/>
                          <a:tab pos="6286680" algn="l"/>
                          <a:tab pos="6735600" algn="l"/>
                          <a:tab pos="7184880" algn="l"/>
                          <a:tab pos="7633800" algn="l"/>
                          <a:tab pos="8083440" algn="l"/>
                          <a:tab pos="8532360" algn="l"/>
                          <a:tab pos="8982000" algn="l"/>
                          <a:tab pos="8983440" algn="l"/>
                          <a:tab pos="9433080" algn="l"/>
                          <a:tab pos="9882000" algn="l"/>
                          <a:tab pos="10331280" algn="l"/>
                          <a:tab pos="10780560" algn="l"/>
                          <a:tab pos="10782360" algn="l"/>
                        </a:tabLst>
                      </a:pPr>
                      <a:r>
                        <a:rPr lang="en-US" sz="1400" b="0" strike="noStrike" spc="-1">
                          <a:solidFill>
                            <a:srgbClr val="000000"/>
                          </a:solidFill>
                          <a:latin typeface="Times New Roman"/>
                        </a:rPr>
                        <a:t>Bulletins sent to emails</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tc>
                  <a:txBody>
                    <a:bodyPr/>
                    <a:lstStyle/>
                    <a:p>
                      <a:pPr algn="ctr">
                        <a:lnSpc>
                          <a:spcPct val="90000"/>
                        </a:lnSpc>
                        <a:spcAft>
                          <a:spcPts val="1001"/>
                        </a:spcAft>
                        <a:tabLst>
                          <a:tab pos="445680" algn="l"/>
                          <a:tab pos="895320" algn="l"/>
                          <a:tab pos="1344240" algn="l"/>
                          <a:tab pos="1793160" algn="l"/>
                          <a:tab pos="2242800" algn="l"/>
                          <a:tab pos="2691720" algn="l"/>
                          <a:tab pos="3141360" algn="l"/>
                          <a:tab pos="3591000" algn="l"/>
                          <a:tab pos="4039920" algn="l"/>
                          <a:tab pos="4489560" algn="l"/>
                          <a:tab pos="4938480" algn="l"/>
                          <a:tab pos="5388120" algn="l"/>
                          <a:tab pos="5837040" algn="l"/>
                          <a:tab pos="6286680" algn="l"/>
                          <a:tab pos="6735600" algn="l"/>
                          <a:tab pos="7184880" algn="l"/>
                          <a:tab pos="7633800" algn="l"/>
                          <a:tab pos="8083440" algn="l"/>
                          <a:tab pos="8532360" algn="l"/>
                          <a:tab pos="8982000" algn="l"/>
                          <a:tab pos="8983440" algn="l"/>
                          <a:tab pos="9433080" algn="l"/>
                          <a:tab pos="9882000" algn="l"/>
                          <a:tab pos="10331280" algn="l"/>
                          <a:tab pos="10780560" algn="l"/>
                          <a:tab pos="10782360" algn="l"/>
                        </a:tabLst>
                      </a:pPr>
                      <a:r>
                        <a:rPr lang="en-US" sz="1400" b="0" strike="noStrike" spc="-1">
                          <a:solidFill>
                            <a:srgbClr val="000000"/>
                          </a:solidFill>
                          <a:latin typeface="Times New Roman"/>
                        </a:rPr>
                        <a:t>13964</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extLst>
                  <a:ext uri="{0D108BD9-81ED-4DB2-BD59-A6C34878D82A}">
                    <a16:rowId xmlns:a16="http://schemas.microsoft.com/office/drawing/2014/main" xmlns="" val="10003"/>
                  </a:ext>
                </a:extLst>
              </a:tr>
              <a:tr h="543678">
                <a:tc>
                  <a:txBody>
                    <a:bodyPr/>
                    <a:lstStyle/>
                    <a:p>
                      <a:pPr algn="ctr">
                        <a:lnSpc>
                          <a:spcPct val="90000"/>
                        </a:lnSpc>
                        <a:spcAft>
                          <a:spcPts val="1001"/>
                        </a:spcAft>
                        <a:tabLst>
                          <a:tab pos="445680" algn="l"/>
                          <a:tab pos="895320" algn="l"/>
                          <a:tab pos="1344240" algn="l"/>
                          <a:tab pos="1793160" algn="l"/>
                          <a:tab pos="2242800" algn="l"/>
                          <a:tab pos="2691720" algn="l"/>
                          <a:tab pos="3141360" algn="l"/>
                          <a:tab pos="3591000" algn="l"/>
                          <a:tab pos="4039920" algn="l"/>
                          <a:tab pos="4489560" algn="l"/>
                          <a:tab pos="4938480" algn="l"/>
                          <a:tab pos="5388120" algn="l"/>
                          <a:tab pos="5837040" algn="l"/>
                          <a:tab pos="6286680" algn="l"/>
                          <a:tab pos="6735600" algn="l"/>
                          <a:tab pos="7184880" algn="l"/>
                          <a:tab pos="7633800" algn="l"/>
                          <a:tab pos="8083440" algn="l"/>
                          <a:tab pos="8532360" algn="l"/>
                          <a:tab pos="8982000" algn="l"/>
                          <a:tab pos="8983440" algn="l"/>
                          <a:tab pos="9433080" algn="l"/>
                          <a:tab pos="9882000" algn="l"/>
                          <a:tab pos="10331280" algn="l"/>
                          <a:tab pos="10780560" algn="l"/>
                          <a:tab pos="10782360" algn="l"/>
                        </a:tabLst>
                      </a:pPr>
                      <a:r>
                        <a:rPr lang="en-US" sz="1400" b="0" strike="noStrike" spc="-1">
                          <a:solidFill>
                            <a:srgbClr val="000000"/>
                          </a:solidFill>
                          <a:latin typeface="Times New Roman"/>
                        </a:rPr>
                        <a:t>No. of High Wave Alerts/Warnings bulletins issued</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tc>
                  <a:txBody>
                    <a:bodyPr/>
                    <a:lstStyle/>
                    <a:p>
                      <a:pPr algn="ctr">
                        <a:lnSpc>
                          <a:spcPct val="115000"/>
                        </a:lnSpc>
                      </a:pPr>
                      <a:r>
                        <a:rPr lang="en-IN" sz="1400" b="0" strike="noStrike" spc="-1">
                          <a:solidFill>
                            <a:srgbClr val="000000"/>
                          </a:solidFill>
                          <a:latin typeface="Times New Roman"/>
                        </a:rPr>
                        <a:t>44</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extLst>
                  <a:ext uri="{0D108BD9-81ED-4DB2-BD59-A6C34878D82A}">
                    <a16:rowId xmlns:a16="http://schemas.microsoft.com/office/drawing/2014/main" xmlns="" val="10004"/>
                  </a:ext>
                </a:extLst>
              </a:tr>
              <a:tr h="360531">
                <a:tc>
                  <a:txBody>
                    <a:bodyPr/>
                    <a:lstStyle/>
                    <a:p>
                      <a:pPr algn="ctr">
                        <a:lnSpc>
                          <a:spcPct val="90000"/>
                        </a:lnSpc>
                        <a:spcAft>
                          <a:spcPts val="1001"/>
                        </a:spcAft>
                        <a:tabLst>
                          <a:tab pos="445680" algn="l"/>
                          <a:tab pos="895320" algn="l"/>
                          <a:tab pos="1344240" algn="l"/>
                          <a:tab pos="1793160" algn="l"/>
                          <a:tab pos="2242800" algn="l"/>
                          <a:tab pos="2691720" algn="l"/>
                          <a:tab pos="3141360" algn="l"/>
                          <a:tab pos="3591000" algn="l"/>
                          <a:tab pos="4039920" algn="l"/>
                          <a:tab pos="4489560" algn="l"/>
                          <a:tab pos="4938480" algn="l"/>
                          <a:tab pos="5388120" algn="l"/>
                          <a:tab pos="5837040" algn="l"/>
                          <a:tab pos="6286680" algn="l"/>
                          <a:tab pos="6735600" algn="l"/>
                          <a:tab pos="7184880" algn="l"/>
                          <a:tab pos="7633800" algn="l"/>
                          <a:tab pos="8083440" algn="l"/>
                          <a:tab pos="8532360" algn="l"/>
                          <a:tab pos="8982000" algn="l"/>
                          <a:tab pos="8983440" algn="l"/>
                          <a:tab pos="9433080" algn="l"/>
                          <a:tab pos="9882000" algn="l"/>
                          <a:tab pos="10331280" algn="l"/>
                          <a:tab pos="10780560" algn="l"/>
                          <a:tab pos="10782360" algn="l"/>
                        </a:tabLst>
                      </a:pPr>
                      <a:r>
                        <a:rPr lang="en-US" sz="1400" b="0" strike="noStrike" spc="-1">
                          <a:solidFill>
                            <a:srgbClr val="000000"/>
                          </a:solidFill>
                          <a:latin typeface="Times New Roman"/>
                        </a:rPr>
                        <a:t>No. of NAVIC messages</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tc>
                  <a:txBody>
                    <a:bodyPr/>
                    <a:lstStyle/>
                    <a:p>
                      <a:pPr algn="ctr">
                        <a:lnSpc>
                          <a:spcPct val="115000"/>
                        </a:lnSpc>
                      </a:pPr>
                      <a:r>
                        <a:rPr lang="en-IN" sz="1400" b="0" strike="noStrike" spc="-1">
                          <a:solidFill>
                            <a:srgbClr val="000000"/>
                          </a:solidFill>
                          <a:latin typeface="Times New Roman"/>
                        </a:rPr>
                        <a:t>30</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extLst>
                  <a:ext uri="{0D108BD9-81ED-4DB2-BD59-A6C34878D82A}">
                    <a16:rowId xmlns:a16="http://schemas.microsoft.com/office/drawing/2014/main" xmlns="" val="10005"/>
                  </a:ext>
                </a:extLst>
              </a:tr>
              <a:tr h="506130">
                <a:tc>
                  <a:txBody>
                    <a:bodyPr/>
                    <a:lstStyle/>
                    <a:p>
                      <a:pPr algn="ctr">
                        <a:lnSpc>
                          <a:spcPct val="90000"/>
                        </a:lnSpc>
                        <a:spcAft>
                          <a:spcPts val="1001"/>
                        </a:spcAft>
                        <a:tabLst>
                          <a:tab pos="445680" algn="l"/>
                          <a:tab pos="895320" algn="l"/>
                          <a:tab pos="1344240" algn="l"/>
                          <a:tab pos="1793160" algn="l"/>
                          <a:tab pos="2242800" algn="l"/>
                          <a:tab pos="2691720" algn="l"/>
                          <a:tab pos="3141360" algn="l"/>
                          <a:tab pos="3591000" algn="l"/>
                          <a:tab pos="4039920" algn="l"/>
                          <a:tab pos="4489560" algn="l"/>
                          <a:tab pos="4938480" algn="l"/>
                          <a:tab pos="5388120" algn="l"/>
                          <a:tab pos="5837040" algn="l"/>
                          <a:tab pos="6286680" algn="l"/>
                          <a:tab pos="6735600" algn="l"/>
                          <a:tab pos="7184880" algn="l"/>
                          <a:tab pos="7633800" algn="l"/>
                          <a:tab pos="8083440" algn="l"/>
                          <a:tab pos="8532360" algn="l"/>
                          <a:tab pos="8982000" algn="l"/>
                          <a:tab pos="8983440" algn="l"/>
                          <a:tab pos="9433080" algn="l"/>
                          <a:tab pos="9882000" algn="l"/>
                          <a:tab pos="10331280" algn="l"/>
                          <a:tab pos="10780560" algn="l"/>
                          <a:tab pos="10782360" algn="l"/>
                        </a:tabLst>
                      </a:pPr>
                      <a:r>
                        <a:rPr lang="en-US" sz="1400" b="0" strike="noStrike" spc="-1">
                          <a:solidFill>
                            <a:srgbClr val="000000"/>
                          </a:solidFill>
                          <a:latin typeface="Times New Roman"/>
                        </a:rPr>
                        <a:t>IMD hourly bulletins in INCOIS website</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tc>
                  <a:txBody>
                    <a:bodyPr/>
                    <a:lstStyle/>
                    <a:p>
                      <a:pPr algn="ctr">
                        <a:lnSpc>
                          <a:spcPct val="115000"/>
                        </a:lnSpc>
                      </a:pPr>
                      <a:r>
                        <a:rPr lang="en-IN" sz="1400" b="0" strike="noStrike" spc="-1">
                          <a:solidFill>
                            <a:srgbClr val="000000"/>
                          </a:solidFill>
                          <a:latin typeface="Times New Roman"/>
                        </a:rPr>
                        <a:t>33</a:t>
                      </a:r>
                      <a:endParaRPr lang="en-IN" sz="1400" b="0" strike="noStrike" spc="-1">
                        <a:latin typeface="Times New Roman"/>
                      </a:endParaRPr>
                    </a:p>
                  </a:txBody>
                  <a:tcPr marL="41797" marR="41797" marT="55294" marB="55294">
                    <a:lnL w="12240">
                      <a:solidFill>
                        <a:srgbClr val="4472C4"/>
                      </a:solidFill>
                    </a:lnL>
                    <a:lnR w="12240">
                      <a:solidFill>
                        <a:srgbClr val="4472C4"/>
                      </a:solidFill>
                    </a:lnR>
                    <a:lnT w="12240">
                      <a:solidFill>
                        <a:srgbClr val="4472C4"/>
                      </a:solidFill>
                    </a:lnT>
                    <a:lnB w="12240">
                      <a:solidFill>
                        <a:srgbClr val="4472C4"/>
                      </a:solidFill>
                    </a:lnB>
                    <a:noFill/>
                  </a:tcPr>
                </a:tc>
                <a:extLst>
                  <a:ext uri="{0D108BD9-81ED-4DB2-BD59-A6C34878D82A}">
                    <a16:rowId xmlns:a16="http://schemas.microsoft.com/office/drawing/2014/main" xmlns="" val="10006"/>
                  </a:ext>
                </a:extLst>
              </a:tr>
            </a:tbl>
          </a:graphicData>
        </a:graphic>
      </p:graphicFrame>
      <p:grpSp>
        <p:nvGrpSpPr>
          <p:cNvPr id="3" name="Group 15"/>
          <p:cNvGrpSpPr/>
          <p:nvPr/>
        </p:nvGrpSpPr>
        <p:grpSpPr>
          <a:xfrm>
            <a:off x="2756182" y="5199225"/>
            <a:ext cx="2003388" cy="1400867"/>
            <a:chOff x="10735585" y="2311760"/>
            <a:chExt cx="2399414" cy="1799452"/>
          </a:xfrm>
        </p:grpSpPr>
        <p:pic>
          <p:nvPicPr>
            <p:cNvPr id="205" name="Picture 3_0" descr="Karwar-WRB-Plot.jpeg"/>
            <p:cNvPicPr/>
            <p:nvPr/>
          </p:nvPicPr>
          <p:blipFill>
            <a:blip r:embed="rId5" cstate="print"/>
            <a:stretch/>
          </p:blipFill>
          <p:spPr>
            <a:xfrm>
              <a:off x="10735585" y="2311760"/>
              <a:ext cx="2399414" cy="1799452"/>
            </a:xfrm>
            <a:prstGeom prst="rect">
              <a:avLst/>
            </a:prstGeom>
            <a:ln>
              <a:solidFill>
                <a:schemeClr val="tx1"/>
              </a:solidFill>
            </a:ln>
          </p:spPr>
        </p:pic>
        <p:pic>
          <p:nvPicPr>
            <p:cNvPr id="212" name="Picture 8_2" descr="A red buoy in the water&#10;&#10;Description automatically generated with medium confidence"/>
            <p:cNvPicPr/>
            <p:nvPr/>
          </p:nvPicPr>
          <p:blipFill>
            <a:blip r:embed="rId6" cstate="print"/>
            <a:srcRect l="15750" r="27118"/>
            <a:stretch/>
          </p:blipFill>
          <p:spPr>
            <a:xfrm>
              <a:off x="11278044" y="2383885"/>
              <a:ext cx="630004" cy="623038"/>
            </a:xfrm>
            <a:prstGeom prst="rect">
              <a:avLst/>
            </a:prstGeom>
            <a:ln>
              <a:solidFill>
                <a:schemeClr val="tx1"/>
              </a:solidFill>
            </a:ln>
          </p:spPr>
        </p:pic>
      </p:grpSp>
      <p:pic>
        <p:nvPicPr>
          <p:cNvPr id="214" name="Picture 14_1"/>
          <p:cNvPicPr/>
          <p:nvPr/>
        </p:nvPicPr>
        <p:blipFill>
          <a:blip r:embed="rId7" cstate="print"/>
          <a:srcRect l="7275" t="9439" r="20517"/>
          <a:stretch/>
        </p:blipFill>
        <p:spPr>
          <a:xfrm>
            <a:off x="4900244" y="457200"/>
            <a:ext cx="2520463" cy="1664677"/>
          </a:xfrm>
          <a:prstGeom prst="rect">
            <a:avLst/>
          </a:prstGeom>
          <a:ln w="9360">
            <a:solidFill>
              <a:srgbClr val="C00000"/>
            </a:solidFill>
            <a:miter/>
          </a:ln>
        </p:spPr>
      </p:pic>
      <p:sp>
        <p:nvSpPr>
          <p:cNvPr id="217" name="TextShape 4"/>
          <p:cNvSpPr txBox="1"/>
          <p:nvPr/>
        </p:nvSpPr>
        <p:spPr>
          <a:xfrm>
            <a:off x="4736124" y="5732585"/>
            <a:ext cx="2778368" cy="1125415"/>
          </a:xfrm>
          <a:prstGeom prst="rect">
            <a:avLst/>
          </a:prstGeom>
          <a:noFill/>
          <a:ln>
            <a:noFill/>
          </a:ln>
        </p:spPr>
        <p:txBody>
          <a:bodyPr lIns="108847" tIns="54423" rIns="108847" bIns="54423">
            <a:noAutofit/>
          </a:bodyPr>
          <a:lstStyle/>
          <a:p>
            <a:pPr algn="just"/>
            <a:r>
              <a:rPr lang="en-IN" sz="1209" b="1" spc="-1">
                <a:latin typeface="Times New Roamn"/>
              </a:rPr>
              <a:t>INSAT-3D satellite imagery at 1130 IST (May 16, 2021). The diameter of eye is roughly 4 km with eye temperature -5.2°C. The wall cloud top temperature is -93°C.</a:t>
            </a:r>
          </a:p>
        </p:txBody>
      </p:sp>
      <p:pic>
        <p:nvPicPr>
          <p:cNvPr id="216" name="Picture 215"/>
          <p:cNvPicPr/>
          <p:nvPr/>
        </p:nvPicPr>
        <p:blipFill>
          <a:blip r:embed="rId8" cstate="print"/>
          <a:stretch/>
        </p:blipFill>
        <p:spPr>
          <a:xfrm>
            <a:off x="2821468" y="3026171"/>
            <a:ext cx="1895835" cy="2090953"/>
          </a:xfrm>
          <a:prstGeom prst="rect">
            <a:avLst/>
          </a:prstGeom>
          <a:ln>
            <a:solidFill>
              <a:schemeClr val="tx1"/>
            </a:solidFill>
          </a:ln>
        </p:spPr>
      </p:pic>
      <p:pic>
        <p:nvPicPr>
          <p:cNvPr id="215" name="Picture 214"/>
          <p:cNvPicPr/>
          <p:nvPr/>
        </p:nvPicPr>
        <p:blipFill>
          <a:blip r:embed="rId9" cstate="print"/>
          <a:stretch/>
        </p:blipFill>
        <p:spPr>
          <a:xfrm>
            <a:off x="2625968" y="450534"/>
            <a:ext cx="2128047" cy="2515404"/>
          </a:xfrm>
          <a:prstGeom prst="rect">
            <a:avLst/>
          </a:prstGeom>
          <a:ln>
            <a:solidFill>
              <a:schemeClr val="tx1"/>
            </a:solidFill>
          </a:ln>
        </p:spPr>
      </p:pic>
      <p:pic>
        <p:nvPicPr>
          <p:cNvPr id="2050" name="Picture 2" descr="C:\Users\Mohanty\Desktop\fani_cyclone.jpg"/>
          <p:cNvPicPr>
            <a:picLocks noChangeAspect="1" noChangeArrowheads="1"/>
          </p:cNvPicPr>
          <p:nvPr/>
        </p:nvPicPr>
        <p:blipFill>
          <a:blip r:embed="rId10" cstate="print"/>
          <a:srcRect/>
          <a:stretch>
            <a:fillRect/>
          </a:stretch>
        </p:blipFill>
        <p:spPr bwMode="auto">
          <a:xfrm>
            <a:off x="7585454" y="2013770"/>
            <a:ext cx="4442423" cy="4787656"/>
          </a:xfrm>
          <a:prstGeom prst="rect">
            <a:avLst/>
          </a:prstGeom>
          <a:noFill/>
          <a:ln>
            <a:solidFill>
              <a:schemeClr val="tx1"/>
            </a:solidFill>
          </a:ln>
        </p:spPr>
      </p:pic>
      <p:sp>
        <p:nvSpPr>
          <p:cNvPr id="20" name="TextBox 19">
            <a:extLst>
              <a:ext uri="{FF2B5EF4-FFF2-40B4-BE49-F238E27FC236}">
                <a16:creationId xmlns:a16="http://schemas.microsoft.com/office/drawing/2014/main" xmlns="" id="{E25EA7C1-6D43-1FDB-76BC-9E4D76FDD812}"/>
              </a:ext>
            </a:extLst>
          </p:cNvPr>
          <p:cNvSpPr txBox="1"/>
          <p:nvPr/>
        </p:nvSpPr>
        <p:spPr>
          <a:xfrm>
            <a:off x="7561385" y="971393"/>
            <a:ext cx="4630615" cy="1323439"/>
          </a:xfrm>
          <a:prstGeom prst="rect">
            <a:avLst/>
          </a:prstGeom>
          <a:noFill/>
        </p:spPr>
        <p:txBody>
          <a:bodyPr wrap="square">
            <a:spAutoFit/>
          </a:bodyPr>
          <a:lstStyle/>
          <a:p>
            <a:pPr algn="just"/>
            <a:r>
              <a:rPr lang="en-GB" sz="1600" b="1" dirty="0" err="1">
                <a:latin typeface="Times New Roamn"/>
              </a:rPr>
              <a:t>Rmax</a:t>
            </a:r>
            <a:r>
              <a:rPr lang="en-GB" sz="1600" b="1" dirty="0">
                <a:latin typeface="Times New Roamn"/>
              </a:rPr>
              <a:t> determined from satellite measurements based on the distance between the coldest cloud-top temperature near the eye and the warmest section within the eye of the Tropical Cyclone</a:t>
            </a:r>
            <a:endParaRPr lang="en-US" sz="1600" dirty="0">
              <a:latin typeface="Times New Roamn"/>
            </a:endParaRPr>
          </a:p>
        </p:txBody>
      </p:sp>
      <p:sp>
        <p:nvSpPr>
          <p:cNvPr id="21" name="CustomShape 3"/>
          <p:cNvSpPr/>
          <p:nvPr/>
        </p:nvSpPr>
        <p:spPr>
          <a:xfrm>
            <a:off x="7549662" y="3792317"/>
            <a:ext cx="3868605" cy="344627"/>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108847" tIns="54423" rIns="108847" bIns="54423" anchor="ctr">
            <a:noAutofit/>
          </a:bodyPr>
          <a:lstStyle/>
          <a:p>
            <a:pPr algn="ctr"/>
            <a:r>
              <a:rPr lang="en-US" sz="1400" b="1" spc="-1" dirty="0">
                <a:solidFill>
                  <a:srgbClr val="FF0000"/>
                </a:solidFill>
                <a:latin typeface="Times New Roamn"/>
              </a:rPr>
              <a:t>Fani Cyclone 26 Apr – 5 May 2019</a:t>
            </a:r>
            <a:endParaRPr lang="en-IN" sz="1400" spc="-1" dirty="0">
              <a:latin typeface="Times New Roamn"/>
            </a:endParaRPr>
          </a:p>
        </p:txBody>
      </p:sp>
      <p:sp>
        <p:nvSpPr>
          <p:cNvPr id="22" name="Rectangle 21"/>
          <p:cNvSpPr/>
          <p:nvPr/>
        </p:nvSpPr>
        <p:spPr>
          <a:xfrm>
            <a:off x="7514492" y="480646"/>
            <a:ext cx="4601308" cy="63011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wh-animation-16052021-1210.gif">
            <a:extLst>
              <a:ext uri="{FF2B5EF4-FFF2-40B4-BE49-F238E27FC236}">
                <a16:creationId xmlns:a16="http://schemas.microsoft.com/office/drawing/2014/main" xmlns="" id="{DBD271B3-0234-0E55-1C01-CECCA80AAFB1}"/>
              </a:ext>
            </a:extLst>
          </p:cNvPr>
          <p:cNvPicPr>
            <a:picLocks noChangeAspect="1"/>
          </p:cNvPicPr>
          <p:nvPr/>
        </p:nvPicPr>
        <p:blipFill>
          <a:blip r:embed="rId11" cstate="print"/>
          <a:stretch>
            <a:fillRect/>
          </a:stretch>
        </p:blipFill>
        <p:spPr>
          <a:xfrm>
            <a:off x="262951" y="613131"/>
            <a:ext cx="2648845" cy="3523813"/>
          </a:xfrm>
          <a:prstGeom prst="rect">
            <a:avLst/>
          </a:prstGeom>
        </p:spPr>
      </p:pic>
      <p:sp>
        <p:nvSpPr>
          <p:cNvPr id="211" name="CustomShape 3"/>
          <p:cNvSpPr/>
          <p:nvPr/>
        </p:nvSpPr>
        <p:spPr>
          <a:xfrm>
            <a:off x="76200" y="449943"/>
            <a:ext cx="2754912" cy="344627"/>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108847" tIns="54423" rIns="108847" bIns="54423" anchor="ctr">
            <a:noAutofit/>
          </a:bodyPr>
          <a:lstStyle/>
          <a:p>
            <a:pPr algn="ctr">
              <a:lnSpc>
                <a:spcPct val="100000"/>
              </a:lnSpc>
            </a:pPr>
            <a:r>
              <a:rPr lang="en-US" sz="1400" b="1" spc="-1" err="1">
                <a:solidFill>
                  <a:srgbClr val="FF0000"/>
                </a:solidFill>
                <a:latin typeface="Times New Roamn"/>
              </a:rPr>
              <a:t>Tauktae</a:t>
            </a:r>
            <a:r>
              <a:rPr lang="en-US" sz="1400" b="1" spc="-1">
                <a:solidFill>
                  <a:srgbClr val="FF0000"/>
                </a:solidFill>
                <a:latin typeface="Times New Roamn"/>
              </a:rPr>
              <a:t> May 13 – 18, 2021</a:t>
            </a:r>
            <a:endParaRPr lang="en-IN" sz="1400" spc="-1">
              <a:latin typeface="Times New Roamn"/>
            </a:endParaRPr>
          </a:p>
        </p:txBody>
      </p:sp>
      <p:sp>
        <p:nvSpPr>
          <p:cNvPr id="5" name="TextBox 4">
            <a:extLst>
              <a:ext uri="{FF2B5EF4-FFF2-40B4-BE49-F238E27FC236}">
                <a16:creationId xmlns:a16="http://schemas.microsoft.com/office/drawing/2014/main" xmlns="" id="{B7FDA8ED-ED1E-42C5-2125-2384158FA609}"/>
              </a:ext>
            </a:extLst>
          </p:cNvPr>
          <p:cNvSpPr txBox="1"/>
          <p:nvPr/>
        </p:nvSpPr>
        <p:spPr>
          <a:xfrm>
            <a:off x="-126250" y="6627911"/>
            <a:ext cx="3234215" cy="307777"/>
          </a:xfrm>
          <a:prstGeom prst="rect">
            <a:avLst/>
          </a:prstGeom>
          <a:noFill/>
        </p:spPr>
        <p:txBody>
          <a:bodyPr wrap="square" rtlCol="0">
            <a:spAutoFit/>
          </a:bodyPr>
          <a:lstStyle/>
          <a:p>
            <a:pPr algn="ctr"/>
            <a:r>
              <a:rPr lang="en-GB" sz="1400" b="1">
                <a:latin typeface="Times New Roman" panose="02020603050405020304" pitchFamily="18" charset="0"/>
                <a:cs typeface="Times New Roman" panose="02020603050405020304" pitchFamily="18" charset="0"/>
              </a:rPr>
              <a:t>Coastal Inundation (Storm)</a:t>
            </a:r>
            <a:endParaRPr lang="en-IN" sz="1400" b="1">
              <a:latin typeface="Times New Roman" panose="02020603050405020304" pitchFamily="18" charset="0"/>
              <a:cs typeface="Times New Roman" panose="02020603050405020304" pitchFamily="18" charset="0"/>
            </a:endParaRPr>
          </a:p>
        </p:txBody>
      </p:sp>
      <p:pic>
        <p:nvPicPr>
          <p:cNvPr id="6" name="Tauktae Kollam VIDEO-2021-05-15-09-27-36.mp4" descr="Tauktae Kollam VIDEO-2021-05-15-09-27-36.mp4">
            <a:hlinkClick r:id="" action="ppaction://media"/>
            <a:extLst>
              <a:ext uri="{FF2B5EF4-FFF2-40B4-BE49-F238E27FC236}">
                <a16:creationId xmlns:a16="http://schemas.microsoft.com/office/drawing/2014/main" xmlns="" id="{9AEB2EB9-1683-28BD-A5B5-0BC5D4C98643}"/>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467429" y="4085618"/>
            <a:ext cx="2202193" cy="2515191"/>
          </a:xfrm>
          <a:prstGeom prst="rect">
            <a:avLst/>
          </a:prstGeom>
        </p:spPr>
      </p:pic>
      <p:pic>
        <p:nvPicPr>
          <p:cNvPr id="2" name="Picture 1" descr="A round purple label with a person blowing bubbles&#10;&#10;Description automatically generated">
            <a:extLst>
              <a:ext uri="{FF2B5EF4-FFF2-40B4-BE49-F238E27FC236}">
                <a16:creationId xmlns:a16="http://schemas.microsoft.com/office/drawing/2014/main" xmlns="" id="{3E4182FF-36FB-743D-E566-D016F39A9FF0}"/>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9600849" y="47508"/>
            <a:ext cx="937553" cy="937553"/>
          </a:xfrm>
          <a:prstGeom prst="rect">
            <a:avLst/>
          </a:prstGeom>
        </p:spPr>
      </p:pic>
      <p:pic>
        <p:nvPicPr>
          <p:cNvPr id="7" name="Picture 6" descr="A green circle with white text and a windmill and sun&#10;&#10;Description automatically generated">
            <a:extLst>
              <a:ext uri="{FF2B5EF4-FFF2-40B4-BE49-F238E27FC236}">
                <a16:creationId xmlns:a16="http://schemas.microsoft.com/office/drawing/2014/main" xmlns="" id="{3530C5AA-8524-B381-2D52-7BC67A65F676}"/>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7677060" y="76200"/>
            <a:ext cx="937553" cy="937553"/>
          </a:xfrm>
          <a:prstGeom prst="rect">
            <a:avLst/>
          </a:prstGeom>
        </p:spPr>
      </p:pic>
      <p:pic>
        <p:nvPicPr>
          <p:cNvPr id="8" name="Picture 7" descr="A circular green and white logo&#10;&#10;Description automatically generated with medium confidence">
            <a:extLst>
              <a:ext uri="{FF2B5EF4-FFF2-40B4-BE49-F238E27FC236}">
                <a16:creationId xmlns:a16="http://schemas.microsoft.com/office/drawing/2014/main" xmlns="" id="{A16B444F-321C-E3F9-5E19-1D4E0F4D906D}"/>
              </a:ext>
            </a:extLst>
          </p:cNvPr>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8628478" y="56574"/>
            <a:ext cx="937554" cy="9375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2B5A668-AABF-190F-0F03-FC1F8B79BB28}"/>
              </a:ext>
            </a:extLst>
          </p:cNvPr>
          <p:cNvSpPr txBox="1"/>
          <p:nvPr/>
        </p:nvSpPr>
        <p:spPr>
          <a:xfrm>
            <a:off x="0" y="457200"/>
            <a:ext cx="7461504" cy="584775"/>
          </a:xfrm>
          <a:prstGeom prst="rect">
            <a:avLst/>
          </a:prstGeom>
          <a:noFill/>
        </p:spPr>
        <p:txBody>
          <a:bodyPr wrap="square">
            <a:spAutoFit/>
          </a:bodyPr>
          <a:lstStyle/>
          <a:p>
            <a:r>
              <a:rPr lang="en-US" sz="1600" dirty="0">
                <a:solidFill>
                  <a:srgbClr val="000000"/>
                </a:solidFill>
                <a:latin typeface="Times New Roman" panose="02020603050405020304" pitchFamily="18" charset="0"/>
              </a:rPr>
              <a:t>INCOIS issued </a:t>
            </a:r>
            <a:r>
              <a:rPr lang="en-US" sz="1600" dirty="0">
                <a:solidFill>
                  <a:srgbClr val="000000"/>
                </a:solidFill>
                <a:effectLst/>
                <a:latin typeface="Times New Roman" panose="02020603050405020304" pitchFamily="18" charset="0"/>
                <a:ea typeface="Calibri" panose="020F0502020204030204" pitchFamily="34" charset="0"/>
              </a:rPr>
              <a:t>Joint Bulletin along with IMD - Ocean State Forecast associated with Severe Cyclonic Storm “MICHAUNG” (pronounced MIGJAUM) over </a:t>
            </a:r>
            <a:r>
              <a:rPr lang="en-US" sz="1600" dirty="0" err="1">
                <a:solidFill>
                  <a:srgbClr val="000000"/>
                </a:solidFill>
                <a:effectLst/>
                <a:latin typeface="Times New Roman" panose="02020603050405020304" pitchFamily="18" charset="0"/>
                <a:ea typeface="Calibri" panose="020F0502020204030204" pitchFamily="34" charset="0"/>
              </a:rPr>
              <a:t>Westcentral</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BoB</a:t>
            </a:r>
            <a:endParaRPr lang="en-US" sz="1400" dirty="0"/>
          </a:p>
        </p:txBody>
      </p:sp>
      <p:sp>
        <p:nvSpPr>
          <p:cNvPr id="27" name="TextBox 26">
            <a:extLst>
              <a:ext uri="{FF2B5EF4-FFF2-40B4-BE49-F238E27FC236}">
                <a16:creationId xmlns:a16="http://schemas.microsoft.com/office/drawing/2014/main" xmlns="" id="{82327E82-277C-EA01-45CB-077E97480634}"/>
              </a:ext>
            </a:extLst>
          </p:cNvPr>
          <p:cNvSpPr txBox="1"/>
          <p:nvPr/>
        </p:nvSpPr>
        <p:spPr>
          <a:xfrm>
            <a:off x="250902" y="5217312"/>
            <a:ext cx="2530844" cy="307777"/>
          </a:xfrm>
          <a:prstGeom prst="rect">
            <a:avLst/>
          </a:prstGeom>
          <a:noFill/>
        </p:spPr>
        <p:txBody>
          <a:bodyPr wrap="square">
            <a:spAutoFit/>
          </a:bodyPr>
          <a:lstStyle/>
          <a:p>
            <a:r>
              <a:rPr lang="en-IN" sz="1400">
                <a:cs typeface="Times New Roman" panose="02020603050405020304" pitchFamily="18" charset="0"/>
              </a:rPr>
              <a:t>Wave Rider Buoy observations</a:t>
            </a:r>
            <a:endParaRPr lang="en-US" sz="1400"/>
          </a:p>
        </p:txBody>
      </p:sp>
      <p:sp>
        <p:nvSpPr>
          <p:cNvPr id="4" name="Rectangle 6">
            <a:extLst>
              <a:ext uri="{FF2B5EF4-FFF2-40B4-BE49-F238E27FC236}">
                <a16:creationId xmlns:a16="http://schemas.microsoft.com/office/drawing/2014/main" xmlns="" id="{5E761529-652C-22E1-2FD5-3A4EE698192A}"/>
              </a:ext>
            </a:extLst>
          </p:cNvPr>
          <p:cNvSpPr txBox="1">
            <a:spLocks noChangeArrowheads="1"/>
          </p:cNvSpPr>
          <p:nvPr/>
        </p:nvSpPr>
        <p:spPr>
          <a:xfrm>
            <a:off x="-1" y="1"/>
            <a:ext cx="10580915" cy="475659"/>
          </a:xfrm>
          <a:prstGeom prst="rect">
            <a:avLst/>
          </a:prstGeom>
          <a:solidFill>
            <a:srgbClr val="0000CC"/>
          </a:solidFill>
          <a:ln>
            <a:noFill/>
          </a:ln>
        </p:spPr>
        <p:txBody>
          <a:bodyPr lIns="0" tIns="0" rIns="0" bIns="0" anchor="ctr">
            <a:noAutofit/>
          </a:bodyPr>
          <a:lstStyle>
            <a:defPPr>
              <a:defRPr lang="en-US"/>
            </a:defPPr>
            <a:lvl1pPr algn="ctr">
              <a:defRPr sz="2400" b="1" spc="-1">
                <a:solidFill>
                  <a:srgbClr val="FFFFFF"/>
                </a:solidFill>
                <a:effectLst>
                  <a:outerShdw blurRad="38100" dist="38100" dir="2700000" algn="tl">
                    <a:srgbClr val="000000">
                      <a:alpha val="43137"/>
                    </a:srgbClr>
                  </a:outerShdw>
                </a:effectLst>
                <a:latin typeface="Times New Roamn"/>
              </a:defRPr>
            </a:lvl1pPr>
          </a:lstStyle>
          <a:p>
            <a:pPr algn="l"/>
            <a:r>
              <a:rPr lang="en-US" dirty="0"/>
              <a:t>INCOIS-IMD Joint Bulletins for SCS MICHAUNG</a:t>
            </a:r>
          </a:p>
        </p:txBody>
      </p:sp>
      <p:pic>
        <p:nvPicPr>
          <p:cNvPr id="5" name="Picture 4">
            <a:extLst>
              <a:ext uri="{FF2B5EF4-FFF2-40B4-BE49-F238E27FC236}">
                <a16:creationId xmlns:a16="http://schemas.microsoft.com/office/drawing/2014/main" xmlns="" id="{F7CB8BCC-C83D-55AC-56FA-8C1AE3ACFA96}"/>
              </a:ext>
            </a:extLst>
          </p:cNvPr>
          <p:cNvPicPr>
            <a:picLocks noChangeAspect="1"/>
          </p:cNvPicPr>
          <p:nvPr/>
        </p:nvPicPr>
        <p:blipFill>
          <a:blip r:embed="rId3" cstate="print"/>
          <a:stretch>
            <a:fillRect/>
          </a:stretch>
        </p:blipFill>
        <p:spPr>
          <a:xfrm>
            <a:off x="7228490" y="1262155"/>
            <a:ext cx="2377669" cy="3065852"/>
          </a:xfrm>
          <a:prstGeom prst="rect">
            <a:avLst/>
          </a:prstGeom>
        </p:spPr>
      </p:pic>
      <p:pic>
        <p:nvPicPr>
          <p:cNvPr id="7" name="Picture 6">
            <a:extLst>
              <a:ext uri="{FF2B5EF4-FFF2-40B4-BE49-F238E27FC236}">
                <a16:creationId xmlns:a16="http://schemas.microsoft.com/office/drawing/2014/main" xmlns="" id="{DCD9B03C-56F2-24B4-882C-E41EF590D1A2}"/>
              </a:ext>
            </a:extLst>
          </p:cNvPr>
          <p:cNvPicPr>
            <a:picLocks noChangeAspect="1"/>
          </p:cNvPicPr>
          <p:nvPr/>
        </p:nvPicPr>
        <p:blipFill>
          <a:blip r:embed="rId4" cstate="print"/>
          <a:stretch>
            <a:fillRect/>
          </a:stretch>
        </p:blipFill>
        <p:spPr>
          <a:xfrm>
            <a:off x="9694539" y="1280237"/>
            <a:ext cx="2243147" cy="3047770"/>
          </a:xfrm>
          <a:prstGeom prst="rect">
            <a:avLst/>
          </a:prstGeom>
        </p:spPr>
      </p:pic>
      <p:pic>
        <p:nvPicPr>
          <p:cNvPr id="11" name="Picture 10">
            <a:extLst>
              <a:ext uri="{FF2B5EF4-FFF2-40B4-BE49-F238E27FC236}">
                <a16:creationId xmlns:a16="http://schemas.microsoft.com/office/drawing/2014/main" xmlns="" id="{E884F195-F578-11C8-60E2-4EF1DFE25EBC}"/>
              </a:ext>
            </a:extLst>
          </p:cNvPr>
          <p:cNvPicPr>
            <a:picLocks noChangeAspect="1"/>
          </p:cNvPicPr>
          <p:nvPr/>
        </p:nvPicPr>
        <p:blipFill>
          <a:blip r:embed="rId5" cstate="print"/>
          <a:stretch>
            <a:fillRect/>
          </a:stretch>
        </p:blipFill>
        <p:spPr>
          <a:xfrm>
            <a:off x="115496" y="1062599"/>
            <a:ext cx="3270396" cy="4181427"/>
          </a:xfrm>
          <a:prstGeom prst="rect">
            <a:avLst/>
          </a:prstGeom>
        </p:spPr>
      </p:pic>
      <p:pic>
        <p:nvPicPr>
          <p:cNvPr id="14" name="Picture 13">
            <a:extLst>
              <a:ext uri="{FF2B5EF4-FFF2-40B4-BE49-F238E27FC236}">
                <a16:creationId xmlns:a16="http://schemas.microsoft.com/office/drawing/2014/main" xmlns="" id="{292F3D90-C884-E074-7F1C-92D6422E7605}"/>
              </a:ext>
            </a:extLst>
          </p:cNvPr>
          <p:cNvPicPr>
            <a:picLocks noChangeAspect="1"/>
          </p:cNvPicPr>
          <p:nvPr/>
        </p:nvPicPr>
        <p:blipFill>
          <a:blip r:embed="rId6" cstate="print"/>
          <a:stretch>
            <a:fillRect/>
          </a:stretch>
        </p:blipFill>
        <p:spPr>
          <a:xfrm>
            <a:off x="3501388" y="1234535"/>
            <a:ext cx="3476350" cy="4278496"/>
          </a:xfrm>
          <a:prstGeom prst="rect">
            <a:avLst/>
          </a:prstGeom>
        </p:spPr>
      </p:pic>
      <p:pic>
        <p:nvPicPr>
          <p:cNvPr id="26" name="Picture 25" descr="A map of the indian ocean&#10;&#10;Description automatically generated">
            <a:extLst>
              <a:ext uri="{FF2B5EF4-FFF2-40B4-BE49-F238E27FC236}">
                <a16:creationId xmlns:a16="http://schemas.microsoft.com/office/drawing/2014/main" xmlns="" id="{2ACD45BF-9570-9ABB-82EF-55A87986AC7B}"/>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736510" y="4593356"/>
            <a:ext cx="2451992" cy="1914010"/>
          </a:xfrm>
          <a:prstGeom prst="rect">
            <a:avLst/>
          </a:prstGeom>
        </p:spPr>
      </p:pic>
      <p:sp>
        <p:nvSpPr>
          <p:cNvPr id="28" name="TextBox 27">
            <a:extLst>
              <a:ext uri="{FF2B5EF4-FFF2-40B4-BE49-F238E27FC236}">
                <a16:creationId xmlns:a16="http://schemas.microsoft.com/office/drawing/2014/main" xmlns="" id="{F1426503-7479-E271-2F63-F73C97ACAC8A}"/>
              </a:ext>
            </a:extLst>
          </p:cNvPr>
          <p:cNvSpPr txBox="1"/>
          <p:nvPr/>
        </p:nvSpPr>
        <p:spPr>
          <a:xfrm>
            <a:off x="4163071" y="5240960"/>
            <a:ext cx="2530844" cy="307777"/>
          </a:xfrm>
          <a:prstGeom prst="rect">
            <a:avLst/>
          </a:prstGeom>
          <a:noFill/>
        </p:spPr>
        <p:txBody>
          <a:bodyPr wrap="square">
            <a:spAutoFit/>
          </a:bodyPr>
          <a:lstStyle/>
          <a:p>
            <a:r>
              <a:rPr lang="en-IN" sz="1400">
                <a:cs typeface="Times New Roman" panose="02020603050405020304" pitchFamily="18" charset="0"/>
              </a:rPr>
              <a:t>Moored Buoy observations</a:t>
            </a:r>
            <a:endParaRPr lang="en-US" sz="1400"/>
          </a:p>
        </p:txBody>
      </p:sp>
      <p:pic>
        <p:nvPicPr>
          <p:cNvPr id="30" name="Picture 29">
            <a:extLst>
              <a:ext uri="{FF2B5EF4-FFF2-40B4-BE49-F238E27FC236}">
                <a16:creationId xmlns:a16="http://schemas.microsoft.com/office/drawing/2014/main" xmlns="" id="{44E15F45-2A8F-93C8-C16D-20EB21A7ED5D}"/>
              </a:ext>
            </a:extLst>
          </p:cNvPr>
          <p:cNvPicPr>
            <a:picLocks noChangeAspect="1"/>
          </p:cNvPicPr>
          <p:nvPr/>
        </p:nvPicPr>
        <p:blipFill>
          <a:blip r:embed="rId8" cstate="print"/>
          <a:stretch>
            <a:fillRect/>
          </a:stretch>
        </p:blipFill>
        <p:spPr>
          <a:xfrm>
            <a:off x="6969855" y="4431716"/>
            <a:ext cx="2781182" cy="2380354"/>
          </a:xfrm>
          <a:prstGeom prst="rect">
            <a:avLst/>
          </a:prstGeom>
        </p:spPr>
      </p:pic>
      <p:pic>
        <p:nvPicPr>
          <p:cNvPr id="6" name="Picture 5" descr="A graph showing the number of different types of data&#10;&#10;Description automatically generated with medium confidence">
            <a:extLst>
              <a:ext uri="{FF2B5EF4-FFF2-40B4-BE49-F238E27FC236}">
                <a16:creationId xmlns:a16="http://schemas.microsoft.com/office/drawing/2014/main" xmlns="" id="{53EC4195-0E5B-7998-6292-69ABD431C5F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0" y="5477459"/>
            <a:ext cx="3594537" cy="1372710"/>
          </a:xfrm>
          <a:prstGeom prst="rect">
            <a:avLst/>
          </a:prstGeom>
        </p:spPr>
      </p:pic>
      <p:pic>
        <p:nvPicPr>
          <p:cNvPr id="9" name="Picture 8" descr="A graph of a number of people&#10;&#10;Description automatically generated with medium confidence">
            <a:extLst>
              <a:ext uri="{FF2B5EF4-FFF2-40B4-BE49-F238E27FC236}">
                <a16:creationId xmlns:a16="http://schemas.microsoft.com/office/drawing/2014/main" xmlns="" id="{2408C3EF-B6D6-9F75-41EF-5D9D2842B5A3}"/>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594538" y="5513299"/>
            <a:ext cx="3383199" cy="1371186"/>
          </a:xfrm>
          <a:prstGeom prst="rect">
            <a:avLst/>
          </a:prstGeom>
        </p:spPr>
      </p:pic>
      <p:pic>
        <p:nvPicPr>
          <p:cNvPr id="3" name="Picture 2" descr="C:\Users\Mohanty\Desktop\logo.jpg">
            <a:extLst>
              <a:ext uri="{FF2B5EF4-FFF2-40B4-BE49-F238E27FC236}">
                <a16:creationId xmlns:a16="http://schemas.microsoft.com/office/drawing/2014/main" xmlns="" id="{0647EF8C-8EED-8DBE-ACDC-7E7E19DF1B07}"/>
              </a:ext>
            </a:extLst>
          </p:cNvPr>
          <p:cNvPicPr>
            <a:picLocks noChangeAspect="1" noChangeArrowheads="1"/>
          </p:cNvPicPr>
          <p:nvPr/>
        </p:nvPicPr>
        <p:blipFill>
          <a:blip r:embed="rId11" cstate="print"/>
          <a:srcRect l="9111" b="5882"/>
          <a:stretch>
            <a:fillRect/>
          </a:stretch>
        </p:blipFill>
        <p:spPr bwMode="auto">
          <a:xfrm>
            <a:off x="10580914" y="0"/>
            <a:ext cx="1579061" cy="478971"/>
          </a:xfrm>
          <a:prstGeom prst="rect">
            <a:avLst/>
          </a:prstGeom>
          <a:noFill/>
        </p:spPr>
      </p:pic>
      <p:pic>
        <p:nvPicPr>
          <p:cNvPr id="8" name="Picture 7" descr="A round purple label with a person blowing bubbles&#10;&#10;Description automatically generated">
            <a:extLst>
              <a:ext uri="{FF2B5EF4-FFF2-40B4-BE49-F238E27FC236}">
                <a16:creationId xmlns:a16="http://schemas.microsoft.com/office/drawing/2014/main" xmlns="" id="{9D50B18F-FB1E-53DB-C112-5AA7B655A7F1}"/>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9506270" y="94140"/>
            <a:ext cx="947835" cy="947835"/>
          </a:xfrm>
          <a:prstGeom prst="rect">
            <a:avLst/>
          </a:prstGeom>
        </p:spPr>
      </p:pic>
      <p:pic>
        <p:nvPicPr>
          <p:cNvPr id="10" name="Picture 9" descr="A green circle with white text and a windmill and sun&#10;&#10;Description automatically generated">
            <a:extLst>
              <a:ext uri="{FF2B5EF4-FFF2-40B4-BE49-F238E27FC236}">
                <a16:creationId xmlns:a16="http://schemas.microsoft.com/office/drawing/2014/main" xmlns="" id="{F5764F38-59E2-1041-22EB-5164DCCD2E76}"/>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432026" y="94140"/>
            <a:ext cx="947835" cy="947835"/>
          </a:xfrm>
          <a:prstGeom prst="rect">
            <a:avLst/>
          </a:prstGeom>
        </p:spPr>
      </p:pic>
      <p:pic>
        <p:nvPicPr>
          <p:cNvPr id="12" name="Picture 11" descr="A circular green and white logo&#10;&#10;Description automatically generated with medium confidence">
            <a:extLst>
              <a:ext uri="{FF2B5EF4-FFF2-40B4-BE49-F238E27FC236}">
                <a16:creationId xmlns:a16="http://schemas.microsoft.com/office/drawing/2014/main" xmlns="" id="{5351094F-858D-94E6-49F9-962C66F9E078}"/>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8431627" y="96725"/>
            <a:ext cx="947835" cy="947835"/>
          </a:xfrm>
          <a:prstGeom prst="rect">
            <a:avLst/>
          </a:prstGeom>
        </p:spPr>
      </p:pic>
    </p:spTree>
    <p:extLst>
      <p:ext uri="{BB962C8B-B14F-4D97-AF65-F5344CB8AC3E}">
        <p14:creationId xmlns:p14="http://schemas.microsoft.com/office/powerpoint/2010/main" xmlns="" val="1469316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6FDF958-C0D9-BFFB-FA1E-B3E6E322C574}"/>
              </a:ext>
            </a:extLst>
          </p:cNvPr>
          <p:cNvSpPr txBox="1"/>
          <p:nvPr/>
        </p:nvSpPr>
        <p:spPr>
          <a:xfrm>
            <a:off x="328996" y="616530"/>
            <a:ext cx="6095452" cy="1600438"/>
          </a:xfrm>
          <a:prstGeom prst="rect">
            <a:avLst/>
          </a:prstGeom>
          <a:noFill/>
        </p:spPr>
        <p:txBody>
          <a:bodyPr wrap="square" lIns="91440" tIns="45720" rIns="91440" bIns="45720" rtlCol="0" anchor="t">
            <a:spAutoFit/>
          </a:bodyPr>
          <a:lstStyle/>
          <a:p>
            <a:pPr algn="just"/>
            <a:r>
              <a:rPr lang="en-US" sz="2000">
                <a:ea typeface="Calibri"/>
                <a:cs typeface="Calibri"/>
              </a:rPr>
              <a:t>The current Cyclonic Storm MICHAUNG over Southwest Bay of Bengal, </a:t>
            </a:r>
            <a:r>
              <a:rPr lang="en-US" sz="2000">
                <a:solidFill>
                  <a:srgbClr val="000000"/>
                </a:solidFill>
                <a:effectLst/>
                <a:ea typeface="Times New Roman" panose="02020603050405020304" pitchFamily="18" charset="0"/>
                <a:cs typeface="Calibri" panose="020F0502020204030204" pitchFamily="34" charset="0"/>
              </a:rPr>
              <a:t>maximum surge of 1.1 meters (over and above the astronomical tide) is expected near </a:t>
            </a:r>
            <a:r>
              <a:rPr lang="en-US" sz="2000" err="1">
                <a:solidFill>
                  <a:srgbClr val="000000"/>
                </a:solidFill>
                <a:effectLst/>
                <a:ea typeface="Times New Roman" panose="02020603050405020304" pitchFamily="18" charset="0"/>
                <a:cs typeface="Calibri" panose="020F0502020204030204" pitchFamily="34" charset="0"/>
              </a:rPr>
              <a:t>Repalle</a:t>
            </a:r>
            <a:r>
              <a:rPr lang="en-US" sz="2000">
                <a:solidFill>
                  <a:srgbClr val="000000"/>
                </a:solidFill>
                <a:effectLst/>
                <a:ea typeface="Times New Roman" panose="02020603050405020304" pitchFamily="18" charset="0"/>
                <a:cs typeface="Calibri" panose="020F0502020204030204" pitchFamily="34" charset="0"/>
              </a:rPr>
              <a:t> Mandal, Guntur District, Andhra Pradesh</a:t>
            </a:r>
          </a:p>
          <a:p>
            <a:pPr algn="just"/>
            <a:endParaRPr lang="en-US">
              <a:solidFill>
                <a:srgbClr val="000000"/>
              </a:solidFill>
              <a:latin typeface="Aptos" panose="020B0004020202020204" pitchFamily="34" charset="0"/>
              <a:ea typeface="Calibri"/>
              <a:cs typeface="Calibri" panose="020F0502020204030204" pitchFamily="34" charset="0"/>
            </a:endParaRPr>
          </a:p>
        </p:txBody>
      </p:sp>
      <p:sp>
        <p:nvSpPr>
          <p:cNvPr id="4" name="TextBox 3">
            <a:extLst>
              <a:ext uri="{FF2B5EF4-FFF2-40B4-BE49-F238E27FC236}">
                <a16:creationId xmlns:a16="http://schemas.microsoft.com/office/drawing/2014/main" xmlns="" id="{C7C58B17-CC98-0FD9-5054-F9E5F8B4C038}"/>
              </a:ext>
            </a:extLst>
          </p:cNvPr>
          <p:cNvSpPr txBox="1"/>
          <p:nvPr/>
        </p:nvSpPr>
        <p:spPr>
          <a:xfrm>
            <a:off x="7326087" y="3688909"/>
            <a:ext cx="4419600" cy="276999"/>
          </a:xfrm>
          <a:prstGeom prst="rect">
            <a:avLst/>
          </a:prstGeom>
          <a:noFill/>
        </p:spPr>
        <p:txBody>
          <a:bodyPr wrap="square" lIns="91440" tIns="45720" rIns="91440" bIns="45720" rtlCol="0" anchor="t">
            <a:spAutoFit/>
          </a:bodyPr>
          <a:lstStyle/>
          <a:p>
            <a:pPr algn="ctr"/>
            <a:r>
              <a:rPr lang="en-US" sz="1200" b="1"/>
              <a:t>Storm surge map during ‘</a:t>
            </a:r>
            <a:r>
              <a:rPr lang="en-US" sz="1200" b="1" err="1"/>
              <a:t>Michaung</a:t>
            </a:r>
            <a:r>
              <a:rPr lang="en-US" sz="1200" b="1"/>
              <a:t>' cyclone</a:t>
            </a:r>
          </a:p>
        </p:txBody>
      </p:sp>
      <p:sp>
        <p:nvSpPr>
          <p:cNvPr id="12" name="TextBox 11">
            <a:extLst>
              <a:ext uri="{FF2B5EF4-FFF2-40B4-BE49-F238E27FC236}">
                <a16:creationId xmlns:a16="http://schemas.microsoft.com/office/drawing/2014/main" xmlns="" id="{E58A7EA0-0ABD-EC3A-A364-53F0F737C9C7}"/>
              </a:ext>
            </a:extLst>
          </p:cNvPr>
          <p:cNvSpPr txBox="1"/>
          <p:nvPr/>
        </p:nvSpPr>
        <p:spPr>
          <a:xfrm>
            <a:off x="6096000" y="6581001"/>
            <a:ext cx="4419600" cy="276999"/>
          </a:xfrm>
          <a:prstGeom prst="rect">
            <a:avLst/>
          </a:prstGeom>
          <a:noFill/>
        </p:spPr>
        <p:txBody>
          <a:bodyPr wrap="square" lIns="91440" tIns="45720" rIns="91440" bIns="45720" rtlCol="0" anchor="t">
            <a:spAutoFit/>
          </a:bodyPr>
          <a:lstStyle/>
          <a:p>
            <a:pPr algn="ctr"/>
            <a:r>
              <a:rPr lang="en-US" sz="1200" b="1"/>
              <a:t>Significant Wave Height in Bay of Bengal</a:t>
            </a:r>
          </a:p>
        </p:txBody>
      </p:sp>
      <p:sp>
        <p:nvSpPr>
          <p:cNvPr id="2" name="Google Shape;2031;g111224030c0_0_2">
            <a:extLst>
              <a:ext uri="{FF2B5EF4-FFF2-40B4-BE49-F238E27FC236}">
                <a16:creationId xmlns:a16="http://schemas.microsoft.com/office/drawing/2014/main" xmlns="" id="{1F97E036-5C2F-93C0-1617-6387593C1D19}"/>
              </a:ext>
            </a:extLst>
          </p:cNvPr>
          <p:cNvSpPr txBox="1"/>
          <p:nvPr/>
        </p:nvSpPr>
        <p:spPr>
          <a:xfrm>
            <a:off x="0" y="1"/>
            <a:ext cx="10515600" cy="450860"/>
          </a:xfrm>
          <a:prstGeom prst="rect">
            <a:avLst/>
          </a:prstGeom>
          <a:solidFill>
            <a:srgbClr val="0000CC"/>
          </a:solidFill>
          <a:ln>
            <a:noFill/>
          </a:ln>
        </p:spPr>
        <p:txBody>
          <a:bodyPr lIns="0" tIns="0" rIns="0" bIns="0" anchor="ctr">
            <a:noAutofit/>
          </a:bodyPr>
          <a:lstStyle>
            <a:defPPr>
              <a:defRPr lang="en-US"/>
            </a:defPPr>
            <a:lvl1pPr algn="ctr">
              <a:defRPr sz="2400" b="1" spc="-1">
                <a:solidFill>
                  <a:srgbClr val="FFFFFF"/>
                </a:solidFill>
                <a:effectLst>
                  <a:outerShdw blurRad="38100" dist="38100" dir="2700000" algn="tl">
                    <a:srgbClr val="000000">
                      <a:alpha val="43137"/>
                    </a:srgbClr>
                  </a:outerShdw>
                </a:effectLst>
                <a:latin typeface="Times New Roamn"/>
              </a:defRPr>
            </a:lvl1pPr>
          </a:lstStyle>
          <a:p>
            <a:r>
              <a:rPr lang="en-US">
                <a:sym typeface="Arial"/>
              </a:rPr>
              <a:t>Storm Surge Warning Services - </a:t>
            </a:r>
            <a:r>
              <a:rPr lang="en-US"/>
              <a:t>Cyclonic Storm MICHAUNG</a:t>
            </a:r>
            <a:r>
              <a:rPr lang="en-US">
                <a:sym typeface="Arial"/>
              </a:rPr>
              <a:t> </a:t>
            </a:r>
            <a:endParaRPr/>
          </a:p>
        </p:txBody>
      </p:sp>
      <p:pic>
        <p:nvPicPr>
          <p:cNvPr id="10" name="Picture 9">
            <a:extLst>
              <a:ext uri="{FF2B5EF4-FFF2-40B4-BE49-F238E27FC236}">
                <a16:creationId xmlns:a16="http://schemas.microsoft.com/office/drawing/2014/main" xmlns="" id="{6ABA8659-4F9F-026C-7A0B-E4E6D2DEC224}"/>
              </a:ext>
            </a:extLst>
          </p:cNvPr>
          <p:cNvPicPr>
            <a:picLocks noChangeAspect="1"/>
          </p:cNvPicPr>
          <p:nvPr/>
        </p:nvPicPr>
        <p:blipFill>
          <a:blip r:embed="rId2" cstate="print"/>
          <a:stretch>
            <a:fillRect/>
          </a:stretch>
        </p:blipFill>
        <p:spPr>
          <a:xfrm>
            <a:off x="7012701" y="450861"/>
            <a:ext cx="4732986" cy="3289727"/>
          </a:xfrm>
          <a:prstGeom prst="rect">
            <a:avLst/>
          </a:prstGeom>
        </p:spPr>
      </p:pic>
      <p:pic>
        <p:nvPicPr>
          <p:cNvPr id="14" name="Picture 13">
            <a:extLst>
              <a:ext uri="{FF2B5EF4-FFF2-40B4-BE49-F238E27FC236}">
                <a16:creationId xmlns:a16="http://schemas.microsoft.com/office/drawing/2014/main" xmlns="" id="{F575F278-B90F-1213-97BB-B86B3E87AAE8}"/>
              </a:ext>
            </a:extLst>
          </p:cNvPr>
          <p:cNvPicPr>
            <a:picLocks noChangeAspect="1"/>
          </p:cNvPicPr>
          <p:nvPr/>
        </p:nvPicPr>
        <p:blipFill>
          <a:blip r:embed="rId3" cstate="print"/>
          <a:stretch>
            <a:fillRect/>
          </a:stretch>
        </p:blipFill>
        <p:spPr>
          <a:xfrm>
            <a:off x="481746" y="2182544"/>
            <a:ext cx="6276608" cy="3624697"/>
          </a:xfrm>
          <a:prstGeom prst="rect">
            <a:avLst/>
          </a:prstGeom>
        </p:spPr>
      </p:pic>
      <p:pic>
        <p:nvPicPr>
          <p:cNvPr id="16" name="Picture 15" descr="A map of the ocean&#10;&#10;Description automatically generated">
            <a:extLst>
              <a:ext uri="{FF2B5EF4-FFF2-40B4-BE49-F238E27FC236}">
                <a16:creationId xmlns:a16="http://schemas.microsoft.com/office/drawing/2014/main" xmlns="" id="{D77D6D1D-EBDF-4DBD-60F0-5E1A8F9EF14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77470" y="4010761"/>
            <a:ext cx="2207173" cy="2597896"/>
          </a:xfrm>
          <a:prstGeom prst="rect">
            <a:avLst/>
          </a:prstGeom>
        </p:spPr>
      </p:pic>
      <p:pic>
        <p:nvPicPr>
          <p:cNvPr id="18" name="Picture 17" descr="A map of the ocean&#10;&#10;Description automatically generated">
            <a:extLst>
              <a:ext uri="{FF2B5EF4-FFF2-40B4-BE49-F238E27FC236}">
                <a16:creationId xmlns:a16="http://schemas.microsoft.com/office/drawing/2014/main" xmlns="" id="{E944186E-3DCD-E51A-1927-D2AA48538105}"/>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713495" y="3967063"/>
            <a:ext cx="2092497" cy="2597896"/>
          </a:xfrm>
          <a:prstGeom prst="rect">
            <a:avLst/>
          </a:prstGeom>
        </p:spPr>
      </p:pic>
      <p:sp>
        <p:nvSpPr>
          <p:cNvPr id="19" name="TextBox 18">
            <a:extLst>
              <a:ext uri="{FF2B5EF4-FFF2-40B4-BE49-F238E27FC236}">
                <a16:creationId xmlns:a16="http://schemas.microsoft.com/office/drawing/2014/main" xmlns="" id="{9D7BE49B-CAC8-836F-8BAA-862E5ABFE3A1}"/>
              </a:ext>
            </a:extLst>
          </p:cNvPr>
          <p:cNvSpPr txBox="1"/>
          <p:nvPr/>
        </p:nvSpPr>
        <p:spPr>
          <a:xfrm>
            <a:off x="8774489" y="6558133"/>
            <a:ext cx="4419600" cy="276999"/>
          </a:xfrm>
          <a:prstGeom prst="rect">
            <a:avLst/>
          </a:prstGeom>
          <a:noFill/>
        </p:spPr>
        <p:txBody>
          <a:bodyPr wrap="square" lIns="91440" tIns="45720" rIns="91440" bIns="45720" rtlCol="0" anchor="t">
            <a:spAutoFit/>
          </a:bodyPr>
          <a:lstStyle/>
          <a:p>
            <a:pPr algn="ctr"/>
            <a:r>
              <a:rPr lang="en-US" sz="1200" b="1"/>
              <a:t>Swell Wave Height in Bay of Bengal</a:t>
            </a:r>
          </a:p>
        </p:txBody>
      </p:sp>
      <p:pic>
        <p:nvPicPr>
          <p:cNvPr id="3" name="Picture 2" descr="C:\Users\Mohanty\Desktop\logo.jpg">
            <a:extLst>
              <a:ext uri="{FF2B5EF4-FFF2-40B4-BE49-F238E27FC236}">
                <a16:creationId xmlns:a16="http://schemas.microsoft.com/office/drawing/2014/main" xmlns="" id="{2EBD4440-9754-EBC0-E7B8-9E85B14F9F65}"/>
              </a:ext>
            </a:extLst>
          </p:cNvPr>
          <p:cNvPicPr>
            <a:picLocks noChangeAspect="1" noChangeArrowheads="1"/>
          </p:cNvPicPr>
          <p:nvPr/>
        </p:nvPicPr>
        <p:blipFill>
          <a:blip r:embed="rId6" cstate="print"/>
          <a:srcRect l="9111" b="5882"/>
          <a:stretch>
            <a:fillRect/>
          </a:stretch>
        </p:blipFill>
        <p:spPr bwMode="auto">
          <a:xfrm>
            <a:off x="10580914" y="0"/>
            <a:ext cx="1579061" cy="478971"/>
          </a:xfrm>
          <a:prstGeom prst="rect">
            <a:avLst/>
          </a:prstGeom>
          <a:noFill/>
        </p:spPr>
      </p:pic>
      <p:pic>
        <p:nvPicPr>
          <p:cNvPr id="5" name="Picture 4" descr="A round purple label with a person blowing bubbles&#10;&#10;Description automatically generated">
            <a:extLst>
              <a:ext uri="{FF2B5EF4-FFF2-40B4-BE49-F238E27FC236}">
                <a16:creationId xmlns:a16="http://schemas.microsoft.com/office/drawing/2014/main" xmlns="" id="{EC485A95-F46D-1FB1-E703-960080D04D0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403445" y="5680024"/>
            <a:ext cx="1146050" cy="1146050"/>
          </a:xfrm>
          <a:prstGeom prst="rect">
            <a:avLst/>
          </a:prstGeom>
        </p:spPr>
      </p:pic>
      <p:pic>
        <p:nvPicPr>
          <p:cNvPr id="6" name="Picture 5" descr="A green circle with white text and a windmill and sun&#10;&#10;Description automatically generated">
            <a:extLst>
              <a:ext uri="{FF2B5EF4-FFF2-40B4-BE49-F238E27FC236}">
                <a16:creationId xmlns:a16="http://schemas.microsoft.com/office/drawing/2014/main" xmlns="" id="{E9F46B3A-F234-4A7C-6291-F7AD244386DD}"/>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862470" y="5711949"/>
            <a:ext cx="1146050" cy="1146050"/>
          </a:xfrm>
          <a:prstGeom prst="rect">
            <a:avLst/>
          </a:prstGeom>
        </p:spPr>
      </p:pic>
      <p:pic>
        <p:nvPicPr>
          <p:cNvPr id="7" name="Picture 6" descr="A circular green and white logo&#10;&#10;Description automatically generated with medium confidence">
            <a:extLst>
              <a:ext uri="{FF2B5EF4-FFF2-40B4-BE49-F238E27FC236}">
                <a16:creationId xmlns:a16="http://schemas.microsoft.com/office/drawing/2014/main" xmlns="" id="{5E03D788-4BCC-D048-3142-80C60E9B3CA8}"/>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26138" y="5680336"/>
            <a:ext cx="1146050" cy="1146050"/>
          </a:xfrm>
          <a:prstGeom prst="rect">
            <a:avLst/>
          </a:prstGeom>
        </p:spPr>
      </p:pic>
    </p:spTree>
    <p:extLst>
      <p:ext uri="{BB962C8B-B14F-4D97-AF65-F5344CB8AC3E}">
        <p14:creationId xmlns:p14="http://schemas.microsoft.com/office/powerpoint/2010/main" xmlns="" val="821159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2" descr="Search and Rescue Home"/>
          <p:cNvPicPr/>
          <p:nvPr/>
        </p:nvPicPr>
        <p:blipFill>
          <a:blip r:embed="rId2" cstate="print"/>
          <a:stretch/>
        </p:blipFill>
        <p:spPr>
          <a:xfrm>
            <a:off x="348523" y="1132004"/>
            <a:ext cx="2222647" cy="1666659"/>
          </a:xfrm>
          <a:prstGeom prst="rect">
            <a:avLst/>
          </a:prstGeom>
          <a:ln>
            <a:noFill/>
          </a:ln>
        </p:spPr>
      </p:pic>
      <p:pic>
        <p:nvPicPr>
          <p:cNvPr id="184" name="Picture 3_2" descr="ADVISORY 3 (1) (2)-page-001.jpg"/>
          <p:cNvPicPr/>
          <p:nvPr/>
        </p:nvPicPr>
        <p:blipFill>
          <a:blip r:embed="rId3" cstate="print"/>
          <a:srcRect l="3078" t="5056" r="3078"/>
          <a:stretch/>
        </p:blipFill>
        <p:spPr>
          <a:xfrm>
            <a:off x="7801902" y="638629"/>
            <a:ext cx="3925641" cy="3296059"/>
          </a:xfrm>
          <a:prstGeom prst="rect">
            <a:avLst/>
          </a:prstGeom>
          <a:ln>
            <a:noFill/>
          </a:ln>
        </p:spPr>
      </p:pic>
      <p:sp>
        <p:nvSpPr>
          <p:cNvPr id="185" name="CustomShape 1"/>
          <p:cNvSpPr/>
          <p:nvPr/>
        </p:nvSpPr>
        <p:spPr>
          <a:xfrm>
            <a:off x="2571170" y="1673580"/>
            <a:ext cx="4614660" cy="947446"/>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spAutoFit/>
          </a:bodyPr>
          <a:lstStyle/>
          <a:p>
            <a:pPr algn="just">
              <a:lnSpc>
                <a:spcPct val="100000"/>
              </a:lnSpc>
            </a:pPr>
            <a:r>
              <a:rPr lang="en-US" sz="1814" b="1" spc="-1">
                <a:solidFill>
                  <a:srgbClr val="000000"/>
                </a:solidFill>
                <a:latin typeface="Times New Roman"/>
                <a:ea typeface="DejaVu Sans"/>
              </a:rPr>
              <a:t>Based on the SARAT Advisory, The Indian Coast Guard successfully located the deceased within the most probable region</a:t>
            </a:r>
            <a:endParaRPr lang="en-IN" sz="1814" spc="-1">
              <a:latin typeface="Arial"/>
            </a:endParaRPr>
          </a:p>
        </p:txBody>
      </p:sp>
      <p:sp>
        <p:nvSpPr>
          <p:cNvPr id="186" name="CustomShape 2"/>
          <p:cNvSpPr/>
          <p:nvPr/>
        </p:nvSpPr>
        <p:spPr>
          <a:xfrm>
            <a:off x="366374" y="3123462"/>
            <a:ext cx="2437728" cy="456720"/>
          </a:xfrm>
          <a:prstGeom prst="roundRect">
            <a:avLst>
              <a:gd name="adj" fmla="val 16667"/>
            </a:avLst>
          </a:prstGeom>
          <a:gradFill rotWithShape="0">
            <a:gsLst>
              <a:gs pos="0">
                <a:srgbClr val="3574AC"/>
              </a:gs>
              <a:gs pos="100000">
                <a:srgbClr val="4697E0"/>
              </a:gs>
            </a:gsLst>
            <a:lin ang="16200000"/>
          </a:gradFill>
          <a:ln>
            <a:noFill/>
          </a:ln>
          <a:effectLst>
            <a:outerShdw blurRad="40000" dist="23040" dir="5400000" rotWithShape="0">
              <a:srgbClr val="000000">
                <a:alpha val="35000"/>
              </a:srgbClr>
            </a:outerShdw>
          </a:effectLst>
        </p:spPr>
        <p:style>
          <a:lnRef idx="0">
            <a:schemeClr val="accent1"/>
          </a:lnRef>
          <a:fillRef idx="3">
            <a:schemeClr val="accent1"/>
          </a:fillRef>
          <a:effectRef idx="3">
            <a:schemeClr val="accent1"/>
          </a:effectRef>
          <a:fontRef idx="minor"/>
        </p:style>
        <p:txBody>
          <a:bodyPr lIns="108847" tIns="54423" rIns="108847" bIns="54423" anchor="ctr">
            <a:noAutofit/>
          </a:bodyPr>
          <a:lstStyle/>
          <a:p>
            <a:pPr algn="ctr">
              <a:lnSpc>
                <a:spcPct val="100000"/>
              </a:lnSpc>
            </a:pPr>
            <a:r>
              <a:rPr lang="en-US" sz="2419" b="1" spc="-1">
                <a:solidFill>
                  <a:srgbClr val="FFFFFF"/>
                </a:solidFill>
                <a:latin typeface="Times New Roman"/>
                <a:ea typeface="DejaVu Sans"/>
              </a:rPr>
              <a:t>SAR Model</a:t>
            </a:r>
            <a:endParaRPr lang="en-IN" sz="2419" spc="-1">
              <a:latin typeface="Arial"/>
            </a:endParaRPr>
          </a:p>
        </p:txBody>
      </p:sp>
      <p:sp>
        <p:nvSpPr>
          <p:cNvPr id="187" name="CustomShape 3"/>
          <p:cNvSpPr/>
          <p:nvPr/>
        </p:nvSpPr>
        <p:spPr>
          <a:xfrm>
            <a:off x="3477209" y="2803017"/>
            <a:ext cx="2437728" cy="1096738"/>
          </a:xfrm>
          <a:prstGeom prst="roundRect">
            <a:avLst>
              <a:gd name="adj" fmla="val 16667"/>
            </a:avLst>
          </a:prstGeom>
          <a:ln/>
        </p:spPr>
        <p:style>
          <a:lnRef idx="2">
            <a:schemeClr val="accent5"/>
          </a:lnRef>
          <a:fillRef idx="1">
            <a:schemeClr val="lt1"/>
          </a:fillRef>
          <a:effectRef idx="0">
            <a:schemeClr val="accent5"/>
          </a:effectRef>
          <a:fontRef idx="minor"/>
        </p:style>
        <p:txBody>
          <a:bodyPr lIns="108847" tIns="54423" rIns="108847" bIns="54423" anchor="ctr">
            <a:noAutofit/>
          </a:bodyPr>
          <a:lstStyle/>
          <a:p>
            <a:pPr algn="ctr">
              <a:lnSpc>
                <a:spcPct val="100000"/>
              </a:lnSpc>
            </a:pPr>
            <a:r>
              <a:rPr lang="en-US" sz="1935" b="1" spc="-1">
                <a:solidFill>
                  <a:srgbClr val="000000"/>
                </a:solidFill>
                <a:latin typeface="Times New Roman"/>
                <a:ea typeface="DejaVu Sans"/>
              </a:rPr>
              <a:t>User input</a:t>
            </a:r>
            <a:endParaRPr lang="en-IN" sz="1935" spc="-1">
              <a:latin typeface="Arial"/>
            </a:endParaRPr>
          </a:p>
          <a:p>
            <a:pPr marL="145854" indent="-145418">
              <a:buClr>
                <a:srgbClr val="000000"/>
              </a:buClr>
              <a:buFont typeface="Arial"/>
              <a:buChar char="•"/>
            </a:pPr>
            <a:r>
              <a:rPr lang="en-US" sz="1693" spc="-1">
                <a:solidFill>
                  <a:srgbClr val="000000"/>
                </a:solidFill>
                <a:latin typeface="Times New Roman"/>
                <a:ea typeface="DejaVu Sans"/>
              </a:rPr>
              <a:t>Lat &amp; Lon</a:t>
            </a:r>
            <a:endParaRPr lang="en-IN" sz="1693" spc="-1">
              <a:latin typeface="Arial"/>
            </a:endParaRPr>
          </a:p>
          <a:p>
            <a:pPr marL="145854" indent="-145418">
              <a:buClr>
                <a:srgbClr val="000000"/>
              </a:buClr>
              <a:buFont typeface="Arial"/>
              <a:buChar char="•"/>
            </a:pPr>
            <a:r>
              <a:rPr lang="en-US" sz="1693" spc="-1">
                <a:solidFill>
                  <a:srgbClr val="000000"/>
                </a:solidFill>
                <a:latin typeface="Times New Roman"/>
                <a:ea typeface="DejaVu Sans"/>
              </a:rPr>
              <a:t>Time</a:t>
            </a:r>
            <a:endParaRPr lang="en-IN" sz="1693" spc="-1">
              <a:latin typeface="Arial"/>
            </a:endParaRPr>
          </a:p>
          <a:p>
            <a:pPr marL="145854" indent="-145418">
              <a:buClr>
                <a:srgbClr val="000000"/>
              </a:buClr>
              <a:buFont typeface="Arial"/>
              <a:buChar char="•"/>
            </a:pPr>
            <a:r>
              <a:rPr lang="en-US" sz="1693" spc="-1">
                <a:solidFill>
                  <a:srgbClr val="000000"/>
                </a:solidFill>
                <a:latin typeface="Times New Roman"/>
                <a:ea typeface="DejaVu Sans"/>
              </a:rPr>
              <a:t>Object Type</a:t>
            </a:r>
            <a:endParaRPr lang="en-IN" sz="1693" spc="-1">
              <a:latin typeface="Arial"/>
            </a:endParaRPr>
          </a:p>
        </p:txBody>
      </p:sp>
      <p:sp>
        <p:nvSpPr>
          <p:cNvPr id="188" name="CustomShape 4"/>
          <p:cNvSpPr/>
          <p:nvPr/>
        </p:nvSpPr>
        <p:spPr>
          <a:xfrm>
            <a:off x="3250808" y="4175355"/>
            <a:ext cx="2925361" cy="548151"/>
          </a:xfrm>
          <a:prstGeom prst="roundRect">
            <a:avLst>
              <a:gd name="adj" fmla="val 16667"/>
            </a:avLst>
          </a:prstGeom>
          <a:ln/>
        </p:spPr>
        <p:style>
          <a:lnRef idx="2">
            <a:schemeClr val="accent5"/>
          </a:lnRef>
          <a:fillRef idx="1">
            <a:schemeClr val="lt1"/>
          </a:fillRef>
          <a:effectRef idx="0">
            <a:schemeClr val="accent5"/>
          </a:effectRef>
          <a:fontRef idx="minor"/>
        </p:style>
        <p:txBody>
          <a:bodyPr lIns="108847" tIns="54423" rIns="108847" bIns="54423" anchor="ctr">
            <a:noAutofit/>
          </a:bodyPr>
          <a:lstStyle/>
          <a:p>
            <a:pPr algn="ctr">
              <a:lnSpc>
                <a:spcPct val="100000"/>
              </a:lnSpc>
            </a:pPr>
            <a:r>
              <a:rPr lang="en-US" sz="1935" b="1" spc="-1">
                <a:solidFill>
                  <a:srgbClr val="000000"/>
                </a:solidFill>
                <a:latin typeface="Times New Roman"/>
                <a:ea typeface="DejaVu Sans"/>
              </a:rPr>
              <a:t>Surface Currents</a:t>
            </a:r>
            <a:endParaRPr lang="en-IN" sz="1935" spc="-1">
              <a:latin typeface="Arial"/>
            </a:endParaRPr>
          </a:p>
          <a:p>
            <a:pPr algn="ctr">
              <a:lnSpc>
                <a:spcPct val="100000"/>
              </a:lnSpc>
            </a:pPr>
            <a:r>
              <a:rPr lang="en-US" sz="1693" spc="-1">
                <a:solidFill>
                  <a:srgbClr val="000000"/>
                </a:solidFill>
                <a:latin typeface="Times New Roman"/>
                <a:ea typeface="DejaVu Sans"/>
              </a:rPr>
              <a:t>ROMS (1/48 deg)</a:t>
            </a:r>
            <a:endParaRPr lang="en-IN" sz="1693" spc="-1">
              <a:latin typeface="Arial"/>
            </a:endParaRPr>
          </a:p>
        </p:txBody>
      </p:sp>
      <p:sp>
        <p:nvSpPr>
          <p:cNvPr id="189" name="CustomShape 5"/>
          <p:cNvSpPr/>
          <p:nvPr/>
        </p:nvSpPr>
        <p:spPr>
          <a:xfrm>
            <a:off x="3250808" y="5013474"/>
            <a:ext cx="2925361" cy="548151"/>
          </a:xfrm>
          <a:prstGeom prst="roundRect">
            <a:avLst>
              <a:gd name="adj" fmla="val 16667"/>
            </a:avLst>
          </a:prstGeom>
          <a:ln/>
        </p:spPr>
        <p:style>
          <a:lnRef idx="2">
            <a:schemeClr val="accent5"/>
          </a:lnRef>
          <a:fillRef idx="1">
            <a:schemeClr val="lt1"/>
          </a:fillRef>
          <a:effectRef idx="0">
            <a:schemeClr val="accent5"/>
          </a:effectRef>
          <a:fontRef idx="minor"/>
        </p:style>
        <p:txBody>
          <a:bodyPr lIns="108847" tIns="54423" rIns="108847" bIns="54423" anchor="ctr">
            <a:noAutofit/>
          </a:bodyPr>
          <a:lstStyle/>
          <a:p>
            <a:pPr algn="ctr">
              <a:lnSpc>
                <a:spcPct val="100000"/>
              </a:lnSpc>
            </a:pPr>
            <a:r>
              <a:rPr lang="en-US" sz="1935" b="1" spc="-1">
                <a:solidFill>
                  <a:srgbClr val="000000"/>
                </a:solidFill>
                <a:latin typeface="Times New Roman"/>
                <a:ea typeface="DejaVu Sans"/>
              </a:rPr>
              <a:t>Wind</a:t>
            </a:r>
            <a:endParaRPr lang="en-IN" sz="1935" spc="-1">
              <a:latin typeface="Arial"/>
            </a:endParaRPr>
          </a:p>
          <a:p>
            <a:pPr algn="ctr">
              <a:lnSpc>
                <a:spcPct val="100000"/>
              </a:lnSpc>
            </a:pPr>
            <a:r>
              <a:rPr lang="en-US" sz="1693" spc="-1">
                <a:solidFill>
                  <a:srgbClr val="000000"/>
                </a:solidFill>
                <a:latin typeface="Times New Roman"/>
                <a:ea typeface="DejaVu Sans"/>
              </a:rPr>
              <a:t>NCMRWF / ECMWF</a:t>
            </a:r>
            <a:endParaRPr lang="en-IN" sz="1693" spc="-1">
              <a:latin typeface="Arial"/>
            </a:endParaRPr>
          </a:p>
        </p:txBody>
      </p:sp>
      <p:sp>
        <p:nvSpPr>
          <p:cNvPr id="190" name="CustomShape 6"/>
          <p:cNvSpPr/>
          <p:nvPr/>
        </p:nvSpPr>
        <p:spPr>
          <a:xfrm>
            <a:off x="1581973" y="2852651"/>
            <a:ext cx="3483" cy="270810"/>
          </a:xfrm>
          <a:custGeom>
            <a:avLst/>
            <a:gdLst/>
            <a:ahLst/>
            <a:cxnLst/>
            <a:rect l="l" t="t" r="r" b="b"/>
            <a:pathLst>
              <a:path w="21600" h="21600">
                <a:moveTo>
                  <a:pt x="0" y="0"/>
                </a:moveTo>
                <a:lnTo>
                  <a:pt x="21600" y="21600"/>
                </a:lnTo>
              </a:path>
            </a:pathLst>
          </a:custGeom>
          <a:noFill/>
          <a:ln>
            <a:tailEnd type="arrow" w="med" len="med"/>
          </a:ln>
          <a:effectLst>
            <a:outerShdw blurRad="40000" dist="20160" dir="5400000" rotWithShape="0">
              <a:srgbClr val="000000">
                <a:alpha val="38000"/>
              </a:srgbClr>
            </a:outerShdw>
          </a:effectLst>
        </p:spPr>
        <p:style>
          <a:lnRef idx="2">
            <a:schemeClr val="dk1"/>
          </a:lnRef>
          <a:fillRef idx="0">
            <a:schemeClr val="dk1"/>
          </a:fillRef>
          <a:effectRef idx="1">
            <a:schemeClr val="dk1"/>
          </a:effectRef>
          <a:fontRef idx="minor"/>
        </p:style>
        <p:txBody>
          <a:bodyPr/>
          <a:lstStyle/>
          <a:p>
            <a:endParaRPr lang="en-IN"/>
          </a:p>
        </p:txBody>
      </p:sp>
      <p:sp>
        <p:nvSpPr>
          <p:cNvPr id="191" name="CustomShape 7"/>
          <p:cNvSpPr/>
          <p:nvPr/>
        </p:nvSpPr>
        <p:spPr>
          <a:xfrm>
            <a:off x="364632" y="5973500"/>
            <a:ext cx="2437728" cy="731014"/>
          </a:xfrm>
          <a:prstGeom prst="roundRect">
            <a:avLst>
              <a:gd name="adj" fmla="val 16667"/>
            </a:avLst>
          </a:prstGeom>
          <a:gradFill rotWithShape="0">
            <a:gsLst>
              <a:gs pos="0">
                <a:srgbClr val="3574AC"/>
              </a:gs>
              <a:gs pos="100000">
                <a:srgbClr val="4697E0"/>
              </a:gs>
            </a:gsLst>
            <a:lin ang="16200000"/>
          </a:gradFill>
          <a:ln>
            <a:noFill/>
          </a:ln>
          <a:effectLst>
            <a:outerShdw blurRad="40000" dist="23040" dir="5400000" rotWithShape="0">
              <a:srgbClr val="000000">
                <a:alpha val="35000"/>
              </a:srgbClr>
            </a:outerShdw>
          </a:effectLst>
        </p:spPr>
        <p:style>
          <a:lnRef idx="0">
            <a:schemeClr val="accent1"/>
          </a:lnRef>
          <a:fillRef idx="3">
            <a:schemeClr val="accent1"/>
          </a:fillRef>
          <a:effectRef idx="3">
            <a:schemeClr val="accent1"/>
          </a:effectRef>
          <a:fontRef idx="minor"/>
        </p:style>
        <p:txBody>
          <a:bodyPr lIns="108847" tIns="54423" rIns="108847" bIns="54423" anchor="ctr">
            <a:noAutofit/>
          </a:bodyPr>
          <a:lstStyle/>
          <a:p>
            <a:pPr algn="ctr">
              <a:lnSpc>
                <a:spcPct val="100000"/>
              </a:lnSpc>
            </a:pPr>
            <a:r>
              <a:rPr lang="en-US" sz="2419" b="1" spc="-1">
                <a:solidFill>
                  <a:srgbClr val="FFFFFF"/>
                </a:solidFill>
                <a:latin typeface="Times New Roman"/>
                <a:ea typeface="DejaVu Sans"/>
              </a:rPr>
              <a:t>Probabilistic Scenario</a:t>
            </a:r>
            <a:endParaRPr lang="en-IN" sz="2419" spc="-1">
              <a:latin typeface="Arial"/>
            </a:endParaRPr>
          </a:p>
        </p:txBody>
      </p:sp>
      <p:sp>
        <p:nvSpPr>
          <p:cNvPr id="192" name="CustomShape 8"/>
          <p:cNvSpPr/>
          <p:nvPr/>
        </p:nvSpPr>
        <p:spPr>
          <a:xfrm rot="5400000">
            <a:off x="388578" y="4776188"/>
            <a:ext cx="2392013" cy="1742"/>
          </a:xfrm>
          <a:custGeom>
            <a:avLst/>
            <a:gdLst/>
            <a:ahLst/>
            <a:cxnLst/>
            <a:rect l="l" t="t" r="r" b="b"/>
            <a:pathLst>
              <a:path w="21600" h="21600">
                <a:moveTo>
                  <a:pt x="0" y="0"/>
                </a:moveTo>
                <a:lnTo>
                  <a:pt x="21600" y="21600"/>
                </a:lnTo>
              </a:path>
            </a:pathLst>
          </a:custGeom>
          <a:noFill/>
          <a:ln>
            <a:tailEnd type="arrow" w="med" len="med"/>
          </a:ln>
          <a:effectLst>
            <a:outerShdw blurRad="40000" dist="20160" dir="5400000" rotWithShape="0">
              <a:srgbClr val="000000">
                <a:alpha val="38000"/>
              </a:srgbClr>
            </a:outerShdw>
          </a:effectLst>
        </p:spPr>
        <p:style>
          <a:lnRef idx="2">
            <a:schemeClr val="dk1"/>
          </a:lnRef>
          <a:fillRef idx="0">
            <a:schemeClr val="dk1"/>
          </a:fillRef>
          <a:effectRef idx="1">
            <a:schemeClr val="dk1"/>
          </a:effectRef>
          <a:fontRef idx="minor"/>
        </p:style>
        <p:txBody>
          <a:bodyPr/>
          <a:lstStyle/>
          <a:p>
            <a:endParaRPr lang="en-IN"/>
          </a:p>
        </p:txBody>
      </p:sp>
      <p:sp>
        <p:nvSpPr>
          <p:cNvPr id="193" name="CustomShape 9"/>
          <p:cNvSpPr/>
          <p:nvPr/>
        </p:nvSpPr>
        <p:spPr>
          <a:xfrm rot="10800000" flipV="1">
            <a:off x="2804972" y="3351604"/>
            <a:ext cx="672237" cy="871"/>
          </a:xfrm>
          <a:custGeom>
            <a:avLst/>
            <a:gdLst/>
            <a:ahLst/>
            <a:cxnLst/>
            <a:rect l="l" t="t" r="r" b="b"/>
            <a:pathLst>
              <a:path w="21600" h="21600">
                <a:moveTo>
                  <a:pt x="0" y="0"/>
                </a:moveTo>
                <a:lnTo>
                  <a:pt x="21600" y="21600"/>
                </a:lnTo>
              </a:path>
            </a:pathLst>
          </a:custGeom>
          <a:noFill/>
          <a:ln>
            <a:tailEnd type="arrow" w="med" len="med"/>
          </a:ln>
          <a:effectLst>
            <a:outerShdw blurRad="40000" dist="20160" dir="5400000" rotWithShape="0">
              <a:srgbClr val="000000">
                <a:alpha val="38000"/>
              </a:srgbClr>
            </a:outerShdw>
          </a:effectLst>
        </p:spPr>
        <p:style>
          <a:lnRef idx="2">
            <a:schemeClr val="dk1"/>
          </a:lnRef>
          <a:fillRef idx="0">
            <a:schemeClr val="dk1"/>
          </a:fillRef>
          <a:effectRef idx="1">
            <a:schemeClr val="dk1"/>
          </a:effectRef>
          <a:fontRef idx="minor"/>
        </p:style>
        <p:txBody>
          <a:bodyPr/>
          <a:lstStyle/>
          <a:p>
            <a:endParaRPr lang="en-IN"/>
          </a:p>
        </p:txBody>
      </p:sp>
      <p:sp>
        <p:nvSpPr>
          <p:cNvPr id="194" name="CustomShape 10"/>
          <p:cNvSpPr/>
          <p:nvPr/>
        </p:nvSpPr>
        <p:spPr>
          <a:xfrm rot="10800000">
            <a:off x="1625511" y="4448342"/>
            <a:ext cx="1625297" cy="435"/>
          </a:xfrm>
          <a:custGeom>
            <a:avLst/>
            <a:gdLst/>
            <a:ahLst/>
            <a:cxnLst/>
            <a:rect l="l" t="t" r="r" b="b"/>
            <a:pathLst>
              <a:path w="21600" h="21600">
                <a:moveTo>
                  <a:pt x="0" y="0"/>
                </a:moveTo>
                <a:lnTo>
                  <a:pt x="21600" y="21600"/>
                </a:lnTo>
              </a:path>
            </a:pathLst>
          </a:custGeom>
          <a:noFill/>
          <a:ln>
            <a:tailEnd type="arrow" w="med" len="med"/>
          </a:ln>
          <a:effectLst>
            <a:outerShdw blurRad="40000" dist="20160" dir="5400000" rotWithShape="0">
              <a:srgbClr val="000000">
                <a:alpha val="38000"/>
              </a:srgbClr>
            </a:outerShdw>
          </a:effectLst>
        </p:spPr>
        <p:style>
          <a:lnRef idx="2">
            <a:schemeClr val="dk1"/>
          </a:lnRef>
          <a:fillRef idx="0">
            <a:schemeClr val="dk1"/>
          </a:fillRef>
          <a:effectRef idx="1">
            <a:schemeClr val="dk1"/>
          </a:effectRef>
          <a:fontRef idx="minor"/>
        </p:style>
        <p:txBody>
          <a:bodyPr/>
          <a:lstStyle/>
          <a:p>
            <a:endParaRPr lang="en-IN"/>
          </a:p>
        </p:txBody>
      </p:sp>
      <p:sp>
        <p:nvSpPr>
          <p:cNvPr id="195" name="CustomShape 11"/>
          <p:cNvSpPr/>
          <p:nvPr/>
        </p:nvSpPr>
        <p:spPr>
          <a:xfrm rot="10800000">
            <a:off x="1625511" y="5287332"/>
            <a:ext cx="1625297" cy="1306"/>
          </a:xfrm>
          <a:custGeom>
            <a:avLst/>
            <a:gdLst/>
            <a:ahLst/>
            <a:cxnLst/>
            <a:rect l="l" t="t" r="r" b="b"/>
            <a:pathLst>
              <a:path w="21600" h="21600">
                <a:moveTo>
                  <a:pt x="0" y="0"/>
                </a:moveTo>
                <a:lnTo>
                  <a:pt x="21600" y="21600"/>
                </a:lnTo>
              </a:path>
            </a:pathLst>
          </a:custGeom>
          <a:noFill/>
          <a:ln>
            <a:tailEnd type="arrow" w="med" len="med"/>
          </a:ln>
          <a:effectLst>
            <a:outerShdw blurRad="40000" dist="20160" dir="5400000" rotWithShape="0">
              <a:srgbClr val="000000">
                <a:alpha val="38000"/>
              </a:srgbClr>
            </a:outerShdw>
          </a:effectLst>
        </p:spPr>
        <p:style>
          <a:lnRef idx="2">
            <a:schemeClr val="dk1"/>
          </a:lnRef>
          <a:fillRef idx="0">
            <a:schemeClr val="dk1"/>
          </a:fillRef>
          <a:effectRef idx="1">
            <a:schemeClr val="dk1"/>
          </a:effectRef>
          <a:fontRef idx="minor"/>
        </p:style>
        <p:txBody>
          <a:bodyPr/>
          <a:lstStyle/>
          <a:p>
            <a:endParaRPr lang="en-IN"/>
          </a:p>
        </p:txBody>
      </p:sp>
      <p:sp>
        <p:nvSpPr>
          <p:cNvPr id="196" name="CustomShape 12"/>
          <p:cNvSpPr/>
          <p:nvPr/>
        </p:nvSpPr>
        <p:spPr>
          <a:xfrm>
            <a:off x="3250808" y="6064061"/>
            <a:ext cx="2437728" cy="548151"/>
          </a:xfrm>
          <a:prstGeom prst="roundRect">
            <a:avLst>
              <a:gd name="adj" fmla="val 16667"/>
            </a:avLst>
          </a:prstGeom>
          <a:gradFill rotWithShape="0">
            <a:gsLst>
              <a:gs pos="0">
                <a:srgbClr val="3574AC"/>
              </a:gs>
              <a:gs pos="100000">
                <a:srgbClr val="4697E0"/>
              </a:gs>
            </a:gsLst>
            <a:lin ang="16200000"/>
          </a:gradFill>
          <a:ln>
            <a:noFill/>
          </a:ln>
          <a:effectLst>
            <a:outerShdw blurRad="40000" dist="23040" dir="5400000" rotWithShape="0">
              <a:srgbClr val="000000">
                <a:alpha val="35000"/>
              </a:srgbClr>
            </a:outerShdw>
          </a:effectLst>
        </p:spPr>
        <p:style>
          <a:lnRef idx="0">
            <a:schemeClr val="accent1"/>
          </a:lnRef>
          <a:fillRef idx="3">
            <a:schemeClr val="accent1"/>
          </a:fillRef>
          <a:effectRef idx="3">
            <a:schemeClr val="accent1"/>
          </a:effectRef>
          <a:fontRef idx="minor"/>
        </p:style>
        <p:txBody>
          <a:bodyPr lIns="108847" tIns="54423" rIns="108847" bIns="54423" anchor="ctr">
            <a:noAutofit/>
          </a:bodyPr>
          <a:lstStyle/>
          <a:p>
            <a:pPr algn="ctr">
              <a:lnSpc>
                <a:spcPct val="100000"/>
              </a:lnSpc>
            </a:pPr>
            <a:r>
              <a:rPr lang="en-US" sz="2419" b="1" spc="-1">
                <a:solidFill>
                  <a:srgbClr val="FFFFFF"/>
                </a:solidFill>
                <a:latin typeface="Times New Roman"/>
                <a:ea typeface="DejaVu Sans"/>
              </a:rPr>
              <a:t>Advisory</a:t>
            </a:r>
            <a:endParaRPr lang="en-IN" sz="2419" spc="-1">
              <a:latin typeface="Arial"/>
            </a:endParaRPr>
          </a:p>
        </p:txBody>
      </p:sp>
      <p:sp>
        <p:nvSpPr>
          <p:cNvPr id="197" name="CustomShape 13"/>
          <p:cNvSpPr/>
          <p:nvPr/>
        </p:nvSpPr>
        <p:spPr>
          <a:xfrm flipV="1">
            <a:off x="2803231" y="6337484"/>
            <a:ext cx="447577" cy="435"/>
          </a:xfrm>
          <a:custGeom>
            <a:avLst/>
            <a:gdLst/>
            <a:ahLst/>
            <a:cxnLst/>
            <a:rect l="l" t="t" r="r" b="b"/>
            <a:pathLst>
              <a:path w="21600" h="21600">
                <a:moveTo>
                  <a:pt x="0" y="0"/>
                </a:moveTo>
                <a:lnTo>
                  <a:pt x="21600" y="21600"/>
                </a:lnTo>
              </a:path>
            </a:pathLst>
          </a:custGeom>
          <a:noFill/>
          <a:ln>
            <a:tailEnd type="arrow" w="med" len="med"/>
          </a:ln>
          <a:effectLst>
            <a:outerShdw blurRad="40000" dist="20160" dir="5400000" rotWithShape="0">
              <a:srgbClr val="000000">
                <a:alpha val="38000"/>
              </a:srgbClr>
            </a:outerShdw>
          </a:effectLst>
        </p:spPr>
        <p:style>
          <a:lnRef idx="2">
            <a:schemeClr val="dk1"/>
          </a:lnRef>
          <a:fillRef idx="0">
            <a:schemeClr val="dk1"/>
          </a:fillRef>
          <a:effectRef idx="1">
            <a:schemeClr val="dk1"/>
          </a:effectRef>
          <a:fontRef idx="minor"/>
        </p:style>
        <p:txBody>
          <a:bodyPr/>
          <a:lstStyle/>
          <a:p>
            <a:endParaRPr lang="en-IN"/>
          </a:p>
        </p:txBody>
      </p:sp>
      <p:sp>
        <p:nvSpPr>
          <p:cNvPr id="198" name="CustomShape 14"/>
          <p:cNvSpPr/>
          <p:nvPr/>
        </p:nvSpPr>
        <p:spPr>
          <a:xfrm>
            <a:off x="213" y="436"/>
            <a:ext cx="10595215" cy="464021"/>
          </a:xfrm>
          <a:prstGeom prst="rect">
            <a:avLst/>
          </a:prstGeom>
          <a:solidFill>
            <a:srgbClr val="0000CC"/>
          </a:solidFill>
          <a:ln w="25560">
            <a:noFill/>
          </a:ln>
        </p:spPr>
        <p:style>
          <a:lnRef idx="0">
            <a:scrgbClr r="0" g="0" b="0"/>
          </a:lnRef>
          <a:fillRef idx="0">
            <a:scrgbClr r="0" g="0" b="0"/>
          </a:fillRef>
          <a:effectRef idx="0">
            <a:scrgbClr r="0" g="0" b="0"/>
          </a:effectRef>
          <a:fontRef idx="minor"/>
        </p:style>
        <p:txBody>
          <a:bodyPr lIns="108847" tIns="54423" rIns="108847" bIns="54423" anchor="ctr">
            <a:noAutofit/>
          </a:bodyPr>
          <a:lstStyle/>
          <a:p>
            <a:pPr marL="435819" algn="ctr"/>
            <a:r>
              <a:rPr lang="en-GB" sz="2400" b="1" spc="-1">
                <a:solidFill>
                  <a:srgbClr val="FFFFFF"/>
                </a:solidFill>
                <a:latin typeface="Times New Roman"/>
                <a:ea typeface="Tahoma"/>
              </a:rPr>
              <a:t>Marine Safety Services: Marine Search and Rescue</a:t>
            </a:r>
            <a:endParaRPr lang="en-IN" sz="2400" spc="-1">
              <a:latin typeface="Arial"/>
            </a:endParaRPr>
          </a:p>
        </p:txBody>
      </p:sp>
      <p:pic>
        <p:nvPicPr>
          <p:cNvPr id="199" name="Picture 198"/>
          <p:cNvPicPr/>
          <p:nvPr/>
        </p:nvPicPr>
        <p:blipFill>
          <a:blip r:embed="rId4" cstate="print"/>
          <a:stretch/>
        </p:blipFill>
        <p:spPr>
          <a:xfrm>
            <a:off x="7401782" y="3814301"/>
            <a:ext cx="4579829" cy="2297534"/>
          </a:xfrm>
          <a:prstGeom prst="rect">
            <a:avLst/>
          </a:prstGeom>
          <a:ln>
            <a:noFill/>
          </a:ln>
        </p:spPr>
      </p:pic>
      <p:sp>
        <p:nvSpPr>
          <p:cNvPr id="200" name="TextShape 15"/>
          <p:cNvSpPr txBox="1"/>
          <p:nvPr/>
        </p:nvSpPr>
        <p:spPr>
          <a:xfrm>
            <a:off x="6038152" y="6182486"/>
            <a:ext cx="6239957" cy="621296"/>
          </a:xfrm>
          <a:prstGeom prst="rect">
            <a:avLst/>
          </a:prstGeom>
          <a:noFill/>
          <a:ln>
            <a:noFill/>
          </a:ln>
        </p:spPr>
        <p:txBody>
          <a:bodyPr lIns="108847" tIns="54423" rIns="108847" bIns="54423">
            <a:noAutofit/>
          </a:bodyPr>
          <a:lstStyle/>
          <a:p>
            <a:pPr algn="ctr"/>
            <a:r>
              <a:rPr lang="en-US" sz="1814" b="1" spc="-1">
                <a:latin typeface="Times New Roamn"/>
                <a:ea typeface="Noto Sans CJK SC"/>
              </a:rPr>
              <a:t>A geostationary orbiting search and rescue (GEOSAR) </a:t>
            </a:r>
            <a:endParaRPr lang="en-US" sz="1814" b="1" spc="-1">
              <a:latin typeface="Times New Roamn"/>
            </a:endParaRPr>
          </a:p>
          <a:p>
            <a:pPr algn="ctr"/>
            <a:r>
              <a:rPr lang="en-US" sz="1814" b="1" spc="-1">
                <a:latin typeface="Times New Roamn"/>
                <a:ea typeface="Noto Sans CJK SC"/>
              </a:rPr>
              <a:t>constellation with SAR instrument packages </a:t>
            </a:r>
            <a:endParaRPr lang="en-US" sz="1814" b="1" spc="-1">
              <a:latin typeface="Times New Roamn"/>
            </a:endParaRPr>
          </a:p>
        </p:txBody>
      </p:sp>
      <p:pic>
        <p:nvPicPr>
          <p:cNvPr id="20" name="Picture 2" descr="C:\Users\Mohanty\Desktop\logo.jpg"/>
          <p:cNvPicPr>
            <a:picLocks noChangeAspect="1" noChangeArrowheads="1"/>
          </p:cNvPicPr>
          <p:nvPr/>
        </p:nvPicPr>
        <p:blipFill>
          <a:blip r:embed="rId5" cstate="print"/>
          <a:srcRect l="9111" b="5882"/>
          <a:stretch>
            <a:fillRect/>
          </a:stretch>
        </p:blipFill>
        <p:spPr bwMode="auto">
          <a:xfrm>
            <a:off x="10580914" y="0"/>
            <a:ext cx="1579061" cy="478971"/>
          </a:xfrm>
          <a:prstGeom prst="rect">
            <a:avLst/>
          </a:prstGeom>
          <a:noFill/>
        </p:spPr>
      </p:pic>
      <p:pic>
        <p:nvPicPr>
          <p:cNvPr id="2" name="Picture 1" descr="A round purple label with a person blowing bubbles&#10;&#10;Description automatically generated">
            <a:extLst>
              <a:ext uri="{FF2B5EF4-FFF2-40B4-BE49-F238E27FC236}">
                <a16:creationId xmlns:a16="http://schemas.microsoft.com/office/drawing/2014/main" xmlns="" id="{75813B10-BA72-0E88-62A4-C3AF8615D7CD}"/>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575962" y="503933"/>
            <a:ext cx="1146050" cy="1146050"/>
          </a:xfrm>
          <a:prstGeom prst="rect">
            <a:avLst/>
          </a:prstGeom>
        </p:spPr>
      </p:pic>
      <p:pic>
        <p:nvPicPr>
          <p:cNvPr id="3" name="Picture 2" descr="A green circle with white text and a windmill and sun&#10;&#10;Description automatically generated">
            <a:extLst>
              <a:ext uri="{FF2B5EF4-FFF2-40B4-BE49-F238E27FC236}">
                <a16:creationId xmlns:a16="http://schemas.microsoft.com/office/drawing/2014/main" xmlns="" id="{F3A027EE-0D38-404A-39A0-0F54D55BAC2F}"/>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034987" y="535858"/>
            <a:ext cx="1146050" cy="1146050"/>
          </a:xfrm>
          <a:prstGeom prst="rect">
            <a:avLst/>
          </a:prstGeom>
        </p:spPr>
      </p:pic>
      <p:pic>
        <p:nvPicPr>
          <p:cNvPr id="4" name="Picture 3" descr="A circular green and white logo&#10;&#10;Description automatically generated with medium confidence">
            <a:extLst>
              <a:ext uri="{FF2B5EF4-FFF2-40B4-BE49-F238E27FC236}">
                <a16:creationId xmlns:a16="http://schemas.microsoft.com/office/drawing/2014/main" xmlns="" id="{958ED53C-A58C-8EBE-BBC4-322C1F5DE7C7}"/>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298655" y="504245"/>
            <a:ext cx="1146050" cy="11460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0" y="0"/>
            <a:ext cx="10609943" cy="479241"/>
          </a:xfrm>
          <a:prstGeom prst="rect">
            <a:avLst/>
          </a:prstGeom>
          <a:solidFill>
            <a:srgbClr val="0000CC"/>
          </a:solidFill>
          <a:ln>
            <a:noFill/>
          </a:ln>
        </p:spPr>
        <p:style>
          <a:lnRef idx="0">
            <a:scrgbClr r="0" g="0" b="0"/>
          </a:lnRef>
          <a:fillRef idx="0">
            <a:scrgbClr r="0" g="0" b="0"/>
          </a:fillRef>
          <a:effectRef idx="0">
            <a:scrgbClr r="0" g="0" b="0"/>
          </a:effectRef>
          <a:fontRef idx="minor"/>
        </p:style>
        <p:txBody>
          <a:bodyPr wrap="square" lIns="108847" tIns="54423" rIns="108847" bIns="54423">
            <a:spAutoFit/>
          </a:bodyPr>
          <a:lstStyle/>
          <a:p>
            <a:pPr algn="ctr"/>
            <a:r>
              <a:rPr lang="en-IN" sz="2400" b="1" spc="-1">
                <a:solidFill>
                  <a:schemeClr val="bg1"/>
                </a:solidFill>
                <a:effectLst>
                  <a:outerShdw blurRad="38100" dist="38100" dir="2700000" algn="tl">
                    <a:srgbClr val="000000">
                      <a:alpha val="43137"/>
                    </a:srgbClr>
                  </a:outerShdw>
                </a:effectLst>
                <a:latin typeface="Times New Roamn"/>
                <a:ea typeface="DejaVu Sans"/>
              </a:rPr>
              <a:t>Marine Safety Services: Oil Spill Trajectories</a:t>
            </a:r>
            <a:endParaRPr lang="en-IN" sz="2400" spc="-1">
              <a:solidFill>
                <a:schemeClr val="bg1"/>
              </a:solidFill>
              <a:effectLst>
                <a:outerShdw blurRad="38100" dist="38100" dir="2700000" algn="tl">
                  <a:srgbClr val="000000">
                    <a:alpha val="43137"/>
                  </a:srgbClr>
                </a:outerShdw>
              </a:effectLst>
              <a:latin typeface="Times New Roamn"/>
            </a:endParaRPr>
          </a:p>
        </p:txBody>
      </p:sp>
      <p:pic>
        <p:nvPicPr>
          <p:cNvPr id="3074" name="Picture 2" descr="C:\Users\Mohanty\Desktop\qqqq.jpg"/>
          <p:cNvPicPr>
            <a:picLocks noChangeAspect="1" noChangeArrowheads="1"/>
          </p:cNvPicPr>
          <p:nvPr/>
        </p:nvPicPr>
        <p:blipFill>
          <a:blip r:embed="rId3" cstate="print"/>
          <a:srcRect/>
          <a:stretch>
            <a:fillRect/>
          </a:stretch>
        </p:blipFill>
        <p:spPr bwMode="auto">
          <a:xfrm>
            <a:off x="273045" y="782413"/>
            <a:ext cx="7435516" cy="6001091"/>
          </a:xfrm>
          <a:prstGeom prst="rect">
            <a:avLst/>
          </a:prstGeom>
          <a:noFill/>
        </p:spPr>
      </p:pic>
      <p:pic>
        <p:nvPicPr>
          <p:cNvPr id="67" name="Picture 2" descr="C:\Users\Mohanty\Desktop\logo.jpg"/>
          <p:cNvPicPr>
            <a:picLocks noChangeAspect="1" noChangeArrowheads="1"/>
          </p:cNvPicPr>
          <p:nvPr/>
        </p:nvPicPr>
        <p:blipFill>
          <a:blip r:embed="rId4" cstate="print"/>
          <a:srcRect l="9111" b="5882"/>
          <a:stretch>
            <a:fillRect/>
          </a:stretch>
        </p:blipFill>
        <p:spPr bwMode="auto">
          <a:xfrm>
            <a:off x="10580914" y="0"/>
            <a:ext cx="1579061" cy="478971"/>
          </a:xfrm>
          <a:prstGeom prst="rect">
            <a:avLst/>
          </a:prstGeom>
          <a:noFill/>
        </p:spPr>
      </p:pic>
      <p:sp>
        <p:nvSpPr>
          <p:cNvPr id="72" name="TextBox 71"/>
          <p:cNvSpPr txBox="1"/>
          <p:nvPr/>
        </p:nvSpPr>
        <p:spPr>
          <a:xfrm>
            <a:off x="2314559" y="413081"/>
            <a:ext cx="2428935" cy="369332"/>
          </a:xfrm>
          <a:prstGeom prst="rect">
            <a:avLst/>
          </a:prstGeom>
          <a:noFill/>
        </p:spPr>
        <p:txBody>
          <a:bodyPr wrap="none" rtlCol="0">
            <a:spAutoFit/>
          </a:bodyPr>
          <a:lstStyle/>
          <a:p>
            <a:r>
              <a:rPr lang="en-US" b="1">
                <a:latin typeface="Times New Roamn"/>
              </a:rPr>
              <a:t>OOSA Web Interface</a:t>
            </a:r>
          </a:p>
        </p:txBody>
      </p:sp>
      <p:pic>
        <p:nvPicPr>
          <p:cNvPr id="4" name="Picture 3">
            <a:extLst>
              <a:ext uri="{FF2B5EF4-FFF2-40B4-BE49-F238E27FC236}">
                <a16:creationId xmlns:a16="http://schemas.microsoft.com/office/drawing/2014/main" xmlns="" id="{FA23260F-AE39-4280-2A34-A1913EDA3571}"/>
              </a:ext>
            </a:extLst>
          </p:cNvPr>
          <p:cNvPicPr>
            <a:picLocks noChangeAspect="1"/>
          </p:cNvPicPr>
          <p:nvPr/>
        </p:nvPicPr>
        <p:blipFill>
          <a:blip r:embed="rId5" cstate="print"/>
          <a:stretch>
            <a:fillRect/>
          </a:stretch>
        </p:blipFill>
        <p:spPr>
          <a:xfrm>
            <a:off x="7600438" y="457203"/>
            <a:ext cx="4154243" cy="6400797"/>
          </a:xfrm>
          <a:prstGeom prst="rect">
            <a:avLst/>
          </a:prstGeom>
        </p:spPr>
      </p:pic>
      <p:pic>
        <p:nvPicPr>
          <p:cNvPr id="5" name="Picture 4">
            <a:extLst>
              <a:ext uri="{FF2B5EF4-FFF2-40B4-BE49-F238E27FC236}">
                <a16:creationId xmlns:a16="http://schemas.microsoft.com/office/drawing/2014/main" xmlns="" id="{756449AF-26C5-6290-DC33-A68D0C0B734D}"/>
              </a:ext>
            </a:extLst>
          </p:cNvPr>
          <p:cNvPicPr>
            <a:picLocks noChangeAspect="1"/>
          </p:cNvPicPr>
          <p:nvPr/>
        </p:nvPicPr>
        <p:blipFill>
          <a:blip r:embed="rId6" cstate="print"/>
          <a:stretch>
            <a:fillRect/>
          </a:stretch>
        </p:blipFill>
        <p:spPr>
          <a:xfrm>
            <a:off x="7621777" y="493642"/>
            <a:ext cx="2255664" cy="1944336"/>
          </a:xfrm>
          <a:prstGeom prst="rect">
            <a:avLst/>
          </a:prstGeom>
        </p:spPr>
      </p:pic>
      <p:sp>
        <p:nvSpPr>
          <p:cNvPr id="77" name="Rectangle 76"/>
          <p:cNvSpPr/>
          <p:nvPr/>
        </p:nvSpPr>
        <p:spPr>
          <a:xfrm>
            <a:off x="8139267" y="6262297"/>
            <a:ext cx="2470676" cy="276999"/>
          </a:xfrm>
          <a:prstGeom prst="rect">
            <a:avLst/>
          </a:prstGeom>
        </p:spPr>
        <p:txBody>
          <a:bodyPr wrap="none">
            <a:spAutoFit/>
          </a:bodyPr>
          <a:lstStyle/>
          <a:p>
            <a:r>
              <a:rPr lang="en-US" sz="1200" b="1"/>
              <a:t>MT- X PRESS Colombo 03 June 2021</a:t>
            </a:r>
          </a:p>
        </p:txBody>
      </p:sp>
      <p:pic>
        <p:nvPicPr>
          <p:cNvPr id="2" name="Picture 1" descr="A round purple label with a person blowing bubbles&#10;&#10;Description automatically generated">
            <a:extLst>
              <a:ext uri="{FF2B5EF4-FFF2-40B4-BE49-F238E27FC236}">
                <a16:creationId xmlns:a16="http://schemas.microsoft.com/office/drawing/2014/main" xmlns="" id="{0FB5876B-BE9C-3C91-6325-74DB17ECD8A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409946" y="860397"/>
            <a:ext cx="1146050" cy="1146050"/>
          </a:xfrm>
          <a:prstGeom prst="rect">
            <a:avLst/>
          </a:prstGeom>
        </p:spPr>
      </p:pic>
      <p:pic>
        <p:nvPicPr>
          <p:cNvPr id="3" name="Picture 2" descr="A green circle with white text and a windmill and sun&#10;&#10;Description automatically generated">
            <a:extLst>
              <a:ext uri="{FF2B5EF4-FFF2-40B4-BE49-F238E27FC236}">
                <a16:creationId xmlns:a16="http://schemas.microsoft.com/office/drawing/2014/main" xmlns="" id="{0C30602A-D479-3F52-0BFA-C674B7EE8F38}"/>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115641" y="860397"/>
            <a:ext cx="1146050" cy="1146050"/>
          </a:xfrm>
          <a:prstGeom prst="rect">
            <a:avLst/>
          </a:prstGeom>
        </p:spPr>
      </p:pic>
      <p:pic>
        <p:nvPicPr>
          <p:cNvPr id="6" name="Picture 5" descr="A circular green and white logo&#10;&#10;Description automatically generated with medium confidence">
            <a:extLst>
              <a:ext uri="{FF2B5EF4-FFF2-40B4-BE49-F238E27FC236}">
                <a16:creationId xmlns:a16="http://schemas.microsoft.com/office/drawing/2014/main" xmlns="" id="{8E644366-5A9B-8895-E2EE-38F232F268CE}"/>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342468" y="860397"/>
            <a:ext cx="1146050" cy="1146050"/>
          </a:xfrm>
          <a:prstGeom prst="rect">
            <a:avLst/>
          </a:prstGeom>
        </p:spPr>
      </p:pic>
      <p:pic>
        <p:nvPicPr>
          <p:cNvPr id="8" name="Picture 7" descr="A round pink circle with white text and a basket with a container in it&#10;&#10;Description automatically generated">
            <a:extLst>
              <a:ext uri="{FF2B5EF4-FFF2-40B4-BE49-F238E27FC236}">
                <a16:creationId xmlns:a16="http://schemas.microsoft.com/office/drawing/2014/main" xmlns="" id="{BAF4FF16-EAF8-2938-FADD-E8C6CC2BF075}"/>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2191" y="860397"/>
            <a:ext cx="1146050" cy="11460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1EA8233-07F1-5468-3B20-022EB965D7C8}"/>
              </a:ext>
            </a:extLst>
          </p:cNvPr>
          <p:cNvPicPr>
            <a:picLocks noChangeAspect="1"/>
          </p:cNvPicPr>
          <p:nvPr/>
        </p:nvPicPr>
        <p:blipFill>
          <a:blip r:embed="rId2" cstate="print"/>
          <a:stretch>
            <a:fillRect/>
          </a:stretch>
        </p:blipFill>
        <p:spPr>
          <a:xfrm>
            <a:off x="5057370" y="687936"/>
            <a:ext cx="7096524" cy="5641609"/>
          </a:xfrm>
          <a:prstGeom prst="rect">
            <a:avLst/>
          </a:prstGeom>
        </p:spPr>
      </p:pic>
      <p:pic>
        <p:nvPicPr>
          <p:cNvPr id="7" name="Picture 2">
            <a:extLst>
              <a:ext uri="{FF2B5EF4-FFF2-40B4-BE49-F238E27FC236}">
                <a16:creationId xmlns:a16="http://schemas.microsoft.com/office/drawing/2014/main" xmlns="" id="{6517C68C-7986-D75C-2899-C1C2A021AFE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11222" y="3584449"/>
            <a:ext cx="3521397" cy="323871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FA223C36-7B24-2425-2CBF-86623012739E}"/>
              </a:ext>
            </a:extLst>
          </p:cNvPr>
          <p:cNvSpPr txBox="1"/>
          <p:nvPr/>
        </p:nvSpPr>
        <p:spPr>
          <a:xfrm>
            <a:off x="233916" y="407133"/>
            <a:ext cx="11958084" cy="369332"/>
          </a:xfrm>
          <a:prstGeom prst="rect">
            <a:avLst/>
          </a:prstGeom>
          <a:noFill/>
        </p:spPr>
        <p:txBody>
          <a:bodyPr wrap="square">
            <a:spAutoFit/>
          </a:bodyPr>
          <a:lstStyle/>
          <a:p>
            <a:r>
              <a:rPr lang="en-US" sz="1800">
                <a:effectLst/>
                <a:latin typeface="Arial" panose="020B0604020202020204" pitchFamily="34" charset="0"/>
                <a:ea typeface="Calibri" panose="020F0502020204030204" pitchFamily="34" charset="0"/>
                <a:cs typeface="Times New Roman" panose="02020603050405020304" pitchFamily="18" charset="0"/>
              </a:rPr>
              <a:t>SVAS aim to identify the areas where potential boat capsizing can take place and issue advisories, in advance. </a:t>
            </a:r>
            <a:endParaRPr lang="en-US"/>
          </a:p>
        </p:txBody>
      </p:sp>
      <p:sp>
        <p:nvSpPr>
          <p:cNvPr id="5" name="TextBox 4">
            <a:extLst>
              <a:ext uri="{FF2B5EF4-FFF2-40B4-BE49-F238E27FC236}">
                <a16:creationId xmlns:a16="http://schemas.microsoft.com/office/drawing/2014/main" xmlns="" id="{2EE8F022-CA63-0A67-8C3A-52E9B36DFE92}"/>
              </a:ext>
            </a:extLst>
          </p:cNvPr>
          <p:cNvSpPr txBox="1"/>
          <p:nvPr/>
        </p:nvSpPr>
        <p:spPr>
          <a:xfrm>
            <a:off x="38107" y="710869"/>
            <a:ext cx="4939930" cy="3139321"/>
          </a:xfrm>
          <a:prstGeom prst="rect">
            <a:avLst/>
          </a:prstGeom>
          <a:noFill/>
        </p:spPr>
        <p:txBody>
          <a:bodyPr wrap="square">
            <a:spAutoFit/>
          </a:bodyPr>
          <a:lstStyle/>
          <a:p>
            <a:pPr algn="just"/>
            <a:r>
              <a:rPr lang="en-US" b="0" i="0" dirty="0">
                <a:solidFill>
                  <a:srgbClr val="000000"/>
                </a:solidFill>
                <a:effectLst/>
                <a:latin typeface="Calibri" panose="020F0502020204030204" pitchFamily="34" charset="0"/>
                <a:cs typeface="Calibri" panose="020F0502020204030204" pitchFamily="34" charset="0"/>
              </a:rPr>
              <a:t>Small Vessel Forecast Services (SVAS) is an innovative impact-based advisory and forecast service system for small vessels operating in the Indian coastal waters. SVA system warns users against potential zones where vessel overturning can take place, ten days in advance. This warning system is based on 'Boast Safety Index' (BSI) derived from wave model forecast outputs such as significant wave height, wave steepness, directional spread and the rapid development of wind sea.</a:t>
            </a:r>
            <a:endParaRPr lang="en-US" dirty="0">
              <a:latin typeface="Calibri" panose="020F0502020204030204" pitchFamily="34" charset="0"/>
              <a:cs typeface="Calibri" panose="020F0502020204030204" pitchFamily="34" charset="0"/>
            </a:endParaRPr>
          </a:p>
        </p:txBody>
      </p:sp>
      <p:sp>
        <p:nvSpPr>
          <p:cNvPr id="8" name="CustomShape 1"/>
          <p:cNvSpPr/>
          <p:nvPr/>
        </p:nvSpPr>
        <p:spPr>
          <a:xfrm>
            <a:off x="0" y="0"/>
            <a:ext cx="10609943" cy="479241"/>
          </a:xfrm>
          <a:prstGeom prst="rect">
            <a:avLst/>
          </a:prstGeom>
          <a:solidFill>
            <a:srgbClr val="0000CC"/>
          </a:solidFill>
          <a:ln>
            <a:noFill/>
          </a:ln>
        </p:spPr>
        <p:style>
          <a:lnRef idx="0">
            <a:scrgbClr r="0" g="0" b="0"/>
          </a:lnRef>
          <a:fillRef idx="0">
            <a:scrgbClr r="0" g="0" b="0"/>
          </a:fillRef>
          <a:effectRef idx="0">
            <a:scrgbClr r="0" g="0" b="0"/>
          </a:effectRef>
          <a:fontRef idx="minor"/>
        </p:style>
        <p:txBody>
          <a:bodyPr wrap="square" lIns="108847" tIns="54423" rIns="108847" bIns="54423">
            <a:spAutoFit/>
          </a:bodyPr>
          <a:lstStyle/>
          <a:p>
            <a:pPr algn="ctr"/>
            <a:r>
              <a:rPr lang="en-US" sz="2400" b="1" spc="-1">
                <a:solidFill>
                  <a:schemeClr val="bg1"/>
                </a:solidFill>
                <a:effectLst>
                  <a:outerShdw blurRad="38100" dist="38100" dir="2700000" algn="tl">
                    <a:srgbClr val="000000">
                      <a:alpha val="43137"/>
                    </a:srgbClr>
                  </a:outerShdw>
                </a:effectLst>
                <a:latin typeface="Times New Roamn"/>
                <a:ea typeface="DejaVu Sans"/>
              </a:rPr>
              <a:t>Small Vessel Advisory Services (SVAS)</a:t>
            </a:r>
          </a:p>
        </p:txBody>
      </p:sp>
      <p:pic>
        <p:nvPicPr>
          <p:cNvPr id="9" name="Picture 2" descr="C:\Users\Mohanty\Desktop\logo.jpg"/>
          <p:cNvPicPr>
            <a:picLocks noChangeAspect="1" noChangeArrowheads="1"/>
          </p:cNvPicPr>
          <p:nvPr/>
        </p:nvPicPr>
        <p:blipFill>
          <a:blip r:embed="rId4" cstate="print"/>
          <a:srcRect l="9111" b="5882"/>
          <a:stretch>
            <a:fillRect/>
          </a:stretch>
        </p:blipFill>
        <p:spPr bwMode="auto">
          <a:xfrm>
            <a:off x="10580914" y="0"/>
            <a:ext cx="1579061" cy="478971"/>
          </a:xfrm>
          <a:prstGeom prst="rect">
            <a:avLst/>
          </a:prstGeom>
          <a:noFill/>
        </p:spPr>
      </p:pic>
      <p:pic>
        <p:nvPicPr>
          <p:cNvPr id="4" name="Picture 3" descr="A round purple label with a person blowing bubbles&#10;&#10;Description automatically generated">
            <a:extLst>
              <a:ext uri="{FF2B5EF4-FFF2-40B4-BE49-F238E27FC236}">
                <a16:creationId xmlns:a16="http://schemas.microsoft.com/office/drawing/2014/main" xmlns="" id="{8905CEE4-E3FE-857A-CD81-6D2F706BF56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680902" y="5645185"/>
            <a:ext cx="1146050" cy="1146050"/>
          </a:xfrm>
          <a:prstGeom prst="rect">
            <a:avLst/>
          </a:prstGeom>
        </p:spPr>
      </p:pic>
      <p:pic>
        <p:nvPicPr>
          <p:cNvPr id="10" name="Picture 9" descr="A green circle with white text and a windmill and sun&#10;&#10;Description automatically generated">
            <a:extLst>
              <a:ext uri="{FF2B5EF4-FFF2-40B4-BE49-F238E27FC236}">
                <a16:creationId xmlns:a16="http://schemas.microsoft.com/office/drawing/2014/main" xmlns="" id="{F1A99539-9C57-B502-85AC-0E7BA2C7DD6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139927" y="5677110"/>
            <a:ext cx="1146050" cy="1146050"/>
          </a:xfrm>
          <a:prstGeom prst="rect">
            <a:avLst/>
          </a:prstGeom>
        </p:spPr>
      </p:pic>
      <p:pic>
        <p:nvPicPr>
          <p:cNvPr id="12" name="Picture 11" descr="A circular green and white logo&#10;&#10;Description automatically generated with medium confidence">
            <a:extLst>
              <a:ext uri="{FF2B5EF4-FFF2-40B4-BE49-F238E27FC236}">
                <a16:creationId xmlns:a16="http://schemas.microsoft.com/office/drawing/2014/main" xmlns="" id="{7925E1CC-B9A3-F163-F372-DC5115497223}"/>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403595" y="5645497"/>
            <a:ext cx="1146050" cy="1146050"/>
          </a:xfrm>
          <a:prstGeom prst="rect">
            <a:avLst/>
          </a:prstGeom>
        </p:spPr>
      </p:pic>
      <p:pic>
        <p:nvPicPr>
          <p:cNvPr id="14" name="Picture 13" descr="A round purple and white logo&#10;&#10;Description automatically generated">
            <a:extLst>
              <a:ext uri="{FF2B5EF4-FFF2-40B4-BE49-F238E27FC236}">
                <a16:creationId xmlns:a16="http://schemas.microsoft.com/office/drawing/2014/main" xmlns="" id="{BA8A4F01-B5E5-5504-D538-F3204C840B0F}"/>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958209" y="5645185"/>
            <a:ext cx="1146050" cy="1146050"/>
          </a:xfrm>
          <a:prstGeom prst="rect">
            <a:avLst/>
          </a:prstGeom>
        </p:spPr>
      </p:pic>
    </p:spTree>
    <p:extLst>
      <p:ext uri="{BB962C8B-B14F-4D97-AF65-F5344CB8AC3E}">
        <p14:creationId xmlns:p14="http://schemas.microsoft.com/office/powerpoint/2010/main" xmlns="" val="779358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 name="Table 1"/>
          <p:cNvGraphicFramePr/>
          <p:nvPr>
            <p:extLst>
              <p:ext uri="{D42A27DB-BD31-4B8C-83A1-F6EECF244321}">
                <p14:modId xmlns:p14="http://schemas.microsoft.com/office/powerpoint/2010/main" xmlns="" val="1809145329"/>
              </p:ext>
            </p:extLst>
          </p:nvPr>
        </p:nvGraphicFramePr>
        <p:xfrm>
          <a:off x="388883" y="1474753"/>
          <a:ext cx="11414233" cy="2468880"/>
        </p:xfrm>
        <a:graphic>
          <a:graphicData uri="http://schemas.openxmlformats.org/drawingml/2006/table">
            <a:tbl>
              <a:tblPr/>
              <a:tblGrid>
                <a:gridCol w="1600199">
                  <a:extLst>
                    <a:ext uri="{9D8B030D-6E8A-4147-A177-3AD203B41FA5}">
                      <a16:colId xmlns:a16="http://schemas.microsoft.com/office/drawing/2014/main" xmlns="" val="20000"/>
                    </a:ext>
                  </a:extLst>
                </a:gridCol>
                <a:gridCol w="685800">
                  <a:extLst>
                    <a:ext uri="{9D8B030D-6E8A-4147-A177-3AD203B41FA5}">
                      <a16:colId xmlns:a16="http://schemas.microsoft.com/office/drawing/2014/main" xmlns="" val="20001"/>
                    </a:ext>
                  </a:extLst>
                </a:gridCol>
                <a:gridCol w="764628">
                  <a:extLst>
                    <a:ext uri="{9D8B030D-6E8A-4147-A177-3AD203B41FA5}">
                      <a16:colId xmlns:a16="http://schemas.microsoft.com/office/drawing/2014/main" xmlns="" val="20002"/>
                    </a:ext>
                  </a:extLst>
                </a:gridCol>
                <a:gridCol w="599290">
                  <a:extLst>
                    <a:ext uri="{9D8B030D-6E8A-4147-A177-3AD203B41FA5}">
                      <a16:colId xmlns:a16="http://schemas.microsoft.com/office/drawing/2014/main" xmlns="" val="20003"/>
                    </a:ext>
                  </a:extLst>
                </a:gridCol>
                <a:gridCol w="940933">
                  <a:extLst>
                    <a:ext uri="{9D8B030D-6E8A-4147-A177-3AD203B41FA5}">
                      <a16:colId xmlns:a16="http://schemas.microsoft.com/office/drawing/2014/main" xmlns="" val="20004"/>
                    </a:ext>
                  </a:extLst>
                </a:gridCol>
                <a:gridCol w="942846">
                  <a:extLst>
                    <a:ext uri="{9D8B030D-6E8A-4147-A177-3AD203B41FA5}">
                      <a16:colId xmlns:a16="http://schemas.microsoft.com/office/drawing/2014/main" xmlns="" val="20005"/>
                    </a:ext>
                  </a:extLst>
                </a:gridCol>
                <a:gridCol w="1462940">
                  <a:extLst>
                    <a:ext uri="{9D8B030D-6E8A-4147-A177-3AD203B41FA5}">
                      <a16:colId xmlns:a16="http://schemas.microsoft.com/office/drawing/2014/main" xmlns="" val="20006"/>
                    </a:ext>
                  </a:extLst>
                </a:gridCol>
                <a:gridCol w="981483">
                  <a:extLst>
                    <a:ext uri="{9D8B030D-6E8A-4147-A177-3AD203B41FA5}">
                      <a16:colId xmlns:a16="http://schemas.microsoft.com/office/drawing/2014/main" xmlns="" val="20007"/>
                    </a:ext>
                  </a:extLst>
                </a:gridCol>
                <a:gridCol w="1226624">
                  <a:extLst>
                    <a:ext uri="{9D8B030D-6E8A-4147-A177-3AD203B41FA5}">
                      <a16:colId xmlns:a16="http://schemas.microsoft.com/office/drawing/2014/main" xmlns="" val="20008"/>
                    </a:ext>
                  </a:extLst>
                </a:gridCol>
                <a:gridCol w="1226624">
                  <a:extLst>
                    <a:ext uri="{9D8B030D-6E8A-4147-A177-3AD203B41FA5}">
                      <a16:colId xmlns:a16="http://schemas.microsoft.com/office/drawing/2014/main" xmlns="" val="20009"/>
                    </a:ext>
                  </a:extLst>
                </a:gridCol>
                <a:gridCol w="982866">
                  <a:extLst>
                    <a:ext uri="{9D8B030D-6E8A-4147-A177-3AD203B41FA5}">
                      <a16:colId xmlns:a16="http://schemas.microsoft.com/office/drawing/2014/main" xmlns="" val="20010"/>
                    </a:ext>
                  </a:extLst>
                </a:gridCol>
              </a:tblGrid>
              <a:tr h="566341">
                <a:tc>
                  <a:txBody>
                    <a:bodyPr/>
                    <a:lstStyle/>
                    <a:p>
                      <a:pPr>
                        <a:lnSpc>
                          <a:spcPct val="100000"/>
                        </a:lnSpc>
                      </a:pPr>
                      <a:r>
                        <a:rPr lang="en-US" sz="1200" b="1" strike="noStrike" spc="-1">
                          <a:solidFill>
                            <a:srgbClr val="000000"/>
                          </a:solidFill>
                          <a:latin typeface="Times New Roman"/>
                        </a:rPr>
                        <a:t>Country</a:t>
                      </a:r>
                      <a:endParaRPr lang="en-IN" sz="1200" b="0" strike="noStrike" spc="-1">
                        <a:latin typeface="Arial"/>
                      </a:endParaRPr>
                    </a:p>
                  </a:txBody>
                  <a:tcPr>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Wave</a:t>
                      </a:r>
                      <a:endParaRPr lang="en-IN" sz="1200" b="0" strike="noStrike" spc="-1">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nSpc>
                          <a:spcPct val="100000"/>
                        </a:lnSpc>
                      </a:pPr>
                      <a:r>
                        <a:rPr lang="en-US" sz="1200" b="1" strike="noStrike" spc="-1" dirty="0">
                          <a:solidFill>
                            <a:srgbClr val="000000"/>
                          </a:solidFill>
                          <a:latin typeface="Times New Roman"/>
                        </a:rPr>
                        <a:t>Wave period</a:t>
                      </a:r>
                      <a:endParaRPr lang="en-IN" sz="1200" b="0" strike="noStrike" spc="-1" dirty="0">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dirty="0">
                          <a:solidFill>
                            <a:srgbClr val="000000"/>
                          </a:solidFill>
                          <a:latin typeface="Times New Roman"/>
                        </a:rPr>
                        <a:t>Swell</a:t>
                      </a:r>
                      <a:endParaRPr lang="en-IN" sz="1200" b="0" strike="noStrike" spc="-1" dirty="0">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Swell period</a:t>
                      </a:r>
                      <a:endParaRPr lang="en-IN" sz="1200" b="0" strike="noStrike" spc="-1">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dirty="0">
                          <a:solidFill>
                            <a:srgbClr val="000000"/>
                          </a:solidFill>
                          <a:latin typeface="Times New Roman"/>
                        </a:rPr>
                        <a:t>Wind</a:t>
                      </a:r>
                      <a:endParaRPr lang="en-IN" sz="1200" b="0" strike="noStrike" spc="-1" dirty="0">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 Sea Surface Temperature</a:t>
                      </a:r>
                      <a:endParaRPr lang="en-IN" sz="1200" b="0" strike="noStrike" spc="-1">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Mixed Layer Depth</a:t>
                      </a:r>
                      <a:endParaRPr lang="en-IN" sz="1200" b="0" strike="noStrike" spc="-1">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Surface Currents</a:t>
                      </a:r>
                      <a:endParaRPr lang="en-IN" sz="1200" b="0" strike="noStrike" spc="-1">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Location Specific stations</a:t>
                      </a:r>
                      <a:endParaRPr lang="en-IN" sz="1200" b="0" strike="noStrike" spc="-1">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dirty="0">
                          <a:solidFill>
                            <a:srgbClr val="000000"/>
                          </a:solidFill>
                          <a:latin typeface="Times New Roman"/>
                        </a:rPr>
                        <a:t>High Wave Alert</a:t>
                      </a:r>
                      <a:endParaRPr lang="en-IN" sz="1200" b="0" strike="noStrike" spc="-1" dirty="0">
                        <a:latin typeface="Arial"/>
                      </a:endParaRPr>
                    </a:p>
                  </a:txBody>
                  <a:tcPr>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xmlns="" val="10001"/>
                  </a:ext>
                </a:extLst>
              </a:tr>
              <a:tr h="404529">
                <a:tc>
                  <a:txBody>
                    <a:bodyPr/>
                    <a:lstStyle/>
                    <a:p>
                      <a:pPr>
                        <a:lnSpc>
                          <a:spcPct val="100000"/>
                        </a:lnSpc>
                      </a:pPr>
                      <a:r>
                        <a:rPr lang="en-US" sz="1200" b="1" strike="noStrike" spc="-1" dirty="0">
                          <a:solidFill>
                            <a:srgbClr val="000000"/>
                          </a:solidFill>
                          <a:latin typeface="Times New Roman"/>
                        </a:rPr>
                        <a:t>Maldives</a:t>
                      </a:r>
                      <a:endParaRPr lang="en-IN" sz="1200" b="0" strike="noStrike" spc="-1" dirty="0">
                        <a:latin typeface="Arial"/>
                      </a:endParaRPr>
                    </a:p>
                    <a:p>
                      <a:pPr>
                        <a:lnSpc>
                          <a:spcPct val="100000"/>
                        </a:lnSpc>
                      </a:pPr>
                      <a:r>
                        <a:rPr lang="en-US" sz="1200" b="1" strike="noStrike" spc="-1" dirty="0">
                          <a:solidFill>
                            <a:srgbClr val="000000"/>
                          </a:solidFill>
                          <a:latin typeface="Times New Roman"/>
                        </a:rPr>
                        <a:t>(3 regions separately)</a:t>
                      </a:r>
                      <a:endParaRPr lang="en-IN"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dirty="0">
                          <a:solidFill>
                            <a:srgbClr val="000000"/>
                          </a:solidFill>
                          <a:latin typeface="Times New Roman"/>
                        </a:rPr>
                        <a:t>Yes</a:t>
                      </a:r>
                      <a:endParaRPr lang="en-IN"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dirty="0">
                          <a:solidFill>
                            <a:srgbClr val="000000"/>
                          </a:solidFill>
                          <a:latin typeface="Times New Roman"/>
                        </a:rPr>
                        <a:t>Yes</a:t>
                      </a:r>
                      <a:endParaRPr lang="en-IN"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dirty="0">
                          <a:solidFill>
                            <a:srgbClr val="000000"/>
                          </a:solidFill>
                          <a:latin typeface="Times New Roman"/>
                        </a:rPr>
                        <a:t>Yes</a:t>
                      </a:r>
                      <a:endParaRPr lang="en-IN"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21</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xmlns="" val="10002"/>
                  </a:ext>
                </a:extLst>
              </a:tr>
              <a:tr h="242717">
                <a:tc>
                  <a:txBody>
                    <a:bodyPr/>
                    <a:lstStyle/>
                    <a:p>
                      <a:pPr>
                        <a:lnSpc>
                          <a:spcPct val="100000"/>
                        </a:lnSpc>
                      </a:pPr>
                      <a:r>
                        <a:rPr lang="en-US" sz="1200" b="1" strike="noStrike" spc="-1">
                          <a:solidFill>
                            <a:srgbClr val="000000"/>
                          </a:solidFill>
                          <a:latin typeface="Times New Roman"/>
                        </a:rPr>
                        <a:t>Seychelles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18</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xmlns="" val="10003"/>
                  </a:ext>
                </a:extLst>
              </a:tr>
              <a:tr h="242717">
                <a:tc>
                  <a:txBody>
                    <a:bodyPr/>
                    <a:lstStyle/>
                    <a:p>
                      <a:pPr>
                        <a:lnSpc>
                          <a:spcPct val="100000"/>
                        </a:lnSpc>
                      </a:pPr>
                      <a:r>
                        <a:rPr lang="en-US" sz="1200" b="1" strike="noStrike" spc="-1">
                          <a:solidFill>
                            <a:srgbClr val="000000"/>
                          </a:solidFill>
                          <a:latin typeface="Times New Roman"/>
                        </a:rPr>
                        <a:t>Sri Lanka</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dirty="0">
                          <a:solidFill>
                            <a:srgbClr val="000000"/>
                          </a:solidFill>
                          <a:latin typeface="Times New Roman"/>
                        </a:rPr>
                        <a:t>22</a:t>
                      </a:r>
                      <a:endParaRPr lang="en-IN"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xmlns="" val="10004"/>
                  </a:ext>
                </a:extLst>
              </a:tr>
              <a:tr h="242717">
                <a:tc>
                  <a:txBody>
                    <a:bodyPr/>
                    <a:lstStyle/>
                    <a:p>
                      <a:pPr>
                        <a:lnSpc>
                          <a:spcPct val="100000"/>
                        </a:lnSpc>
                      </a:pPr>
                      <a:r>
                        <a:rPr lang="en-US" sz="1200" b="1" strike="noStrike" spc="-1">
                          <a:solidFill>
                            <a:srgbClr val="000000"/>
                          </a:solidFill>
                          <a:latin typeface="Times New Roman"/>
                        </a:rPr>
                        <a:t>Comoros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15</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xmlns="" val="10005"/>
                  </a:ext>
                </a:extLst>
              </a:tr>
              <a:tr h="242717">
                <a:tc>
                  <a:txBody>
                    <a:bodyPr/>
                    <a:lstStyle/>
                    <a:p>
                      <a:pPr>
                        <a:lnSpc>
                          <a:spcPct val="100000"/>
                        </a:lnSpc>
                      </a:pPr>
                      <a:r>
                        <a:rPr lang="en-US" sz="1200" b="1" strike="noStrike" spc="-1">
                          <a:solidFill>
                            <a:srgbClr val="000000"/>
                          </a:solidFill>
                          <a:latin typeface="Times New Roman"/>
                        </a:rPr>
                        <a:t>Madagascar</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0"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15</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xmlns="" val="10006"/>
                  </a:ext>
                </a:extLst>
              </a:tr>
              <a:tr h="242717">
                <a:tc>
                  <a:txBody>
                    <a:bodyPr/>
                    <a:lstStyle/>
                    <a:p>
                      <a:pPr>
                        <a:lnSpc>
                          <a:spcPct val="100000"/>
                        </a:lnSpc>
                      </a:pPr>
                      <a:r>
                        <a:rPr lang="en-US" sz="1200" b="1" strike="noStrike" spc="-1" dirty="0">
                          <a:solidFill>
                            <a:srgbClr val="000000"/>
                          </a:solidFill>
                          <a:latin typeface="Times New Roman"/>
                        </a:rPr>
                        <a:t>Mozambique</a:t>
                      </a:r>
                      <a:endParaRPr lang="en-IN"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0"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Yes</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a:solidFill>
                            <a:srgbClr val="000000"/>
                          </a:solidFill>
                          <a:latin typeface="Times New Roman"/>
                        </a:rPr>
                        <a:t>16</a:t>
                      </a:r>
                      <a:endParaRPr lang="en-IN"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200" b="1" strike="noStrike" spc="-1" dirty="0">
                          <a:solidFill>
                            <a:srgbClr val="000000"/>
                          </a:solidFill>
                          <a:latin typeface="Times New Roman"/>
                        </a:rPr>
                        <a:t>Yes</a:t>
                      </a:r>
                      <a:endParaRPr lang="en-IN" sz="12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xmlns="" val="10007"/>
                  </a:ext>
                </a:extLst>
              </a:tr>
            </a:tbl>
          </a:graphicData>
        </a:graphic>
      </p:graphicFrame>
      <p:sp>
        <p:nvSpPr>
          <p:cNvPr id="138" name="CustomShape 2"/>
          <p:cNvSpPr/>
          <p:nvPr/>
        </p:nvSpPr>
        <p:spPr>
          <a:xfrm>
            <a:off x="127093" y="870609"/>
            <a:ext cx="11272102"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pc="-1" dirty="0">
                <a:solidFill>
                  <a:srgbClr val="000000"/>
                </a:solidFill>
                <a:latin typeface="Calibri"/>
              </a:rPr>
              <a:t>INCOIS provides Ocean Services to Regional Integrated Multi-Hazard Early Warning System for Africa and Asia (RIMES) countries (Maldives, Seychelles, Sri Lanka, Comoros, Madagascar and Mozambique) – 3-day forecast</a:t>
            </a:r>
            <a:endParaRPr lang="en-IN" spc="-1" dirty="0">
              <a:latin typeface="Arial"/>
            </a:endParaRPr>
          </a:p>
        </p:txBody>
      </p:sp>
      <p:pic>
        <p:nvPicPr>
          <p:cNvPr id="2" name="Picture 3" descr="wind_comoros.gif">
            <a:extLst>
              <a:ext uri="{FF2B5EF4-FFF2-40B4-BE49-F238E27FC236}">
                <a16:creationId xmlns:a16="http://schemas.microsoft.com/office/drawing/2014/main" xmlns="" id="{D7D3CBF2-808C-D7A4-959A-7B225FCDE05B}"/>
              </a:ext>
            </a:extLst>
          </p:cNvPr>
          <p:cNvPicPr/>
          <p:nvPr/>
        </p:nvPicPr>
        <p:blipFill>
          <a:blip r:embed="rId2"/>
          <a:srcRect t="6663" r="2222" b="3334"/>
          <a:stretch/>
        </p:blipFill>
        <p:spPr>
          <a:xfrm>
            <a:off x="5840309" y="4099033"/>
            <a:ext cx="2325414" cy="2704026"/>
          </a:xfrm>
          <a:prstGeom prst="rect">
            <a:avLst/>
          </a:prstGeom>
          <a:ln>
            <a:noFill/>
          </a:ln>
        </p:spPr>
      </p:pic>
      <p:pic>
        <p:nvPicPr>
          <p:cNvPr id="3" name="Picture 5" descr="MOZAMBIQUE_WIND.gif">
            <a:extLst>
              <a:ext uri="{FF2B5EF4-FFF2-40B4-BE49-F238E27FC236}">
                <a16:creationId xmlns:a16="http://schemas.microsoft.com/office/drawing/2014/main" xmlns="" id="{2761F659-4170-15A4-20E0-BB0FAE98457E}"/>
              </a:ext>
            </a:extLst>
          </p:cNvPr>
          <p:cNvPicPr/>
          <p:nvPr/>
        </p:nvPicPr>
        <p:blipFill>
          <a:blip r:embed="rId3"/>
          <a:stretch/>
        </p:blipFill>
        <p:spPr>
          <a:xfrm>
            <a:off x="8146016" y="4209393"/>
            <a:ext cx="2292557" cy="2644699"/>
          </a:xfrm>
          <a:prstGeom prst="rect">
            <a:avLst/>
          </a:prstGeom>
          <a:ln>
            <a:noFill/>
          </a:ln>
        </p:spPr>
      </p:pic>
      <p:pic>
        <p:nvPicPr>
          <p:cNvPr id="5" name="Picture 4" descr="MADAGASCAR_WIND.gif">
            <a:extLst>
              <a:ext uri="{FF2B5EF4-FFF2-40B4-BE49-F238E27FC236}">
                <a16:creationId xmlns:a16="http://schemas.microsoft.com/office/drawing/2014/main" xmlns="" id="{08C871AD-33A1-0524-A0DC-53D1A911577D}"/>
              </a:ext>
            </a:extLst>
          </p:cNvPr>
          <p:cNvPicPr/>
          <p:nvPr/>
        </p:nvPicPr>
        <p:blipFill>
          <a:blip r:embed="rId4"/>
          <a:stretch/>
        </p:blipFill>
        <p:spPr>
          <a:xfrm>
            <a:off x="10126717" y="4099033"/>
            <a:ext cx="2065283" cy="2704026"/>
          </a:xfrm>
          <a:prstGeom prst="rect">
            <a:avLst/>
          </a:prstGeom>
          <a:ln>
            <a:noFill/>
          </a:ln>
        </p:spPr>
      </p:pic>
      <p:pic>
        <p:nvPicPr>
          <p:cNvPr id="6" name="Picture 6" descr="current_srilanka.gif">
            <a:extLst>
              <a:ext uri="{FF2B5EF4-FFF2-40B4-BE49-F238E27FC236}">
                <a16:creationId xmlns:a16="http://schemas.microsoft.com/office/drawing/2014/main" xmlns="" id="{18E06350-4F44-E1AA-714A-30452BB5778F}"/>
              </a:ext>
            </a:extLst>
          </p:cNvPr>
          <p:cNvPicPr/>
          <p:nvPr/>
        </p:nvPicPr>
        <p:blipFill>
          <a:blip r:embed="rId5"/>
          <a:srcRect l="2595" r="7036" b="6666"/>
          <a:stretch/>
        </p:blipFill>
        <p:spPr>
          <a:xfrm>
            <a:off x="0" y="3943302"/>
            <a:ext cx="2224571" cy="2859758"/>
          </a:xfrm>
          <a:prstGeom prst="rect">
            <a:avLst/>
          </a:prstGeom>
          <a:ln>
            <a:noFill/>
          </a:ln>
        </p:spPr>
      </p:pic>
      <p:pic>
        <p:nvPicPr>
          <p:cNvPr id="7" name="Picture 4" descr="Maldives02_09-06-2022--2330.gif">
            <a:extLst>
              <a:ext uri="{FF2B5EF4-FFF2-40B4-BE49-F238E27FC236}">
                <a16:creationId xmlns:a16="http://schemas.microsoft.com/office/drawing/2014/main" xmlns="" id="{7800671E-61E3-A031-7D04-E7727D128330}"/>
              </a:ext>
            </a:extLst>
          </p:cNvPr>
          <p:cNvPicPr/>
          <p:nvPr/>
        </p:nvPicPr>
        <p:blipFill>
          <a:blip r:embed="rId6"/>
          <a:srcRect b="2204"/>
          <a:stretch/>
        </p:blipFill>
        <p:spPr>
          <a:xfrm>
            <a:off x="1981963" y="4040517"/>
            <a:ext cx="2151376" cy="2821058"/>
          </a:xfrm>
          <a:prstGeom prst="rect">
            <a:avLst/>
          </a:prstGeom>
          <a:ln>
            <a:noFill/>
          </a:ln>
        </p:spPr>
      </p:pic>
      <p:pic>
        <p:nvPicPr>
          <p:cNvPr id="8" name="Picture 4" descr="Seychelles_swell_height_9-06-2022--2200.gif">
            <a:extLst>
              <a:ext uri="{FF2B5EF4-FFF2-40B4-BE49-F238E27FC236}">
                <a16:creationId xmlns:a16="http://schemas.microsoft.com/office/drawing/2014/main" xmlns="" id="{73EF7D2F-A13F-9F27-FE89-77B2711D07E1}"/>
              </a:ext>
            </a:extLst>
          </p:cNvPr>
          <p:cNvPicPr/>
          <p:nvPr/>
        </p:nvPicPr>
        <p:blipFill>
          <a:blip r:embed="rId7"/>
          <a:srcRect t="9810" b="7059"/>
          <a:stretch/>
        </p:blipFill>
        <p:spPr>
          <a:xfrm>
            <a:off x="3611768" y="4033034"/>
            <a:ext cx="2151376" cy="2770025"/>
          </a:xfrm>
          <a:prstGeom prst="rect">
            <a:avLst/>
          </a:prstGeom>
          <a:ln>
            <a:noFill/>
          </a:ln>
        </p:spPr>
      </p:pic>
      <p:sp>
        <p:nvSpPr>
          <p:cNvPr id="4" name="Google Shape;1166;p3">
            <a:extLst>
              <a:ext uri="{FF2B5EF4-FFF2-40B4-BE49-F238E27FC236}">
                <a16:creationId xmlns:a16="http://schemas.microsoft.com/office/drawing/2014/main" xmlns="" id="{1544977C-EF3F-90B1-B73B-E96B28D075CB}"/>
              </a:ext>
            </a:extLst>
          </p:cNvPr>
          <p:cNvSpPr txBox="1"/>
          <p:nvPr/>
        </p:nvSpPr>
        <p:spPr>
          <a:xfrm>
            <a:off x="0" y="-368"/>
            <a:ext cx="10367010" cy="561975"/>
          </a:xfrm>
          <a:prstGeom prst="rect">
            <a:avLst/>
          </a:prstGeom>
          <a:solidFill>
            <a:srgbClr val="3333CC"/>
          </a:solidFill>
          <a:ln w="9360" cap="flat">
            <a:noFill/>
            <a:round/>
            <a:headEnd/>
            <a:tailEnd/>
          </a:ln>
          <a:effectLst/>
        </p:spPr>
        <p:txBody>
          <a:bodyPr lIns="90000" tIns="0" rIns="90000" bIns="0"/>
          <a:lstStyle>
            <a:defPPr>
              <a:defRPr lang="en-US"/>
            </a:defPPr>
            <a:lvl1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sz="28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Ocean Services for RIMES Member States </a:t>
            </a:r>
          </a:p>
        </p:txBody>
      </p:sp>
      <p:pic>
        <p:nvPicPr>
          <p:cNvPr id="10" name="Picture 9" descr="Logo&#10;&#10;Description automatically generated">
            <a:extLst>
              <a:ext uri="{FF2B5EF4-FFF2-40B4-BE49-F238E27FC236}">
                <a16:creationId xmlns:a16="http://schemas.microsoft.com/office/drawing/2014/main" xmlns="" id="{662815E2-912B-D508-8891-319283D355C3}"/>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t="22641"/>
          <a:stretch/>
        </p:blipFill>
        <p:spPr>
          <a:xfrm>
            <a:off x="10256821" y="0"/>
            <a:ext cx="1880913" cy="602340"/>
          </a:xfrm>
          <a:prstGeom prst="rect">
            <a:avLst/>
          </a:prstGeom>
        </p:spPr>
      </p:pic>
      <p:pic>
        <p:nvPicPr>
          <p:cNvPr id="9" name="Picture 8" descr="A round purple label with a person blowing bubbles&#10;&#10;Description automatically generated">
            <a:extLst>
              <a:ext uri="{FF2B5EF4-FFF2-40B4-BE49-F238E27FC236}">
                <a16:creationId xmlns:a16="http://schemas.microsoft.com/office/drawing/2014/main" xmlns="" id="{A5D43AFE-E64A-2D16-28D1-78C0638ECFB5}"/>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200451" y="-60920"/>
            <a:ext cx="1056370" cy="1056370"/>
          </a:xfrm>
          <a:prstGeom prst="rect">
            <a:avLst/>
          </a:prstGeom>
        </p:spPr>
      </p:pic>
      <p:pic>
        <p:nvPicPr>
          <p:cNvPr id="11" name="Picture 10" descr="A green circle with white text and a windmill and sun&#10;&#10;Description automatically generated">
            <a:extLst>
              <a:ext uri="{FF2B5EF4-FFF2-40B4-BE49-F238E27FC236}">
                <a16:creationId xmlns:a16="http://schemas.microsoft.com/office/drawing/2014/main" xmlns="" id="{8C3B5595-42AD-205F-0C43-C7AC7216CE2F}"/>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691090" y="-28995"/>
            <a:ext cx="1024756" cy="1024756"/>
          </a:xfrm>
          <a:prstGeom prst="rect">
            <a:avLst/>
          </a:prstGeom>
        </p:spPr>
      </p:pic>
      <p:pic>
        <p:nvPicPr>
          <p:cNvPr id="12" name="Picture 11" descr="A circular green and white logo&#10;&#10;Description automatically generated with medium confidence">
            <a:extLst>
              <a:ext uri="{FF2B5EF4-FFF2-40B4-BE49-F238E27FC236}">
                <a16:creationId xmlns:a16="http://schemas.microsoft.com/office/drawing/2014/main" xmlns="" id="{E0056759-7937-07E0-2865-10B43AC8248F}"/>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7923144" y="-60608"/>
            <a:ext cx="1056369" cy="1056369"/>
          </a:xfrm>
          <a:prstGeom prst="rect">
            <a:avLst/>
          </a:prstGeom>
        </p:spPr>
      </p:pic>
    </p:spTree>
    <p:extLst>
      <p:ext uri="{BB962C8B-B14F-4D97-AF65-F5344CB8AC3E}">
        <p14:creationId xmlns:p14="http://schemas.microsoft.com/office/powerpoint/2010/main" xmlns="" val="397388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C8D1D0E3-68E3-08D6-D3CF-B722B32B7FCA}"/>
              </a:ext>
            </a:extLst>
          </p:cNvPr>
          <p:cNvSpPr txBox="1"/>
          <p:nvPr/>
        </p:nvSpPr>
        <p:spPr>
          <a:xfrm>
            <a:off x="422592" y="643319"/>
            <a:ext cx="4343400" cy="192938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0" i="0" u="none" strike="noStrike" kern="1200" cap="none" spc="0" normalizeH="0" baseline="0" noProof="0" dirty="0">
                <a:ln>
                  <a:noFill/>
                </a:ln>
                <a:solidFill>
                  <a:prstClr val="black"/>
                </a:solidFill>
                <a:effectLst/>
                <a:uLnTx/>
                <a:uFillTx/>
                <a:latin typeface="Calibri Light" panose="020F0302020204030204"/>
                <a:ea typeface="+mn-ea"/>
                <a:cs typeface="+mn-cs"/>
              </a:rPr>
              <a:t>Operational Wave Forecasting System of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0" i="0" u="none" strike="noStrike" kern="1200" cap="none" spc="0" normalizeH="0" baseline="0" noProof="0" dirty="0">
                <a:ln>
                  <a:noFill/>
                </a:ln>
                <a:solidFill>
                  <a:prstClr val="black"/>
                </a:solidFill>
                <a:effectLst/>
                <a:uLnTx/>
                <a:uFillTx/>
                <a:latin typeface="Calibri Light" panose="020F0302020204030204"/>
                <a:ea typeface="+mn-ea"/>
                <a:cs typeface="+mn-cs"/>
              </a:rPr>
              <a:t>RSMC-INCOIS</a:t>
            </a:r>
          </a:p>
        </p:txBody>
      </p:sp>
      <p:pic>
        <p:nvPicPr>
          <p:cNvPr id="9" name="Picture 8">
            <a:extLst>
              <a:ext uri="{FF2B5EF4-FFF2-40B4-BE49-F238E27FC236}">
                <a16:creationId xmlns:a16="http://schemas.microsoft.com/office/drawing/2014/main" xmlns="" id="{F6064E19-7CD1-E172-1B77-4EE619AC1C39}"/>
              </a:ext>
            </a:extLst>
          </p:cNvPr>
          <p:cNvPicPr>
            <a:picLocks noChangeAspect="1"/>
          </p:cNvPicPr>
          <p:nvPr/>
        </p:nvPicPr>
        <p:blipFill>
          <a:blip r:embed="rId2">
            <a:extLst>
              <a:ext uri="{28A0092B-C50C-407E-A947-70E740481C1C}">
                <a14:useLocalDpi xmlns:a14="http://schemas.microsoft.com/office/drawing/2010/main" xmlns="" val="0"/>
              </a:ext>
            </a:extLst>
          </a:blip>
          <a:stretch/>
        </p:blipFill>
        <p:spPr>
          <a:xfrm>
            <a:off x="15605" y="2369339"/>
            <a:ext cx="6133729" cy="3274432"/>
          </a:xfrm>
          <a:prstGeom prst="rect">
            <a:avLst/>
          </a:prstGeom>
          <a:effectLst>
            <a:outerShdw blurRad="50800" dist="38100" algn="l" rotWithShape="0">
              <a:prstClr val="black">
                <a:alpha val="40000"/>
              </a:prstClr>
            </a:outerShdw>
          </a:effectLst>
          <a:scene3d>
            <a:camera prst="orthographicFront"/>
            <a:lightRig rig="threePt" dir="t"/>
          </a:scene3d>
          <a:sp3d>
            <a:bevelT/>
          </a:sp3d>
        </p:spPr>
      </p:pic>
      <p:sp>
        <p:nvSpPr>
          <p:cNvPr id="2" name="Rounded Rectangle 1">
            <a:extLst>
              <a:ext uri="{FF2B5EF4-FFF2-40B4-BE49-F238E27FC236}">
                <a16:creationId xmlns:a16="http://schemas.microsoft.com/office/drawing/2014/main" xmlns="" id="{B83633E7-50B6-343D-2AFD-2CE12B2D641E}"/>
              </a:ext>
            </a:extLst>
          </p:cNvPr>
          <p:cNvSpPr/>
          <p:nvPr/>
        </p:nvSpPr>
        <p:spPr>
          <a:xfrm>
            <a:off x="0" y="0"/>
            <a:ext cx="10326414" cy="457200"/>
          </a:xfrm>
          <a:prstGeom prst="roundRect">
            <a:avLst/>
          </a:prstGeom>
          <a:solidFill>
            <a:srgbClr val="3333CC"/>
          </a:solidFill>
          <a:ln w="9360" cap="flat">
            <a:noFill/>
            <a:round/>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0000" tIns="0" rIns="90000" bIns="0" numCol="1" anchor="ctr" anchorCtr="0" compatLnSpc="1">
            <a:prstTxWarp prst="textNoShape">
              <a:avLst/>
            </a:prstTxWarp>
          </a:bodyPr>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endParaRPr lang="en-US" sz="2800" b="1" dirty="0">
              <a:solidFill>
                <a:prstClr val="white"/>
              </a:solidFill>
              <a:effectLst>
                <a:outerShdw blurRad="38100" dist="38100" dir="2700000" algn="tl">
                  <a:srgbClr val="000000">
                    <a:alpha val="43137"/>
                  </a:srgbClr>
                </a:outerShdw>
              </a:effectLst>
              <a:latin typeface="Calibri"/>
              <a:ea typeface="+mj-ea"/>
              <a:cs typeface="Times New Roman" pitchFamily="18" charset="0"/>
            </a:endParaRP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800" b="1" dirty="0">
                <a:solidFill>
                  <a:prstClr val="white"/>
                </a:solidFill>
                <a:effectLst>
                  <a:outerShdw blurRad="38100" dist="38100" dir="2700000" algn="tl">
                    <a:srgbClr val="000000">
                      <a:alpha val="43137"/>
                    </a:srgbClr>
                  </a:outerShdw>
                </a:effectLst>
                <a:latin typeface="Calibri"/>
                <a:ea typeface="+mj-ea"/>
                <a:cs typeface="Times New Roman" pitchFamily="18" charset="0"/>
              </a:rPr>
              <a:t>RSMC services for Indian Ocean</a:t>
            </a: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endParaRPr lang="en-US" sz="2800" b="1" dirty="0">
              <a:solidFill>
                <a:prstClr val="white"/>
              </a:solidFill>
              <a:effectLst>
                <a:outerShdw blurRad="38100" dist="38100" dir="2700000" algn="tl">
                  <a:srgbClr val="000000">
                    <a:alpha val="43137"/>
                  </a:srgbClr>
                </a:outerShdw>
              </a:effectLst>
              <a:latin typeface="Calibri"/>
              <a:ea typeface="+mj-ea"/>
              <a:cs typeface="Times New Roman" pitchFamily="18" charset="0"/>
            </a:endParaRPr>
          </a:p>
        </p:txBody>
      </p:sp>
      <p:pic>
        <p:nvPicPr>
          <p:cNvPr id="3" name="Picture 2" descr="Logo&#10;&#10;Description automatically generated">
            <a:extLst>
              <a:ext uri="{FF2B5EF4-FFF2-40B4-BE49-F238E27FC236}">
                <a16:creationId xmlns:a16="http://schemas.microsoft.com/office/drawing/2014/main" xmlns="" id="{FFA7B3BD-0508-8F16-4534-3579EFE2537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2641"/>
          <a:stretch/>
        </p:blipFill>
        <p:spPr>
          <a:xfrm>
            <a:off x="10248500" y="0"/>
            <a:ext cx="1880913" cy="602340"/>
          </a:xfrm>
          <a:prstGeom prst="rect">
            <a:avLst/>
          </a:prstGeom>
        </p:spPr>
      </p:pic>
      <p:sp>
        <p:nvSpPr>
          <p:cNvPr id="4" name="TextBox 3">
            <a:extLst>
              <a:ext uri="{FF2B5EF4-FFF2-40B4-BE49-F238E27FC236}">
                <a16:creationId xmlns:a16="http://schemas.microsoft.com/office/drawing/2014/main" xmlns="" id="{421F7257-2715-9755-6B30-779A7E53BCBA}"/>
              </a:ext>
            </a:extLst>
          </p:cNvPr>
          <p:cNvSpPr txBox="1"/>
          <p:nvPr/>
        </p:nvSpPr>
        <p:spPr>
          <a:xfrm>
            <a:off x="6453960" y="723419"/>
            <a:ext cx="5675453" cy="164592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700" dirty="0">
                <a:solidFill>
                  <a:prstClr val="black"/>
                </a:solidFill>
                <a:latin typeface="Calibri Light" panose="020F0302020204030204"/>
              </a:rPr>
              <a:t>Numerical Ocean general circulation forecasting System of RSMC-INCOIS</a:t>
            </a:r>
          </a:p>
        </p:txBody>
      </p:sp>
      <p:pic>
        <p:nvPicPr>
          <p:cNvPr id="5" name="Picture 4">
            <a:extLst>
              <a:ext uri="{FF2B5EF4-FFF2-40B4-BE49-F238E27FC236}">
                <a16:creationId xmlns:a16="http://schemas.microsoft.com/office/drawing/2014/main" xmlns="" id="{D98509A8-8260-D99A-7F80-F3DB01C9B40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5134"/>
          <a:stretch/>
        </p:blipFill>
        <p:spPr>
          <a:xfrm>
            <a:off x="6206467" y="2260426"/>
            <a:ext cx="5922946" cy="3299369"/>
          </a:xfrm>
          <a:prstGeom prst="rect">
            <a:avLst/>
          </a:prstGeom>
          <a:ln>
            <a:noFill/>
          </a:ln>
          <a:effectLst>
            <a:outerShdw blurRad="292100" dist="139700" dir="2700000" algn="tl" rotWithShape="0">
              <a:srgbClr val="333333">
                <a:alpha val="65000"/>
              </a:srgbClr>
            </a:outerShdw>
          </a:effectLst>
        </p:spPr>
      </p:pic>
      <p:pic>
        <p:nvPicPr>
          <p:cNvPr id="6" name="Picture 5" descr="A round purple label with a person blowing bubbles&#10;&#10;Description automatically generated">
            <a:extLst>
              <a:ext uri="{FF2B5EF4-FFF2-40B4-BE49-F238E27FC236}">
                <a16:creationId xmlns:a16="http://schemas.microsoft.com/office/drawing/2014/main" xmlns="" id="{944A8EF9-16F8-0B24-23CF-782581BD7C3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901126" y="5680025"/>
            <a:ext cx="1146050" cy="1146050"/>
          </a:xfrm>
          <a:prstGeom prst="rect">
            <a:avLst/>
          </a:prstGeom>
        </p:spPr>
      </p:pic>
      <p:pic>
        <p:nvPicPr>
          <p:cNvPr id="7" name="Picture 6" descr="A green circle with white text and a windmill and sun&#10;&#10;Description automatically generated">
            <a:extLst>
              <a:ext uri="{FF2B5EF4-FFF2-40B4-BE49-F238E27FC236}">
                <a16:creationId xmlns:a16="http://schemas.microsoft.com/office/drawing/2014/main" xmlns="" id="{88CB5BF6-D819-2146-BB2B-C2B3442714E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360151" y="5711950"/>
            <a:ext cx="1146050" cy="1146050"/>
          </a:xfrm>
          <a:prstGeom prst="rect">
            <a:avLst/>
          </a:prstGeom>
        </p:spPr>
      </p:pic>
      <p:pic>
        <p:nvPicPr>
          <p:cNvPr id="8" name="Picture 7" descr="A circular green and white logo&#10;&#10;Description automatically generated with medium confidence">
            <a:extLst>
              <a:ext uri="{FF2B5EF4-FFF2-40B4-BE49-F238E27FC236}">
                <a16:creationId xmlns:a16="http://schemas.microsoft.com/office/drawing/2014/main" xmlns="" id="{FCDC0E45-7CB9-D0EB-4003-33D7A64F0801}"/>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623819" y="5680337"/>
            <a:ext cx="1146050" cy="1146050"/>
          </a:xfrm>
          <a:prstGeom prst="rect">
            <a:avLst/>
          </a:prstGeom>
        </p:spPr>
      </p:pic>
    </p:spTree>
    <p:extLst>
      <p:ext uri="{BB962C8B-B14F-4D97-AF65-F5344CB8AC3E}">
        <p14:creationId xmlns:p14="http://schemas.microsoft.com/office/powerpoint/2010/main" xmlns="" val="1013217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0423039E-F8B7-0C94-6545-76799FA25940}"/>
              </a:ext>
            </a:extLst>
          </p:cNvPr>
          <p:cNvSpPr txBox="1"/>
          <p:nvPr/>
        </p:nvSpPr>
        <p:spPr>
          <a:xfrm>
            <a:off x="48820" y="552408"/>
            <a:ext cx="2855494" cy="5078313"/>
          </a:xfrm>
          <a:prstGeom prst="rect">
            <a:avLst/>
          </a:prstGeom>
          <a:noFill/>
        </p:spPr>
        <p:txBody>
          <a:bodyPr wrap="square">
            <a:spAutoFit/>
          </a:bodyPr>
          <a:lstStyle/>
          <a:p>
            <a:pPr algn="just"/>
            <a:r>
              <a:rPr lang="en-US" sz="1800" b="1" kern="0" dirty="0">
                <a:effectLst/>
                <a:ea typeface="Calibri" panose="020F0502020204030204" pitchFamily="34" charset="0"/>
              </a:rPr>
              <a:t>The Government of India, in collaboration with the University of South Pacific, Fiji, established the Sustainable Coastal Ocean Research Institute (SCORI) in Suva, Fiji. This initiative aims to bolster cooperation with Pacific Island Countries (PICs) in Coastal and Ocean Sciences. As an integral component of SCORI's initiatives, INCOIS, offers specialized ocean data products and services to the PICs via a tailored dashboard on the INCOIS website.</a:t>
            </a:r>
            <a:endParaRPr lang="en-US" b="1" dirty="0"/>
          </a:p>
        </p:txBody>
      </p:sp>
      <p:sp>
        <p:nvSpPr>
          <p:cNvPr id="11" name="TextBox 10">
            <a:extLst>
              <a:ext uri="{FF2B5EF4-FFF2-40B4-BE49-F238E27FC236}">
                <a16:creationId xmlns:a16="http://schemas.microsoft.com/office/drawing/2014/main" xmlns="" id="{467F2737-EA9F-506E-CAD2-6A7F47F616CF}"/>
              </a:ext>
            </a:extLst>
          </p:cNvPr>
          <p:cNvSpPr txBox="1"/>
          <p:nvPr/>
        </p:nvSpPr>
        <p:spPr>
          <a:xfrm>
            <a:off x="48820" y="6090148"/>
            <a:ext cx="6118056" cy="430887"/>
          </a:xfrm>
          <a:prstGeom prst="rect">
            <a:avLst/>
          </a:prstGeom>
          <a:noFill/>
        </p:spPr>
        <p:txBody>
          <a:bodyPr wrap="square">
            <a:spAutoFit/>
          </a:bodyPr>
          <a:lstStyle/>
          <a:p>
            <a:r>
              <a:rPr lang="en-US" sz="2200" b="1" dirty="0">
                <a:hlinkClick r:id="rId2"/>
              </a:rPr>
              <a:t>https://incois.gov.in/oceanservices/pacific.jsp</a:t>
            </a:r>
            <a:r>
              <a:rPr lang="en-US" sz="2200" b="1" dirty="0"/>
              <a:t> </a:t>
            </a:r>
          </a:p>
        </p:txBody>
      </p:sp>
      <p:pic>
        <p:nvPicPr>
          <p:cNvPr id="13" name="Picture 12">
            <a:extLst>
              <a:ext uri="{FF2B5EF4-FFF2-40B4-BE49-F238E27FC236}">
                <a16:creationId xmlns:a16="http://schemas.microsoft.com/office/drawing/2014/main" xmlns="" id="{DD3C58B0-D3EF-9CDF-26C9-3C516613BD52}"/>
              </a:ext>
            </a:extLst>
          </p:cNvPr>
          <p:cNvPicPr>
            <a:picLocks noChangeAspect="1"/>
          </p:cNvPicPr>
          <p:nvPr/>
        </p:nvPicPr>
        <p:blipFill>
          <a:blip r:embed="rId3"/>
          <a:stretch>
            <a:fillRect/>
          </a:stretch>
        </p:blipFill>
        <p:spPr>
          <a:xfrm>
            <a:off x="2855494" y="602340"/>
            <a:ext cx="9287686" cy="4691533"/>
          </a:xfrm>
          <a:prstGeom prst="rect">
            <a:avLst/>
          </a:prstGeom>
        </p:spPr>
      </p:pic>
      <p:pic>
        <p:nvPicPr>
          <p:cNvPr id="6" name="Picture 5">
            <a:extLst>
              <a:ext uri="{FF2B5EF4-FFF2-40B4-BE49-F238E27FC236}">
                <a16:creationId xmlns:a16="http://schemas.microsoft.com/office/drawing/2014/main" xmlns="" id="{69CB9E6A-5C23-5005-D151-984091FD7E1D}"/>
              </a:ext>
            </a:extLst>
          </p:cNvPr>
          <p:cNvPicPr>
            <a:picLocks noChangeAspect="1"/>
          </p:cNvPicPr>
          <p:nvPr/>
        </p:nvPicPr>
        <p:blipFill>
          <a:blip r:embed="rId4" cstate="print"/>
          <a:stretch>
            <a:fillRect/>
          </a:stretch>
        </p:blipFill>
        <p:spPr>
          <a:xfrm>
            <a:off x="8158412" y="1607787"/>
            <a:ext cx="1892968" cy="1236721"/>
          </a:xfrm>
          <a:prstGeom prst="rect">
            <a:avLst/>
          </a:prstGeom>
        </p:spPr>
      </p:pic>
      <p:sp>
        <p:nvSpPr>
          <p:cNvPr id="2" name="Rounded Rectangle 1">
            <a:extLst>
              <a:ext uri="{FF2B5EF4-FFF2-40B4-BE49-F238E27FC236}">
                <a16:creationId xmlns:a16="http://schemas.microsoft.com/office/drawing/2014/main" xmlns="" id="{E8AA3E28-E1C2-ACE5-1DA1-76D4CF7DEB88}"/>
              </a:ext>
            </a:extLst>
          </p:cNvPr>
          <p:cNvSpPr/>
          <p:nvPr/>
        </p:nvSpPr>
        <p:spPr>
          <a:xfrm>
            <a:off x="0" y="0"/>
            <a:ext cx="10326414" cy="457200"/>
          </a:xfrm>
          <a:prstGeom prst="roundRect">
            <a:avLst/>
          </a:prstGeom>
          <a:solidFill>
            <a:srgbClr val="3333CC"/>
          </a:solidFill>
          <a:ln w="9360" cap="flat">
            <a:noFill/>
            <a:round/>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0000" tIns="0" rIns="90000" bIns="0" numCol="1" anchor="ctr" anchorCtr="0" compatLnSpc="1">
            <a:prstTxWarp prst="textNoShape">
              <a:avLst/>
            </a:prstTxWarp>
          </a:bodyPr>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endParaRPr lang="en-US" sz="2800" b="1" dirty="0">
              <a:solidFill>
                <a:prstClr val="white"/>
              </a:solidFill>
              <a:effectLst>
                <a:outerShdw blurRad="38100" dist="38100" dir="2700000" algn="tl">
                  <a:srgbClr val="000000">
                    <a:alpha val="43137"/>
                  </a:srgbClr>
                </a:outerShdw>
              </a:effectLst>
              <a:latin typeface="Calibri"/>
              <a:ea typeface="+mj-ea"/>
              <a:cs typeface="Times New Roman" pitchFamily="18" charset="0"/>
            </a:endParaRP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800" b="1" dirty="0">
                <a:solidFill>
                  <a:prstClr val="white"/>
                </a:solidFill>
                <a:effectLst>
                  <a:outerShdw blurRad="38100" dist="38100" dir="2700000" algn="tl">
                    <a:srgbClr val="000000">
                      <a:alpha val="43137"/>
                    </a:srgbClr>
                  </a:outerShdw>
                </a:effectLst>
                <a:latin typeface="Calibri"/>
                <a:ea typeface="+mj-ea"/>
                <a:cs typeface="Times New Roman" pitchFamily="18" charset="0"/>
              </a:rPr>
              <a:t>Ocean Services for Pacific Islands Countries</a:t>
            </a:r>
          </a:p>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endParaRPr lang="en-US" sz="2800" b="1" dirty="0">
              <a:solidFill>
                <a:prstClr val="white"/>
              </a:solidFill>
              <a:effectLst>
                <a:outerShdw blurRad="38100" dist="38100" dir="2700000" algn="tl">
                  <a:srgbClr val="000000">
                    <a:alpha val="43137"/>
                  </a:srgbClr>
                </a:outerShdw>
              </a:effectLst>
              <a:latin typeface="Calibri"/>
              <a:ea typeface="+mj-ea"/>
              <a:cs typeface="Times New Roman" pitchFamily="18" charset="0"/>
            </a:endParaRPr>
          </a:p>
        </p:txBody>
      </p:sp>
      <p:pic>
        <p:nvPicPr>
          <p:cNvPr id="3" name="Picture 2" descr="Logo&#10;&#10;Description automatically generated">
            <a:extLst>
              <a:ext uri="{FF2B5EF4-FFF2-40B4-BE49-F238E27FC236}">
                <a16:creationId xmlns:a16="http://schemas.microsoft.com/office/drawing/2014/main" xmlns="" id="{F476430D-81EE-61A8-F1AB-235619F15FB3}"/>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22641"/>
          <a:stretch/>
        </p:blipFill>
        <p:spPr>
          <a:xfrm>
            <a:off x="10248500" y="0"/>
            <a:ext cx="1880913" cy="602340"/>
          </a:xfrm>
          <a:prstGeom prst="rect">
            <a:avLst/>
          </a:prstGeom>
        </p:spPr>
      </p:pic>
      <p:pic>
        <p:nvPicPr>
          <p:cNvPr id="4" name="Picture 3" descr="A round purple label with a person blowing bubbles&#10;&#10;Description automatically generated">
            <a:extLst>
              <a:ext uri="{FF2B5EF4-FFF2-40B4-BE49-F238E27FC236}">
                <a16:creationId xmlns:a16="http://schemas.microsoft.com/office/drawing/2014/main" xmlns="" id="{A49C582E-0977-3CBE-F2FE-E1193EEBE9BB}"/>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680902" y="5645185"/>
            <a:ext cx="1146050" cy="1146050"/>
          </a:xfrm>
          <a:prstGeom prst="rect">
            <a:avLst/>
          </a:prstGeom>
        </p:spPr>
      </p:pic>
      <p:pic>
        <p:nvPicPr>
          <p:cNvPr id="5" name="Picture 4" descr="A green circle with white text and a windmill and sun&#10;&#10;Description automatically generated">
            <a:extLst>
              <a:ext uri="{FF2B5EF4-FFF2-40B4-BE49-F238E27FC236}">
                <a16:creationId xmlns:a16="http://schemas.microsoft.com/office/drawing/2014/main" xmlns="" id="{CF3238D5-6206-0229-E66F-11BCCE9F9DC9}"/>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139927" y="5677110"/>
            <a:ext cx="1146050" cy="1146050"/>
          </a:xfrm>
          <a:prstGeom prst="rect">
            <a:avLst/>
          </a:prstGeom>
        </p:spPr>
      </p:pic>
      <p:pic>
        <p:nvPicPr>
          <p:cNvPr id="7" name="Picture 6" descr="A circular green and white logo&#10;&#10;Description automatically generated with medium confidence">
            <a:extLst>
              <a:ext uri="{FF2B5EF4-FFF2-40B4-BE49-F238E27FC236}">
                <a16:creationId xmlns:a16="http://schemas.microsoft.com/office/drawing/2014/main" xmlns="" id="{C1F46BB2-BE73-730F-6F65-B763717A09D4}"/>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403595" y="5645497"/>
            <a:ext cx="1146050" cy="1146050"/>
          </a:xfrm>
          <a:prstGeom prst="rect">
            <a:avLst/>
          </a:prstGeom>
        </p:spPr>
      </p:pic>
    </p:spTree>
    <p:extLst>
      <p:ext uri="{BB962C8B-B14F-4D97-AF65-F5344CB8AC3E}">
        <p14:creationId xmlns:p14="http://schemas.microsoft.com/office/powerpoint/2010/main" xmlns="" val="501329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3646022" y="685800"/>
            <a:ext cx="8430228" cy="6172200"/>
          </a:xfrm>
          <a:prstGeom prst="rect">
            <a:avLst/>
          </a:prstGeom>
          <a:solidFill>
            <a:srgbClr val="00B0F0">
              <a:alpha val="50000"/>
            </a:srgbClr>
          </a:solidFill>
          <a:ln w="9525">
            <a:noFill/>
            <a:miter lim="800000"/>
            <a:headEnd/>
            <a:tailEnd/>
          </a:ln>
          <a:effectLst/>
          <a:scene3d>
            <a:camera prst="orthographicFront"/>
            <a:lightRig rig="threePt" dir="t"/>
          </a:scene3d>
          <a:sp3d>
            <a:bevelT/>
          </a:sp3d>
        </p:spPr>
        <p:txBody>
          <a:bodyPr/>
          <a:lstStyle/>
          <a:p>
            <a:pPr marL="457200" marR="0" lvl="0" indent="-341313" algn="l" defTabSz="914400" rtl="0" eaLnBrk="1" fontAlgn="auto" latinLnBrk="0" hangingPunct="1">
              <a:lnSpc>
                <a:spcPct val="100000"/>
              </a:lnSpc>
              <a:spcBef>
                <a:spcPts val="300"/>
              </a:spcBef>
              <a:spcAft>
                <a:spcPts val="300"/>
              </a:spcAft>
              <a:buClrTx/>
              <a:buSzPct val="100000"/>
              <a:buFont typeface="Wingdings 3" pitchFamily="18" charset="2"/>
              <a:buChar char=""/>
              <a:tabLst/>
              <a:defRPr/>
            </a:pPr>
            <a:r>
              <a:rPr kumimoji="0" lang="en-US" sz="1900" b="1" i="0" u="none" strike="noStrike" kern="0" cap="none" spc="0" normalizeH="0" baseline="0" noProof="0" dirty="0">
                <a:ln>
                  <a:noFill/>
                </a:ln>
                <a:solidFill>
                  <a:srgbClr val="FFFF00"/>
                </a:solidFill>
                <a:effectLst/>
                <a:uLnTx/>
                <a:uFillTx/>
                <a:latin typeface="Comic Sans MS" pitchFamily="66" charset="0"/>
                <a:ea typeface="+mn-ea"/>
                <a:cs typeface="+mn-cs"/>
              </a:rPr>
              <a:t>Ocean Circulation:</a:t>
            </a:r>
            <a:r>
              <a:rPr kumimoji="0" lang="en-US" sz="1900" b="1" i="0" u="none" strike="noStrike" kern="0" cap="none" spc="0" normalizeH="0" baseline="0" noProof="0" dirty="0">
                <a:ln>
                  <a:noFill/>
                </a:ln>
                <a:solidFill>
                  <a:srgbClr val="000000"/>
                </a:solidFill>
                <a:effectLst/>
                <a:uLnTx/>
                <a:uFillTx/>
                <a:latin typeface="Comic Sans MS" pitchFamily="66" charset="0"/>
                <a:ea typeface="+mn-ea"/>
                <a:cs typeface="+mn-cs"/>
              </a:rPr>
              <a:t> </a:t>
            </a:r>
          </a:p>
          <a:p>
            <a:pPr marL="457200" marR="0" lvl="0" indent="-341313" algn="l" defTabSz="914400" rtl="0" eaLnBrk="1" fontAlgn="auto" latinLnBrk="0" hangingPunct="1">
              <a:lnSpc>
                <a:spcPct val="100000"/>
              </a:lnSpc>
              <a:spcBef>
                <a:spcPts val="300"/>
              </a:spcBef>
              <a:spcAft>
                <a:spcPts val="300"/>
              </a:spcAft>
              <a:buClrTx/>
              <a:buSzPct val="100000"/>
              <a:buFont typeface="Wingdings" pitchFamily="2" charset="2"/>
              <a:buChar char="§"/>
              <a:tabLst/>
              <a:defRPr/>
            </a:pPr>
            <a:r>
              <a:rPr kumimoji="0" lang="en-US" sz="1900" b="0" i="0" u="none" strike="noStrike" kern="0" cap="none" spc="0" normalizeH="0" baseline="0" noProof="0" dirty="0">
                <a:ln>
                  <a:noFill/>
                </a:ln>
                <a:solidFill>
                  <a:srgbClr val="000000"/>
                </a:solidFill>
                <a:effectLst/>
                <a:uLnTx/>
                <a:uFillTx/>
                <a:latin typeface="Comic Sans MS" pitchFamily="66" charset="0"/>
                <a:ea typeface="+mn-ea"/>
                <a:cs typeface="+mn-cs"/>
              </a:rPr>
              <a:t>Ocean circulation is the large scale movement of waters in the ocean basins. </a:t>
            </a:r>
          </a:p>
          <a:p>
            <a:pPr marL="457200" marR="0" lvl="0" indent="-341313" algn="l" defTabSz="914400" rtl="0" eaLnBrk="1" fontAlgn="auto" latinLnBrk="0" hangingPunct="1">
              <a:lnSpc>
                <a:spcPct val="100000"/>
              </a:lnSpc>
              <a:spcBef>
                <a:spcPts val="300"/>
              </a:spcBef>
              <a:spcAft>
                <a:spcPts val="300"/>
              </a:spcAft>
              <a:buClrTx/>
              <a:buSzPct val="100000"/>
              <a:buFont typeface="Wingdings" pitchFamily="2" charset="2"/>
              <a:buChar char="§"/>
              <a:tabLst/>
              <a:defRPr/>
            </a:pPr>
            <a:r>
              <a:rPr kumimoji="0" lang="en-US" sz="1900" b="0" i="0" u="none" strike="noStrike" kern="0" cap="none" spc="0" normalizeH="0" baseline="0" noProof="0" dirty="0">
                <a:ln>
                  <a:noFill/>
                </a:ln>
                <a:solidFill>
                  <a:srgbClr val="000000"/>
                </a:solidFill>
                <a:effectLst/>
                <a:uLnTx/>
                <a:uFillTx/>
                <a:latin typeface="Comic Sans MS" pitchFamily="66" charset="0"/>
                <a:ea typeface="+mn-ea"/>
                <a:cs typeface="+mn-cs"/>
              </a:rPr>
              <a:t>Winds drive surface circulation, and the cooling and sinking of waters in the polar regions drive deep circulation. </a:t>
            </a:r>
          </a:p>
          <a:p>
            <a:pPr marL="457200" marR="0" lvl="0" indent="-341313" algn="l" defTabSz="914400" rtl="0" eaLnBrk="1" fontAlgn="auto" latinLnBrk="0" hangingPunct="1">
              <a:lnSpc>
                <a:spcPct val="100000"/>
              </a:lnSpc>
              <a:spcBef>
                <a:spcPts val="300"/>
              </a:spcBef>
              <a:spcAft>
                <a:spcPts val="300"/>
              </a:spcAft>
              <a:buClrTx/>
              <a:buSzPct val="100000"/>
              <a:buFont typeface="Wingdings 3" pitchFamily="18" charset="2"/>
              <a:buChar char=""/>
              <a:tabLst/>
              <a:defRPr/>
            </a:pPr>
            <a:r>
              <a:rPr kumimoji="0" lang="en-US" sz="1900" b="1" i="0" u="none" strike="noStrike" kern="0" cap="none" spc="0" normalizeH="0" baseline="0" noProof="0" dirty="0">
                <a:ln>
                  <a:noFill/>
                </a:ln>
                <a:solidFill>
                  <a:srgbClr val="FFFF00"/>
                </a:solidFill>
                <a:effectLst/>
                <a:uLnTx/>
                <a:uFillTx/>
                <a:latin typeface="Comic Sans MS" pitchFamily="66" charset="0"/>
                <a:ea typeface="+mn-ea"/>
                <a:cs typeface="+mn-cs"/>
              </a:rPr>
              <a:t>Ocean Currents: </a:t>
            </a:r>
          </a:p>
          <a:p>
            <a:pPr marL="457200" marR="0" lvl="0" indent="-341313" algn="l" defTabSz="914400" rtl="0" eaLnBrk="1" fontAlgn="auto" latinLnBrk="0" hangingPunct="1">
              <a:lnSpc>
                <a:spcPct val="100000"/>
              </a:lnSpc>
              <a:spcBef>
                <a:spcPts val="300"/>
              </a:spcBef>
              <a:spcAft>
                <a:spcPts val="300"/>
              </a:spcAft>
              <a:buClrTx/>
              <a:buSzPct val="100000"/>
              <a:buFont typeface="Wingdings" pitchFamily="2" charset="2"/>
              <a:buChar char="§"/>
              <a:tabLst/>
              <a:defRPr/>
            </a:pPr>
            <a:r>
              <a:rPr kumimoji="0" lang="en-US" sz="1900" b="0" i="0" u="none" strike="noStrike" kern="0" cap="none" spc="0" normalizeH="0" baseline="0" noProof="0" dirty="0">
                <a:ln>
                  <a:noFill/>
                </a:ln>
                <a:solidFill>
                  <a:srgbClr val="000000"/>
                </a:solidFill>
                <a:effectLst/>
                <a:uLnTx/>
                <a:uFillTx/>
                <a:latin typeface="Comic Sans MS" pitchFamily="66" charset="0"/>
                <a:ea typeface="+mn-ea"/>
                <a:cs typeface="+mn-cs"/>
              </a:rPr>
              <a:t>The water of the ocean surface moves in a regular pattern called surface ocean currents. </a:t>
            </a:r>
          </a:p>
          <a:p>
            <a:pPr marL="457200" marR="0" lvl="0" indent="-341313" algn="l" defTabSz="914400" rtl="0" eaLnBrk="1" fontAlgn="auto" latinLnBrk="0" hangingPunct="1">
              <a:lnSpc>
                <a:spcPct val="100000"/>
              </a:lnSpc>
              <a:spcBef>
                <a:spcPts val="300"/>
              </a:spcBef>
              <a:spcAft>
                <a:spcPts val="300"/>
              </a:spcAft>
              <a:buClrTx/>
              <a:buSzPct val="100000"/>
              <a:buFont typeface="Wingdings" pitchFamily="2" charset="2"/>
              <a:buChar char="§"/>
              <a:tabLst/>
              <a:defRPr/>
            </a:pPr>
            <a:r>
              <a:rPr kumimoji="0" lang="en-US" sz="1900" b="0" i="0" u="none" strike="noStrike" kern="0" cap="none" spc="0" normalizeH="0" baseline="0" noProof="0" dirty="0">
                <a:ln>
                  <a:noFill/>
                </a:ln>
                <a:solidFill>
                  <a:srgbClr val="000000"/>
                </a:solidFill>
                <a:effectLst/>
                <a:uLnTx/>
                <a:uFillTx/>
                <a:latin typeface="Comic Sans MS" pitchFamily="66" charset="0"/>
                <a:ea typeface="+mn-ea"/>
                <a:cs typeface="+mn-cs"/>
              </a:rPr>
              <a:t>Ocean currents may be driven by tides, winds or differences in density.</a:t>
            </a:r>
          </a:p>
          <a:p>
            <a:pPr marL="457200" marR="0" lvl="0" indent="-341313" algn="l" defTabSz="914400" rtl="0" eaLnBrk="1" fontAlgn="auto" latinLnBrk="0" hangingPunct="1">
              <a:lnSpc>
                <a:spcPct val="100000"/>
              </a:lnSpc>
              <a:spcBef>
                <a:spcPts val="300"/>
              </a:spcBef>
              <a:spcAft>
                <a:spcPts val="300"/>
              </a:spcAft>
              <a:buClrTx/>
              <a:buSzPct val="100000"/>
              <a:buFont typeface="Wingdings 3" pitchFamily="18" charset="2"/>
              <a:buChar char=""/>
              <a:tabLst/>
              <a:defRPr/>
            </a:pPr>
            <a:r>
              <a:rPr kumimoji="0" lang="en-US" sz="1900" b="1" i="0" u="none" strike="noStrike" kern="0" cap="none" spc="0" normalizeH="0" baseline="0" noProof="0" dirty="0">
                <a:ln>
                  <a:noFill/>
                </a:ln>
                <a:solidFill>
                  <a:srgbClr val="FFFF00"/>
                </a:solidFill>
                <a:effectLst/>
                <a:uLnTx/>
                <a:uFillTx/>
                <a:latin typeface="Comic Sans MS" pitchFamily="66" charset="0"/>
                <a:ea typeface="+mn-ea"/>
                <a:cs typeface="+mn-cs"/>
              </a:rPr>
              <a:t>Ocean Waves: </a:t>
            </a:r>
          </a:p>
          <a:p>
            <a:pPr marL="457200" marR="0" lvl="0" indent="-341313" algn="l" defTabSz="914400" rtl="0" eaLnBrk="1" fontAlgn="auto" latinLnBrk="0" hangingPunct="1">
              <a:lnSpc>
                <a:spcPct val="100000"/>
              </a:lnSpc>
              <a:spcBef>
                <a:spcPts val="300"/>
              </a:spcBef>
              <a:spcAft>
                <a:spcPts val="300"/>
              </a:spcAft>
              <a:buClrTx/>
              <a:buSzPct val="100000"/>
              <a:buFont typeface="Wingdings" pitchFamily="2" charset="2"/>
              <a:buChar char="§"/>
              <a:tabLst/>
              <a:defRPr/>
            </a:pPr>
            <a:r>
              <a:rPr kumimoji="0" lang="en-US" sz="1900" b="0" i="0" u="none" strike="noStrike" kern="0" cap="none" spc="0" normalizeH="0" baseline="0" noProof="0" dirty="0">
                <a:ln>
                  <a:noFill/>
                </a:ln>
                <a:solidFill>
                  <a:srgbClr val="000000"/>
                </a:solidFill>
                <a:effectLst/>
                <a:uLnTx/>
                <a:uFillTx/>
                <a:latin typeface="Comic Sans MS" pitchFamily="66" charset="0"/>
                <a:ea typeface="+mn-ea"/>
                <a:cs typeface="+mn-cs"/>
              </a:rPr>
              <a:t>The winds cause waves on the surface of the ocean (and on lakes). </a:t>
            </a:r>
          </a:p>
          <a:p>
            <a:pPr marL="457200" marR="0" lvl="0" indent="-341313" algn="l" defTabSz="914400" rtl="0" eaLnBrk="1" fontAlgn="auto" latinLnBrk="0" hangingPunct="1">
              <a:lnSpc>
                <a:spcPct val="100000"/>
              </a:lnSpc>
              <a:spcBef>
                <a:spcPts val="300"/>
              </a:spcBef>
              <a:spcAft>
                <a:spcPts val="300"/>
              </a:spcAft>
              <a:buClrTx/>
              <a:buSzPct val="100000"/>
              <a:buFont typeface="Wingdings" pitchFamily="2" charset="2"/>
              <a:buChar char="§"/>
              <a:tabLst/>
              <a:defRPr/>
            </a:pPr>
            <a:r>
              <a:rPr kumimoji="0" lang="en-US" sz="1900" b="0" i="0" u="none" strike="noStrike" kern="0" cap="none" spc="0" normalizeH="0" baseline="0" noProof="0" dirty="0">
                <a:ln>
                  <a:noFill/>
                </a:ln>
                <a:solidFill>
                  <a:srgbClr val="000000"/>
                </a:solidFill>
                <a:effectLst/>
                <a:uLnTx/>
                <a:uFillTx/>
                <a:latin typeface="Comic Sans MS" pitchFamily="66" charset="0"/>
                <a:ea typeface="+mn-ea"/>
                <a:cs typeface="+mn-cs"/>
              </a:rPr>
              <a:t>The wind transfers some of its energy to the water, through friction between the air molecules and the water molecules. Stronger winds (like storm surges) cause larger waves. </a:t>
            </a:r>
          </a:p>
          <a:p>
            <a:pPr marL="457200" marR="0" lvl="0" indent="-341313" algn="l" defTabSz="914400" rtl="0" eaLnBrk="1" fontAlgn="auto" latinLnBrk="0" hangingPunct="1">
              <a:lnSpc>
                <a:spcPct val="100000"/>
              </a:lnSpc>
              <a:spcBef>
                <a:spcPts val="300"/>
              </a:spcBef>
              <a:spcAft>
                <a:spcPts val="300"/>
              </a:spcAft>
              <a:buClrTx/>
              <a:buSzPct val="100000"/>
              <a:buFont typeface="Wingdings 3" pitchFamily="18" charset="2"/>
              <a:buChar char=""/>
              <a:tabLst/>
              <a:defRPr/>
            </a:pPr>
            <a:r>
              <a:rPr kumimoji="0" lang="en-US" sz="1900" b="1" i="0" u="none" strike="noStrike" kern="0" cap="none" spc="0" normalizeH="0" baseline="0" noProof="0" dirty="0">
                <a:ln>
                  <a:noFill/>
                </a:ln>
                <a:solidFill>
                  <a:srgbClr val="FFFF00"/>
                </a:solidFill>
                <a:effectLst/>
                <a:uLnTx/>
                <a:uFillTx/>
                <a:latin typeface="Comic Sans MS" pitchFamily="66" charset="0"/>
                <a:ea typeface="+mn-ea"/>
                <a:cs typeface="+mn-cs"/>
              </a:rPr>
              <a:t>Tides: </a:t>
            </a:r>
            <a:r>
              <a:rPr kumimoji="0" lang="en-US" sz="1900" b="0" i="0" u="none" strike="noStrike" kern="0" cap="none" spc="0" normalizeH="0" baseline="0" noProof="0" dirty="0">
                <a:ln>
                  <a:noFill/>
                </a:ln>
                <a:solidFill>
                  <a:srgbClr val="000000"/>
                </a:solidFill>
                <a:effectLst/>
                <a:uLnTx/>
                <a:uFillTx/>
                <a:latin typeface="Comic Sans MS" pitchFamily="66" charset="0"/>
                <a:ea typeface="+mn-ea"/>
                <a:cs typeface="+mn-cs"/>
              </a:rPr>
              <a:t>Tides are the rise and fall of sea levels caused by the combined effects of the gravitational forces exerted by the moon and the sun and the rotation of the Earth</a:t>
            </a:r>
          </a:p>
          <a:p>
            <a:pPr marL="457200" marR="0" lvl="0" indent="-341313" algn="l" defTabSz="914400" rtl="0" eaLnBrk="1" fontAlgn="auto" latinLnBrk="0" hangingPunct="1">
              <a:lnSpc>
                <a:spcPct val="100000"/>
              </a:lnSpc>
              <a:spcBef>
                <a:spcPts val="300"/>
              </a:spcBef>
              <a:spcAft>
                <a:spcPts val="300"/>
              </a:spcAft>
              <a:buClrTx/>
              <a:buSzPct val="100000"/>
              <a:buFont typeface="Wingdings 3" pitchFamily="18" charset="2"/>
              <a:buChar char=""/>
              <a:tabLst/>
              <a:defRPr/>
            </a:pPr>
            <a:endPar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endParaRPr>
          </a:p>
          <a:p>
            <a:pPr marL="225425" marR="0" lvl="0" indent="-225425" algn="l" defTabSz="914400" rtl="0" eaLnBrk="1" fontAlgn="auto" latinLnBrk="0" hangingPunct="1">
              <a:lnSpc>
                <a:spcPct val="100000"/>
              </a:lnSpc>
              <a:spcBef>
                <a:spcPts val="300"/>
              </a:spcBef>
              <a:spcAft>
                <a:spcPts val="300"/>
              </a:spcAft>
              <a:buClrTx/>
              <a:buSzPct val="75000"/>
              <a:buFont typeface="Arial"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mn-cs"/>
            </a:endParaRPr>
          </a:p>
        </p:txBody>
      </p:sp>
      <p:pic>
        <p:nvPicPr>
          <p:cNvPr id="30729" name="Picture 2"/>
          <p:cNvPicPr>
            <a:picLocks noChangeAspect="1" noChangeArrowheads="1"/>
          </p:cNvPicPr>
          <p:nvPr/>
        </p:nvPicPr>
        <p:blipFill>
          <a:blip r:embed="rId3" cstate="print"/>
          <a:srcRect/>
          <a:stretch>
            <a:fillRect/>
          </a:stretch>
        </p:blipFill>
        <p:spPr bwMode="auto">
          <a:xfrm>
            <a:off x="60776" y="762000"/>
            <a:ext cx="3487560" cy="2171700"/>
          </a:xfrm>
          <a:prstGeom prst="rect">
            <a:avLst/>
          </a:prstGeom>
          <a:noFill/>
          <a:ln w="9525">
            <a:noFill/>
            <a:miter lim="800000"/>
            <a:headEnd/>
            <a:tailEnd/>
          </a:ln>
        </p:spPr>
      </p:pic>
      <p:pic>
        <p:nvPicPr>
          <p:cNvPr id="30730" name="Picture 3"/>
          <p:cNvPicPr>
            <a:picLocks noChangeAspect="1" noChangeArrowheads="1"/>
          </p:cNvPicPr>
          <p:nvPr/>
        </p:nvPicPr>
        <p:blipFill>
          <a:blip r:embed="rId4" cstate="print"/>
          <a:srcRect/>
          <a:stretch>
            <a:fillRect/>
          </a:stretch>
        </p:blipFill>
        <p:spPr bwMode="auto">
          <a:xfrm>
            <a:off x="136976" y="2971800"/>
            <a:ext cx="3393302" cy="2133600"/>
          </a:xfrm>
          <a:prstGeom prst="rect">
            <a:avLst/>
          </a:prstGeom>
          <a:noFill/>
          <a:ln w="9525">
            <a:noFill/>
            <a:miter lim="800000"/>
            <a:headEnd/>
            <a:tailEnd/>
          </a:ln>
        </p:spPr>
      </p:pic>
      <p:pic>
        <p:nvPicPr>
          <p:cNvPr id="30731" name="Picture 4"/>
          <p:cNvPicPr>
            <a:picLocks noChangeAspect="1" noChangeArrowheads="1"/>
          </p:cNvPicPr>
          <p:nvPr/>
        </p:nvPicPr>
        <p:blipFill>
          <a:blip r:embed="rId5" cstate="print"/>
          <a:srcRect/>
          <a:stretch>
            <a:fillRect/>
          </a:stretch>
        </p:blipFill>
        <p:spPr bwMode="auto">
          <a:xfrm>
            <a:off x="136976" y="4906964"/>
            <a:ext cx="3393302" cy="1951037"/>
          </a:xfrm>
          <a:prstGeom prst="rect">
            <a:avLst/>
          </a:prstGeom>
          <a:noFill/>
          <a:ln w="9525">
            <a:noFill/>
            <a:miter lim="800000"/>
            <a:headEnd/>
            <a:tailEnd/>
          </a:ln>
        </p:spPr>
      </p:pic>
      <p:sp>
        <p:nvSpPr>
          <p:cNvPr id="2" name="Rounded Rectangle 161">
            <a:extLst>
              <a:ext uri="{FF2B5EF4-FFF2-40B4-BE49-F238E27FC236}">
                <a16:creationId xmlns:a16="http://schemas.microsoft.com/office/drawing/2014/main" xmlns="" id="{1E16E1D5-4EEE-9E17-F0A4-A64043F8B4BE}"/>
              </a:ext>
            </a:extLst>
          </p:cNvPr>
          <p:cNvSpPr/>
          <p:nvPr/>
        </p:nvSpPr>
        <p:spPr>
          <a:xfrm>
            <a:off x="1" y="1"/>
            <a:ext cx="10566400" cy="457199"/>
          </a:xfrm>
          <a:prstGeom prst="roundRect">
            <a:avLst>
              <a:gd name="adj" fmla="val 0"/>
            </a:avLst>
          </a:prstGeom>
          <a:solidFill>
            <a:srgbClr val="0000CC"/>
          </a:solidFill>
          <a:ln w="9360" cap="flat">
            <a:solidFill>
              <a:srgbClr val="0000CC"/>
            </a:solidFill>
            <a:round/>
            <a:headEnd/>
            <a:tailEnd/>
          </a:ln>
          <a:effectLst/>
        </p:spPr>
        <p:txBody>
          <a:bodyPr lIns="90000" tIns="0" rIns="90000" bIns="0"/>
          <a:lstStyle/>
          <a:p>
            <a:pPr marL="0" marR="0" lvl="0" indent="0" algn="ctr" defTabSz="914400" rtl="0" eaLnBrk="1" fontAlgn="auto" latinLnBrk="0" hangingPunct="1">
              <a:lnSpc>
                <a:spcPct val="100000"/>
              </a:lnSpc>
              <a:spcBef>
                <a:spcPts val="0"/>
              </a:spcBef>
              <a:spcAft>
                <a:spcPts val="0"/>
              </a:spcAft>
              <a:buClrTx/>
              <a:buSzTx/>
              <a:buFontTx/>
              <a:buNone/>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Ocean Processes</a:t>
            </a:r>
          </a:p>
        </p:txBody>
      </p:sp>
      <p:pic>
        <p:nvPicPr>
          <p:cNvPr id="6" name="Picture 2" descr="C:\Users\Mohanty\Desktop\logo.jpg">
            <a:extLst>
              <a:ext uri="{FF2B5EF4-FFF2-40B4-BE49-F238E27FC236}">
                <a16:creationId xmlns:a16="http://schemas.microsoft.com/office/drawing/2014/main" xmlns="" id="{5FF38572-ED25-3779-6F1A-1AE46F5C8A24}"/>
              </a:ext>
            </a:extLst>
          </p:cNvPr>
          <p:cNvPicPr>
            <a:picLocks noChangeAspect="1" noChangeArrowheads="1"/>
          </p:cNvPicPr>
          <p:nvPr/>
        </p:nvPicPr>
        <p:blipFill>
          <a:blip r:embed="rId6" cstate="print"/>
          <a:srcRect l="9111" b="5882"/>
          <a:stretch>
            <a:fillRect/>
          </a:stretch>
        </p:blipFill>
        <p:spPr bwMode="auto">
          <a:xfrm>
            <a:off x="10580914" y="0"/>
            <a:ext cx="1579061" cy="478971"/>
          </a:xfrm>
          <a:prstGeom prst="rect">
            <a:avLst/>
          </a:prstGeom>
          <a:noFill/>
        </p:spPr>
      </p:pic>
    </p:spTree>
    <p:extLst>
      <p:ext uri="{BB962C8B-B14F-4D97-AF65-F5344CB8AC3E}">
        <p14:creationId xmlns:p14="http://schemas.microsoft.com/office/powerpoint/2010/main" xmlns="" val="3034401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161">
            <a:extLst>
              <a:ext uri="{FF2B5EF4-FFF2-40B4-BE49-F238E27FC236}">
                <a16:creationId xmlns:a16="http://schemas.microsoft.com/office/drawing/2014/main" xmlns="" id="{9CACD7F6-4832-4F8D-A245-773297010D76}"/>
              </a:ext>
            </a:extLst>
          </p:cNvPr>
          <p:cNvSpPr/>
          <p:nvPr/>
        </p:nvSpPr>
        <p:spPr>
          <a:xfrm>
            <a:off x="-2" y="-5897"/>
            <a:ext cx="10609945" cy="426812"/>
          </a:xfrm>
          <a:prstGeom prst="roundRect">
            <a:avLst>
              <a:gd name="adj" fmla="val 0"/>
            </a:avLst>
          </a:prstGeom>
          <a:solidFill>
            <a:srgbClr val="0000CC"/>
          </a:solidFill>
          <a:ln w="9360" cap="flat">
            <a:noFill/>
            <a:round/>
            <a:headEnd/>
            <a:tailEnd/>
          </a:ln>
          <a:effectLst/>
        </p:spPr>
        <p:txBody>
          <a:bodyPr lIns="90000" tIns="0" rIns="90000" bIns="0"/>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Climate Services – Ocean Climate Indices</a:t>
            </a:r>
          </a:p>
        </p:txBody>
      </p:sp>
      <p:sp>
        <p:nvSpPr>
          <p:cNvPr id="24" name="Rectangle 1">
            <a:extLst>
              <a:ext uri="{FF2B5EF4-FFF2-40B4-BE49-F238E27FC236}">
                <a16:creationId xmlns:a16="http://schemas.microsoft.com/office/drawing/2014/main" xmlns="" id="{D6CA4B50-A0B4-46CA-A0AA-48B4CCA7CEBE}"/>
              </a:ext>
            </a:extLst>
          </p:cNvPr>
          <p:cNvSpPr>
            <a:spLocks noChangeArrowheads="1"/>
          </p:cNvSpPr>
          <p:nvPr/>
        </p:nvSpPr>
        <p:spPr bwMode="auto">
          <a:xfrm>
            <a:off x="1079500" y="1331913"/>
            <a:ext cx="2592388" cy="468312"/>
          </a:xfrm>
          <a:prstGeom prst="rect">
            <a:avLst/>
          </a:prstGeom>
          <a:solidFill>
            <a:srgbClr val="ADC5E7"/>
          </a:solidFill>
          <a:ln w="9360" cap="flat">
            <a:solidFill>
              <a:srgbClr val="3465A4"/>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9pPr>
          </a:lstStyle>
          <a:p>
            <a:pPr algn="ctr">
              <a:buClrTx/>
              <a:buFontTx/>
              <a:buNone/>
            </a:pPr>
            <a:r>
              <a:rPr lang="en-IN" altLang="en-US" sz="1600">
                <a:latin typeface="Times New Roman" panose="02020603050405020304" pitchFamily="18" charset="0"/>
                <a:cs typeface="Times New Roman" panose="02020603050405020304" pitchFamily="18" charset="0"/>
              </a:rPr>
              <a:t>INCOIS-GODAS</a:t>
            </a:r>
          </a:p>
          <a:p>
            <a:pPr algn="ctr">
              <a:buClrTx/>
              <a:buFontTx/>
              <a:buNone/>
            </a:pPr>
            <a:r>
              <a:rPr lang="en-IN" altLang="en-US" sz="1600">
                <a:latin typeface="Times New Roman" panose="02020603050405020304" pitchFamily="18" charset="0"/>
                <a:cs typeface="Times New Roman" panose="02020603050405020304" pitchFamily="18" charset="0"/>
              </a:rPr>
              <a:t>(Ocean Analysis)</a:t>
            </a:r>
          </a:p>
        </p:txBody>
      </p:sp>
      <p:sp>
        <p:nvSpPr>
          <p:cNvPr id="25" name="Oval 2">
            <a:extLst>
              <a:ext uri="{FF2B5EF4-FFF2-40B4-BE49-F238E27FC236}">
                <a16:creationId xmlns:a16="http://schemas.microsoft.com/office/drawing/2014/main" xmlns="" id="{A771734D-A53B-4179-9DE8-4AAF121009FA}"/>
              </a:ext>
            </a:extLst>
          </p:cNvPr>
          <p:cNvSpPr>
            <a:spLocks noChangeArrowheads="1"/>
          </p:cNvSpPr>
          <p:nvPr/>
        </p:nvSpPr>
        <p:spPr bwMode="auto">
          <a:xfrm>
            <a:off x="215900" y="2202038"/>
            <a:ext cx="2303463" cy="647700"/>
          </a:xfrm>
          <a:prstGeom prst="ellipse">
            <a:avLst/>
          </a:prstGeom>
          <a:solidFill>
            <a:srgbClr val="DFCCE4"/>
          </a:solidFill>
          <a:ln w="9360" cap="flat">
            <a:solidFill>
              <a:srgbClr val="3465A4"/>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594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9pPr>
          </a:lstStyle>
          <a:p>
            <a:pPr algn="ctr">
              <a:buClrTx/>
              <a:buFontTx/>
              <a:buNone/>
            </a:pPr>
            <a:r>
              <a:rPr lang="en-IN" altLang="en-US" sz="1600">
                <a:latin typeface="Times New Roman" panose="02020603050405020304" pitchFamily="18" charset="0"/>
                <a:cs typeface="Times New Roman" panose="02020603050405020304" pitchFamily="18" charset="0"/>
              </a:rPr>
              <a:t>ENSO index (Nino 3.4 </a:t>
            </a:r>
          </a:p>
          <a:p>
            <a:pPr algn="ctr">
              <a:buClrTx/>
              <a:buFontTx/>
              <a:buNone/>
            </a:pPr>
            <a:r>
              <a:rPr lang="en-IN" altLang="en-US" sz="1600">
                <a:latin typeface="Times New Roman" panose="02020603050405020304" pitchFamily="18" charset="0"/>
                <a:cs typeface="Times New Roman" panose="02020603050405020304" pitchFamily="18" charset="0"/>
              </a:rPr>
              <a:t>SST Anomaly)</a:t>
            </a:r>
          </a:p>
        </p:txBody>
      </p:sp>
      <p:sp>
        <p:nvSpPr>
          <p:cNvPr id="27" name="Oval 3">
            <a:extLst>
              <a:ext uri="{FF2B5EF4-FFF2-40B4-BE49-F238E27FC236}">
                <a16:creationId xmlns:a16="http://schemas.microsoft.com/office/drawing/2014/main" xmlns="" id="{A0AEDDCD-B9DC-4AB9-B32D-3CC9AF4449B6}"/>
              </a:ext>
            </a:extLst>
          </p:cNvPr>
          <p:cNvSpPr>
            <a:spLocks noChangeArrowheads="1"/>
          </p:cNvSpPr>
          <p:nvPr/>
        </p:nvSpPr>
        <p:spPr bwMode="auto">
          <a:xfrm>
            <a:off x="2592388" y="2202038"/>
            <a:ext cx="2232025" cy="612775"/>
          </a:xfrm>
          <a:prstGeom prst="ellipse">
            <a:avLst/>
          </a:prstGeom>
          <a:solidFill>
            <a:srgbClr val="DFCCE4"/>
          </a:solidFill>
          <a:ln w="9360" cap="flat">
            <a:solidFill>
              <a:srgbClr val="3465A4"/>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594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9pPr>
          </a:lstStyle>
          <a:p>
            <a:pPr algn="ctr">
              <a:buClrTx/>
              <a:buFontTx/>
              <a:buNone/>
            </a:pPr>
            <a:r>
              <a:rPr lang="en-IN" altLang="en-US" sz="1600">
                <a:latin typeface="Times New Roman" panose="02020603050405020304" pitchFamily="18" charset="0"/>
                <a:cs typeface="Times New Roman" panose="02020603050405020304" pitchFamily="18" charset="0"/>
              </a:rPr>
              <a:t>Indian Ocean Dipole(DMI)</a:t>
            </a:r>
          </a:p>
        </p:txBody>
      </p:sp>
      <p:sp>
        <p:nvSpPr>
          <p:cNvPr id="31" name="Rectangle 4">
            <a:extLst>
              <a:ext uri="{FF2B5EF4-FFF2-40B4-BE49-F238E27FC236}">
                <a16:creationId xmlns:a16="http://schemas.microsoft.com/office/drawing/2014/main" xmlns="" id="{A45A9EBC-423A-424A-9212-2466AC1FFBAA}"/>
              </a:ext>
            </a:extLst>
          </p:cNvPr>
          <p:cNvSpPr>
            <a:spLocks noChangeArrowheads="1"/>
          </p:cNvSpPr>
          <p:nvPr/>
        </p:nvSpPr>
        <p:spPr bwMode="auto">
          <a:xfrm>
            <a:off x="647700" y="720725"/>
            <a:ext cx="1152525" cy="360363"/>
          </a:xfrm>
          <a:prstGeom prst="rect">
            <a:avLst/>
          </a:prstGeom>
          <a:solidFill>
            <a:srgbClr val="DFCCE4"/>
          </a:solidFill>
          <a:ln w="9360" cap="flat">
            <a:solidFill>
              <a:srgbClr val="3465A4"/>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9pPr>
          </a:lstStyle>
          <a:p>
            <a:pPr algn="ctr">
              <a:buClrTx/>
              <a:buFontTx/>
              <a:buNone/>
            </a:pPr>
            <a:r>
              <a:rPr lang="en-IN" altLang="en-US" sz="1600">
                <a:latin typeface="Times New Roman" panose="02020603050405020304" pitchFamily="18" charset="0"/>
                <a:cs typeface="Times New Roman" panose="02020603050405020304" pitchFamily="18" charset="0"/>
              </a:rPr>
              <a:t>MOM4p0d</a:t>
            </a:r>
          </a:p>
        </p:txBody>
      </p:sp>
      <p:sp>
        <p:nvSpPr>
          <p:cNvPr id="35" name="Rectangle 5">
            <a:extLst>
              <a:ext uri="{FF2B5EF4-FFF2-40B4-BE49-F238E27FC236}">
                <a16:creationId xmlns:a16="http://schemas.microsoft.com/office/drawing/2014/main" xmlns="" id="{9CE3B316-C7D8-4A16-AF70-F13B01FA18A4}"/>
              </a:ext>
            </a:extLst>
          </p:cNvPr>
          <p:cNvSpPr>
            <a:spLocks noChangeArrowheads="1"/>
          </p:cNvSpPr>
          <p:nvPr/>
        </p:nvSpPr>
        <p:spPr bwMode="auto">
          <a:xfrm>
            <a:off x="3095625" y="755650"/>
            <a:ext cx="1223963" cy="325438"/>
          </a:xfrm>
          <a:prstGeom prst="rect">
            <a:avLst/>
          </a:prstGeom>
          <a:solidFill>
            <a:srgbClr val="DFCCE4"/>
          </a:solidFill>
          <a:ln w="9360" cap="flat">
            <a:solidFill>
              <a:srgbClr val="3465A4"/>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9pPr>
          </a:lstStyle>
          <a:p>
            <a:pPr algn="ctr">
              <a:buClrTx/>
              <a:buFontTx/>
              <a:buNone/>
            </a:pPr>
            <a:r>
              <a:rPr lang="en-IN" altLang="en-US" sz="1600">
                <a:latin typeface="Times New Roman" panose="02020603050405020304" pitchFamily="18" charset="0"/>
                <a:cs typeface="Times New Roman" panose="02020603050405020304" pitchFamily="18" charset="0"/>
              </a:rPr>
              <a:t>3D Var DA</a:t>
            </a:r>
          </a:p>
        </p:txBody>
      </p:sp>
      <p:cxnSp>
        <p:nvCxnSpPr>
          <p:cNvPr id="36" name="AutoShape 6">
            <a:extLst>
              <a:ext uri="{FF2B5EF4-FFF2-40B4-BE49-F238E27FC236}">
                <a16:creationId xmlns:a16="http://schemas.microsoft.com/office/drawing/2014/main" xmlns="" id="{410D6F18-0197-47EC-AC0F-7E9006B279DE}"/>
              </a:ext>
            </a:extLst>
          </p:cNvPr>
          <p:cNvCxnSpPr>
            <a:cxnSpLocks noChangeShapeType="1"/>
            <a:stCxn id="31" idx="2"/>
            <a:endCxn id="24" idx="0"/>
          </p:cNvCxnSpPr>
          <p:nvPr/>
        </p:nvCxnSpPr>
        <p:spPr bwMode="auto">
          <a:xfrm rot="16200000" flipH="1">
            <a:off x="1674020" y="631031"/>
            <a:ext cx="252412" cy="1152525"/>
          </a:xfrm>
          <a:prstGeom prst="bentConnector3">
            <a:avLst>
              <a:gd name="adj1" fmla="val 50000"/>
            </a:avLst>
          </a:prstGeom>
          <a:noFill/>
          <a:ln w="9360" cap="flat">
            <a:solidFill>
              <a:srgbClr val="3465A4"/>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37" name="AutoShape 7">
            <a:extLst>
              <a:ext uri="{FF2B5EF4-FFF2-40B4-BE49-F238E27FC236}">
                <a16:creationId xmlns:a16="http://schemas.microsoft.com/office/drawing/2014/main" xmlns="" id="{E196CCC2-FD3C-49F0-B935-FB7F70557BF6}"/>
              </a:ext>
            </a:extLst>
          </p:cNvPr>
          <p:cNvCxnSpPr>
            <a:cxnSpLocks noChangeShapeType="1"/>
            <a:stCxn id="35" idx="2"/>
            <a:endCxn id="24" idx="0"/>
          </p:cNvCxnSpPr>
          <p:nvPr/>
        </p:nvCxnSpPr>
        <p:spPr bwMode="auto">
          <a:xfrm rot="5400000">
            <a:off x="2916238" y="539750"/>
            <a:ext cx="252412" cy="1335088"/>
          </a:xfrm>
          <a:prstGeom prst="bentConnector3">
            <a:avLst>
              <a:gd name="adj1" fmla="val 50000"/>
            </a:avLst>
          </a:prstGeom>
          <a:noFill/>
          <a:ln w="9360" cap="flat">
            <a:solidFill>
              <a:srgbClr val="3465A4"/>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41" name="AutoShape 8">
            <a:extLst>
              <a:ext uri="{FF2B5EF4-FFF2-40B4-BE49-F238E27FC236}">
                <a16:creationId xmlns:a16="http://schemas.microsoft.com/office/drawing/2014/main" xmlns="" id="{6E6C5E4C-8261-4F41-AFFC-3813A6AEFC15}"/>
              </a:ext>
            </a:extLst>
          </p:cNvPr>
          <p:cNvCxnSpPr>
            <a:cxnSpLocks noChangeShapeType="1"/>
            <a:stCxn id="24" idx="2"/>
            <a:endCxn id="25" idx="0"/>
          </p:cNvCxnSpPr>
          <p:nvPr/>
        </p:nvCxnSpPr>
        <p:spPr bwMode="auto">
          <a:xfrm rot="5400000">
            <a:off x="1670757" y="1497100"/>
            <a:ext cx="401813" cy="1008062"/>
          </a:xfrm>
          <a:prstGeom prst="bentConnector3">
            <a:avLst>
              <a:gd name="adj1" fmla="val 50000"/>
            </a:avLst>
          </a:prstGeom>
          <a:noFill/>
          <a:ln w="9360" cap="flat">
            <a:solidFill>
              <a:srgbClr val="3465A4"/>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42" name="AutoShape 9">
            <a:extLst>
              <a:ext uri="{FF2B5EF4-FFF2-40B4-BE49-F238E27FC236}">
                <a16:creationId xmlns:a16="http://schemas.microsoft.com/office/drawing/2014/main" xmlns="" id="{5DA6AFFA-217C-4282-8722-FA4AAC0A7902}"/>
              </a:ext>
            </a:extLst>
          </p:cNvPr>
          <p:cNvCxnSpPr>
            <a:cxnSpLocks noChangeShapeType="1"/>
            <a:stCxn id="24" idx="2"/>
            <a:endCxn id="27" idx="0"/>
          </p:cNvCxnSpPr>
          <p:nvPr/>
        </p:nvCxnSpPr>
        <p:spPr bwMode="auto">
          <a:xfrm rot="16200000" flipH="1">
            <a:off x="2841141" y="1334777"/>
            <a:ext cx="401813" cy="1332707"/>
          </a:xfrm>
          <a:prstGeom prst="bentConnector3">
            <a:avLst>
              <a:gd name="adj1" fmla="val 50000"/>
            </a:avLst>
          </a:prstGeom>
          <a:noFill/>
          <a:ln w="9360" cap="flat">
            <a:solidFill>
              <a:srgbClr val="3465A4"/>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43" name="Rectangle 11">
            <a:extLst>
              <a:ext uri="{FF2B5EF4-FFF2-40B4-BE49-F238E27FC236}">
                <a16:creationId xmlns:a16="http://schemas.microsoft.com/office/drawing/2014/main" xmlns="" id="{2BC40B06-2996-43B5-BF5D-E3FE7DEE215E}"/>
              </a:ext>
            </a:extLst>
          </p:cNvPr>
          <p:cNvSpPr>
            <a:spLocks noChangeArrowheads="1"/>
          </p:cNvSpPr>
          <p:nvPr/>
        </p:nvSpPr>
        <p:spPr bwMode="auto">
          <a:xfrm>
            <a:off x="795940" y="3309254"/>
            <a:ext cx="3240087" cy="576262"/>
          </a:xfrm>
          <a:prstGeom prst="rect">
            <a:avLst/>
          </a:prstGeom>
          <a:solidFill>
            <a:srgbClr val="FCD4D1"/>
          </a:solidFill>
          <a:ln w="9360" cap="flat">
            <a:solidFill>
              <a:srgbClr val="3465A4"/>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9pPr>
          </a:lstStyle>
          <a:p>
            <a:pPr algn="ctr">
              <a:buClrTx/>
              <a:buFontTx/>
              <a:buNone/>
            </a:pPr>
            <a:r>
              <a:rPr lang="en-IN" altLang="en-US" sz="1600" b="1">
                <a:latin typeface="Times New Roman" panose="02020603050405020304" pitchFamily="18" charset="0"/>
                <a:cs typeface="Times New Roman" panose="02020603050405020304" pitchFamily="18" charset="0"/>
              </a:rPr>
              <a:t>Seasonal Climate Outlook</a:t>
            </a:r>
          </a:p>
          <a:p>
            <a:pPr algn="ctr">
              <a:buClrTx/>
              <a:buFontTx/>
              <a:buNone/>
            </a:pPr>
            <a:r>
              <a:rPr lang="en-IN" altLang="en-US" sz="1600" b="1">
                <a:latin typeface="Times New Roman" panose="02020603050405020304" pitchFamily="18" charset="0"/>
                <a:cs typeface="Times New Roman" panose="02020603050405020304" pitchFamily="18" charset="0"/>
              </a:rPr>
              <a:t>Prepared by IMD</a:t>
            </a:r>
          </a:p>
        </p:txBody>
      </p:sp>
      <p:cxnSp>
        <p:nvCxnSpPr>
          <p:cNvPr id="44" name="AutoShape 12">
            <a:extLst>
              <a:ext uri="{FF2B5EF4-FFF2-40B4-BE49-F238E27FC236}">
                <a16:creationId xmlns:a16="http://schemas.microsoft.com/office/drawing/2014/main" xmlns="" id="{BAFEA4FE-86F5-404E-B845-EB9FFEABAE03}"/>
              </a:ext>
            </a:extLst>
          </p:cNvPr>
          <p:cNvCxnSpPr>
            <a:cxnSpLocks noChangeShapeType="1"/>
            <a:stCxn id="25" idx="4"/>
            <a:endCxn id="43" idx="0"/>
          </p:cNvCxnSpPr>
          <p:nvPr/>
        </p:nvCxnSpPr>
        <p:spPr bwMode="auto">
          <a:xfrm rot="16200000" flipH="1">
            <a:off x="1662050" y="2555320"/>
            <a:ext cx="459516" cy="1048352"/>
          </a:xfrm>
          <a:prstGeom prst="bentConnector3">
            <a:avLst>
              <a:gd name="adj1" fmla="val 50000"/>
            </a:avLst>
          </a:prstGeom>
          <a:noFill/>
          <a:ln w="9360" cap="flat">
            <a:solidFill>
              <a:srgbClr val="3465A4"/>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45" name="AutoShape 13">
            <a:extLst>
              <a:ext uri="{FF2B5EF4-FFF2-40B4-BE49-F238E27FC236}">
                <a16:creationId xmlns:a16="http://schemas.microsoft.com/office/drawing/2014/main" xmlns="" id="{FA204054-7ECB-4423-91EE-9F3AD49A8768}"/>
              </a:ext>
            </a:extLst>
          </p:cNvPr>
          <p:cNvCxnSpPr>
            <a:cxnSpLocks noChangeShapeType="1"/>
            <a:stCxn id="27" idx="4"/>
            <a:endCxn id="43" idx="0"/>
          </p:cNvCxnSpPr>
          <p:nvPr/>
        </p:nvCxnSpPr>
        <p:spPr bwMode="auto">
          <a:xfrm rot="5400000">
            <a:off x="2814973" y="2415825"/>
            <a:ext cx="494441" cy="1292417"/>
          </a:xfrm>
          <a:prstGeom prst="bentConnector3">
            <a:avLst>
              <a:gd name="adj1" fmla="val 50000"/>
            </a:avLst>
          </a:prstGeom>
          <a:noFill/>
          <a:ln w="9360" cap="flat">
            <a:solidFill>
              <a:srgbClr val="3465A4"/>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48" name="Rectangle 16">
            <a:extLst>
              <a:ext uri="{FF2B5EF4-FFF2-40B4-BE49-F238E27FC236}">
                <a16:creationId xmlns:a16="http://schemas.microsoft.com/office/drawing/2014/main" xmlns="" id="{FC14A390-F93D-4DB8-8D02-06317E2C3AE3}"/>
              </a:ext>
            </a:extLst>
          </p:cNvPr>
          <p:cNvSpPr>
            <a:spLocks noChangeArrowheads="1"/>
          </p:cNvSpPr>
          <p:nvPr/>
        </p:nvSpPr>
        <p:spPr bwMode="auto">
          <a:xfrm>
            <a:off x="8390019" y="599368"/>
            <a:ext cx="3743325" cy="3026521"/>
          </a:xfrm>
          <a:prstGeom prst="rect">
            <a:avLst/>
          </a:prstGeom>
          <a:solidFill>
            <a:srgbClr val="DFCCE4"/>
          </a:solidFill>
          <a:ln w="9525" cap="flat">
            <a:solidFill>
              <a:srgbClr val="3465A4"/>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0000" tIns="45000" rIns="90000" bIns="45000" anchor="ctr"/>
          <a:lstStyle>
            <a:lvl1pPr marL="215900" indent="-215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9pPr>
          </a:lstStyle>
          <a:p>
            <a:pPr marL="0" indent="0" algn="ctr"/>
            <a:r>
              <a:rPr lang="en-IN" altLang="en-US" b="1">
                <a:latin typeface="Times New Roman" panose="02020603050405020304" pitchFamily="18" charset="0"/>
                <a:cs typeface="Times New Roman" panose="02020603050405020304" pitchFamily="18" charset="0"/>
              </a:rPr>
              <a:t>Ocean Climate Change Advisory Services of Deep Ocean Mission </a:t>
            </a:r>
          </a:p>
          <a:p>
            <a:pPr marL="285750" indent="-285750" algn="just">
              <a:buFont typeface="Wingdings" panose="05000000000000000000" pitchFamily="2" charset="2"/>
              <a:buChar char="§"/>
            </a:pPr>
            <a:r>
              <a:rPr lang="en-IN" altLang="en-US">
                <a:latin typeface="Times New Roman" panose="02020603050405020304" pitchFamily="18" charset="0"/>
                <a:cs typeface="Times New Roman" panose="02020603050405020304" pitchFamily="18" charset="0"/>
              </a:rPr>
              <a:t>Regional Climate Change Assessment for Northern Indian Ocean</a:t>
            </a:r>
          </a:p>
          <a:p>
            <a:pPr marL="285750" indent="-285750" algn="just">
              <a:buFont typeface="Wingdings" panose="05000000000000000000" pitchFamily="2" charset="2"/>
              <a:buChar char="§"/>
            </a:pPr>
            <a:r>
              <a:rPr lang="en-IN" altLang="en-US">
                <a:latin typeface="Times New Roman" panose="02020603050405020304" pitchFamily="18" charset="0"/>
                <a:cs typeface="Times New Roman" panose="02020603050405020304" pitchFamily="18" charset="0"/>
              </a:rPr>
              <a:t>Future Projections of important climate variables and their Impact on coastal regions of India</a:t>
            </a:r>
          </a:p>
          <a:p>
            <a:pPr marL="419100" lvl="1" indent="-177800" algn="just">
              <a:buSzPct val="45000"/>
              <a:buFont typeface="Wingdings" panose="05000000000000000000" pitchFamily="2" charset="2"/>
              <a:buChar char=""/>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altLang="en-US">
                <a:latin typeface="Times New Roman" panose="02020603050405020304" pitchFamily="18" charset="0"/>
                <a:cs typeface="Times New Roman" panose="02020603050405020304" pitchFamily="18" charset="0"/>
              </a:rPr>
              <a:t>Sea level </a:t>
            </a:r>
          </a:p>
          <a:p>
            <a:pPr marL="419100" lvl="1" indent="-177800" algn="just">
              <a:buSzPct val="45000"/>
              <a:buFont typeface="Wingdings" panose="05000000000000000000" pitchFamily="2" charset="2"/>
              <a:buChar char=""/>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altLang="en-US">
                <a:latin typeface="Times New Roman" panose="02020603050405020304" pitchFamily="18" charset="0"/>
                <a:cs typeface="Times New Roman" panose="02020603050405020304" pitchFamily="18" charset="0"/>
              </a:rPr>
              <a:t>Cyclones, Storm Surges, Waves</a:t>
            </a:r>
          </a:p>
          <a:p>
            <a:pPr marL="419100" lvl="1" indent="-177800" algn="just">
              <a:buSzPct val="45000"/>
              <a:buFont typeface="Wingdings" panose="05000000000000000000" pitchFamily="2" charset="2"/>
              <a:buChar char=""/>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altLang="en-US">
                <a:latin typeface="Times New Roman" panose="02020603050405020304" pitchFamily="18" charset="0"/>
                <a:cs typeface="Times New Roman" panose="02020603050405020304" pitchFamily="18" charset="0"/>
              </a:rPr>
              <a:t>Marine Ecosystem</a:t>
            </a:r>
          </a:p>
        </p:txBody>
      </p:sp>
      <p:grpSp>
        <p:nvGrpSpPr>
          <p:cNvPr id="26" name="Group 25">
            <a:extLst>
              <a:ext uri="{FF2B5EF4-FFF2-40B4-BE49-F238E27FC236}">
                <a16:creationId xmlns:a16="http://schemas.microsoft.com/office/drawing/2014/main" xmlns="" id="{42E84BB0-AD8D-4E2C-A95F-875604A8D8D9}"/>
              </a:ext>
            </a:extLst>
          </p:cNvPr>
          <p:cNvGrpSpPr/>
          <p:nvPr/>
        </p:nvGrpSpPr>
        <p:grpSpPr>
          <a:xfrm>
            <a:off x="8379321" y="3732208"/>
            <a:ext cx="1676400" cy="914400"/>
            <a:chOff x="1600200" y="5791200"/>
            <a:chExt cx="1676400" cy="914400"/>
          </a:xfrm>
        </p:grpSpPr>
        <p:sp>
          <p:nvSpPr>
            <p:cNvPr id="29" name="Rectangle 28"/>
            <p:cNvSpPr/>
            <p:nvPr/>
          </p:nvSpPr>
          <p:spPr>
            <a:xfrm>
              <a:off x="2209800" y="5791200"/>
              <a:ext cx="10668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Sea Level</a:t>
              </a:r>
            </a:p>
            <a:p>
              <a:pPr algn="ctr"/>
              <a:r>
                <a:rPr lang="en-US">
                  <a:latin typeface="Times New Roman" panose="02020603050405020304" pitchFamily="18" charset="0"/>
                  <a:cs typeface="Times New Roman" panose="02020603050405020304" pitchFamily="18" charset="0"/>
                </a:rPr>
                <a:t> Rise</a:t>
              </a:r>
            </a:p>
          </p:txBody>
        </p:sp>
        <p:sp>
          <p:nvSpPr>
            <p:cNvPr id="30" name="Rectangle 29"/>
            <p:cNvSpPr/>
            <p:nvPr/>
          </p:nvSpPr>
          <p:spPr>
            <a:xfrm>
              <a:off x="1600200" y="5791200"/>
              <a:ext cx="609600" cy="91440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xmlns="" id="{922E2C22-51D8-46E2-8768-2D4F8398E864}"/>
              </a:ext>
            </a:extLst>
          </p:cNvPr>
          <p:cNvGrpSpPr/>
          <p:nvPr/>
        </p:nvGrpSpPr>
        <p:grpSpPr>
          <a:xfrm>
            <a:off x="10309068" y="3732208"/>
            <a:ext cx="1752600" cy="914400"/>
            <a:chOff x="3352800" y="5791200"/>
            <a:chExt cx="1752600" cy="914400"/>
          </a:xfrm>
        </p:grpSpPr>
        <p:sp>
          <p:nvSpPr>
            <p:cNvPr id="33" name="Rectangle 32"/>
            <p:cNvSpPr/>
            <p:nvPr/>
          </p:nvSpPr>
          <p:spPr>
            <a:xfrm>
              <a:off x="3962400" y="5791200"/>
              <a:ext cx="1143000" cy="914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Times New Roman" panose="02020603050405020304" pitchFamily="18" charset="0"/>
                  <a:cs typeface="Times New Roman" panose="02020603050405020304" pitchFamily="18" charset="0"/>
                </a:rPr>
                <a:t>Cyclone                                                                  Intensity &amp; Frequency</a:t>
              </a:r>
            </a:p>
          </p:txBody>
        </p:sp>
        <p:sp>
          <p:nvSpPr>
            <p:cNvPr id="34" name="Rectangle 33"/>
            <p:cNvSpPr/>
            <p:nvPr/>
          </p:nvSpPr>
          <p:spPr>
            <a:xfrm>
              <a:off x="3352800" y="5791200"/>
              <a:ext cx="609600" cy="914400"/>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xmlns="" id="{2317298A-18C7-4732-92B5-7F8F5153CE32}"/>
              </a:ext>
            </a:extLst>
          </p:cNvPr>
          <p:cNvGrpSpPr/>
          <p:nvPr/>
        </p:nvGrpSpPr>
        <p:grpSpPr>
          <a:xfrm>
            <a:off x="8379321" y="5773644"/>
            <a:ext cx="1752600" cy="914400"/>
            <a:chOff x="5181600" y="5791200"/>
            <a:chExt cx="1752600" cy="914400"/>
          </a:xfrm>
        </p:grpSpPr>
        <p:sp>
          <p:nvSpPr>
            <p:cNvPr id="39" name="Rectangle 38"/>
            <p:cNvSpPr/>
            <p:nvPr/>
          </p:nvSpPr>
          <p:spPr>
            <a:xfrm>
              <a:off x="5791200" y="5791200"/>
              <a:ext cx="1143000" cy="9144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Storm </a:t>
              </a:r>
            </a:p>
            <a:p>
              <a:pPr algn="ctr"/>
              <a:r>
                <a:rPr lang="en-US">
                  <a:latin typeface="Times New Roman" panose="02020603050405020304" pitchFamily="18" charset="0"/>
                  <a:cs typeface="Times New Roman" panose="02020603050405020304" pitchFamily="18" charset="0"/>
                </a:rPr>
                <a:t>Surges &amp;</a:t>
              </a:r>
            </a:p>
            <a:p>
              <a:pPr algn="ctr"/>
              <a:r>
                <a:rPr lang="en-US">
                  <a:latin typeface="Times New Roman" panose="02020603050405020304" pitchFamily="18" charset="0"/>
                  <a:cs typeface="Times New Roman" panose="02020603050405020304" pitchFamily="18" charset="0"/>
                </a:rPr>
                <a:t>Waves</a:t>
              </a:r>
            </a:p>
          </p:txBody>
        </p:sp>
        <p:sp>
          <p:nvSpPr>
            <p:cNvPr id="40" name="Rectangle 39"/>
            <p:cNvSpPr/>
            <p:nvPr/>
          </p:nvSpPr>
          <p:spPr>
            <a:xfrm>
              <a:off x="5181600" y="5791200"/>
              <a:ext cx="609600" cy="914400"/>
            </a:xfrm>
            <a:prstGeom prst="rect">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xmlns="" id="{16204EEE-F505-4E04-B5A8-A11F166357FF}"/>
              </a:ext>
            </a:extLst>
          </p:cNvPr>
          <p:cNvGrpSpPr/>
          <p:nvPr/>
        </p:nvGrpSpPr>
        <p:grpSpPr>
          <a:xfrm>
            <a:off x="10309068" y="5773644"/>
            <a:ext cx="1752600" cy="914400"/>
            <a:chOff x="7010400" y="5791200"/>
            <a:chExt cx="1752600" cy="914400"/>
          </a:xfrm>
        </p:grpSpPr>
        <p:sp>
          <p:nvSpPr>
            <p:cNvPr id="56" name="Rectangle 55"/>
            <p:cNvSpPr/>
            <p:nvPr/>
          </p:nvSpPr>
          <p:spPr>
            <a:xfrm>
              <a:off x="7620000" y="5791200"/>
              <a:ext cx="11430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BGC &amp;</a:t>
              </a:r>
            </a:p>
            <a:p>
              <a:pPr algn="ctr"/>
              <a:r>
                <a:rPr lang="en-US">
                  <a:latin typeface="Times New Roman" panose="02020603050405020304" pitchFamily="18" charset="0"/>
                  <a:cs typeface="Times New Roman" panose="02020603050405020304" pitchFamily="18" charset="0"/>
                </a:rPr>
                <a:t>Ecology</a:t>
              </a:r>
            </a:p>
          </p:txBody>
        </p:sp>
        <p:sp>
          <p:nvSpPr>
            <p:cNvPr id="57" name="Rectangle 56"/>
            <p:cNvSpPr/>
            <p:nvPr/>
          </p:nvSpPr>
          <p:spPr>
            <a:xfrm>
              <a:off x="7010400" y="5791200"/>
              <a:ext cx="609600" cy="914400"/>
            </a:xfrm>
            <a:prstGeom prst="rect">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xmlns="" id="{ED626EAC-77D2-442C-8B22-AC66D2D9D6FD}"/>
              </a:ext>
            </a:extLst>
          </p:cNvPr>
          <p:cNvGrpSpPr/>
          <p:nvPr/>
        </p:nvGrpSpPr>
        <p:grpSpPr>
          <a:xfrm>
            <a:off x="9255621" y="4752926"/>
            <a:ext cx="1752600" cy="914400"/>
            <a:chOff x="8839200" y="5791200"/>
            <a:chExt cx="1752600" cy="914400"/>
          </a:xfrm>
        </p:grpSpPr>
        <p:sp>
          <p:nvSpPr>
            <p:cNvPr id="59" name="Rectangle 58"/>
            <p:cNvSpPr/>
            <p:nvPr/>
          </p:nvSpPr>
          <p:spPr>
            <a:xfrm>
              <a:off x="9448800" y="5791200"/>
              <a:ext cx="1143000"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Times New Roman" panose="02020603050405020304" pitchFamily="18" charset="0"/>
                  <a:cs typeface="Times New Roman" panose="02020603050405020304" pitchFamily="18" charset="0"/>
                </a:rPr>
                <a:t>Observation</a:t>
              </a:r>
            </a:p>
          </p:txBody>
        </p:sp>
        <p:sp>
          <p:nvSpPr>
            <p:cNvPr id="60" name="Rectangle 59"/>
            <p:cNvSpPr/>
            <p:nvPr/>
          </p:nvSpPr>
          <p:spPr>
            <a:xfrm>
              <a:off x="8839200" y="5791200"/>
              <a:ext cx="609600" cy="914400"/>
            </a:xfrm>
            <a:prstGeom prst="rect">
              <a:avLst/>
            </a:prstGeom>
            <a:blipFill>
              <a:blip r:embed="rId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xmlns="" id="{E7A4851C-F68D-6312-A19A-B508D67F2760}"/>
              </a:ext>
            </a:extLst>
          </p:cNvPr>
          <p:cNvPicPr>
            <a:picLocks noChangeAspect="1"/>
          </p:cNvPicPr>
          <p:nvPr/>
        </p:nvPicPr>
        <p:blipFill>
          <a:blip r:embed="rId8" cstate="print"/>
          <a:stretch>
            <a:fillRect/>
          </a:stretch>
        </p:blipFill>
        <p:spPr>
          <a:xfrm>
            <a:off x="4818886" y="5011386"/>
            <a:ext cx="3471861" cy="1730884"/>
          </a:xfrm>
          <a:prstGeom prst="rect">
            <a:avLst/>
          </a:prstGeom>
        </p:spPr>
      </p:pic>
      <p:pic>
        <p:nvPicPr>
          <p:cNvPr id="5" name="Picture 4">
            <a:extLst>
              <a:ext uri="{FF2B5EF4-FFF2-40B4-BE49-F238E27FC236}">
                <a16:creationId xmlns:a16="http://schemas.microsoft.com/office/drawing/2014/main" xmlns="" id="{B43FC2A0-9FE2-0482-5DEA-5C3FB46558C2}"/>
              </a:ext>
            </a:extLst>
          </p:cNvPr>
          <p:cNvPicPr>
            <a:picLocks noChangeAspect="1"/>
          </p:cNvPicPr>
          <p:nvPr/>
        </p:nvPicPr>
        <p:blipFill>
          <a:blip r:embed="rId9" cstate="print"/>
          <a:stretch>
            <a:fillRect/>
          </a:stretch>
        </p:blipFill>
        <p:spPr>
          <a:xfrm>
            <a:off x="4824413" y="3705270"/>
            <a:ext cx="3472913" cy="1238760"/>
          </a:xfrm>
          <a:prstGeom prst="rect">
            <a:avLst/>
          </a:prstGeom>
        </p:spPr>
      </p:pic>
      <p:sp>
        <p:nvSpPr>
          <p:cNvPr id="51" name="Text Box 19">
            <a:extLst>
              <a:ext uri="{FF2B5EF4-FFF2-40B4-BE49-F238E27FC236}">
                <a16:creationId xmlns:a16="http://schemas.microsoft.com/office/drawing/2014/main" xmlns="" id="{89B55B52-C1C5-4894-B3C1-28C06E0BED61}"/>
              </a:ext>
            </a:extLst>
          </p:cNvPr>
          <p:cNvSpPr txBox="1">
            <a:spLocks noChangeArrowheads="1"/>
          </p:cNvSpPr>
          <p:nvPr/>
        </p:nvSpPr>
        <p:spPr bwMode="auto">
          <a:xfrm>
            <a:off x="5127936" y="6135798"/>
            <a:ext cx="1481138" cy="290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576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9pPr>
          </a:lstStyle>
          <a:p>
            <a:pPr>
              <a:buClrTx/>
              <a:buFontTx/>
              <a:buNone/>
            </a:pPr>
            <a:r>
              <a:rPr lang="en-IN" altLang="en-US" sz="1400" b="1">
                <a:latin typeface="Times New Roman" panose="02020603050405020304" pitchFamily="18" charset="0"/>
                <a:cs typeface="Times New Roman" panose="02020603050405020304" pitchFamily="18" charset="0"/>
              </a:rPr>
              <a:t>Dipole Mode Index</a:t>
            </a:r>
          </a:p>
        </p:txBody>
      </p:sp>
      <p:pic>
        <p:nvPicPr>
          <p:cNvPr id="7" name="Picture 6">
            <a:extLst>
              <a:ext uri="{FF2B5EF4-FFF2-40B4-BE49-F238E27FC236}">
                <a16:creationId xmlns:a16="http://schemas.microsoft.com/office/drawing/2014/main" xmlns="" id="{3E7703C0-DE5E-D269-6A4F-83F0FA59903E}"/>
              </a:ext>
            </a:extLst>
          </p:cNvPr>
          <p:cNvPicPr>
            <a:picLocks noChangeAspect="1"/>
          </p:cNvPicPr>
          <p:nvPr/>
        </p:nvPicPr>
        <p:blipFill>
          <a:blip r:embed="rId10" cstate="print"/>
          <a:stretch>
            <a:fillRect/>
          </a:stretch>
        </p:blipFill>
        <p:spPr>
          <a:xfrm>
            <a:off x="4809724" y="2056492"/>
            <a:ext cx="3487602" cy="1730884"/>
          </a:xfrm>
          <a:prstGeom prst="rect">
            <a:avLst/>
          </a:prstGeom>
        </p:spPr>
      </p:pic>
      <p:pic>
        <p:nvPicPr>
          <p:cNvPr id="9" name="Picture 8">
            <a:extLst>
              <a:ext uri="{FF2B5EF4-FFF2-40B4-BE49-F238E27FC236}">
                <a16:creationId xmlns:a16="http://schemas.microsoft.com/office/drawing/2014/main" xmlns="" id="{8E40B2A3-A667-0DE1-1F6C-9522441B22AE}"/>
              </a:ext>
            </a:extLst>
          </p:cNvPr>
          <p:cNvPicPr>
            <a:picLocks noChangeAspect="1"/>
          </p:cNvPicPr>
          <p:nvPr/>
        </p:nvPicPr>
        <p:blipFill>
          <a:blip r:embed="rId11" cstate="print"/>
          <a:stretch>
            <a:fillRect/>
          </a:stretch>
        </p:blipFill>
        <p:spPr>
          <a:xfrm>
            <a:off x="4880351" y="840463"/>
            <a:ext cx="3442410" cy="1140055"/>
          </a:xfrm>
          <a:prstGeom prst="rect">
            <a:avLst/>
          </a:prstGeom>
        </p:spPr>
      </p:pic>
      <p:sp>
        <p:nvSpPr>
          <p:cNvPr id="46" name="Text Box 14">
            <a:extLst>
              <a:ext uri="{FF2B5EF4-FFF2-40B4-BE49-F238E27FC236}">
                <a16:creationId xmlns:a16="http://schemas.microsoft.com/office/drawing/2014/main" xmlns="" id="{AC57C39D-EAB6-42ED-AB0C-3F3A9628EE77}"/>
              </a:ext>
            </a:extLst>
          </p:cNvPr>
          <p:cNvSpPr txBox="1">
            <a:spLocks noChangeArrowheads="1"/>
          </p:cNvSpPr>
          <p:nvPr/>
        </p:nvSpPr>
        <p:spPr bwMode="auto">
          <a:xfrm>
            <a:off x="5137349" y="3244053"/>
            <a:ext cx="2283995" cy="290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576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9pPr>
          </a:lstStyle>
          <a:p>
            <a:pPr>
              <a:buClrTx/>
              <a:buFontTx/>
              <a:buNone/>
            </a:pPr>
            <a:r>
              <a:rPr lang="en-IN" altLang="en-US" sz="1400" b="1">
                <a:latin typeface="Times New Roman" panose="02020603050405020304" pitchFamily="18" charset="0"/>
                <a:cs typeface="Times New Roman" panose="02020603050405020304" pitchFamily="18" charset="0"/>
              </a:rPr>
              <a:t>Nino 3.4 SST Anomaly</a:t>
            </a:r>
          </a:p>
        </p:txBody>
      </p:sp>
      <p:pic>
        <p:nvPicPr>
          <p:cNvPr id="11" name="Picture 10">
            <a:extLst>
              <a:ext uri="{FF2B5EF4-FFF2-40B4-BE49-F238E27FC236}">
                <a16:creationId xmlns:a16="http://schemas.microsoft.com/office/drawing/2014/main" xmlns="" id="{B03B58FD-0A7D-E98C-1206-2AACA71BFD5C}"/>
              </a:ext>
            </a:extLst>
          </p:cNvPr>
          <p:cNvPicPr>
            <a:picLocks noChangeAspect="1"/>
          </p:cNvPicPr>
          <p:nvPr/>
        </p:nvPicPr>
        <p:blipFill>
          <a:blip r:embed="rId12" cstate="print"/>
          <a:stretch>
            <a:fillRect/>
          </a:stretch>
        </p:blipFill>
        <p:spPr>
          <a:xfrm>
            <a:off x="160066" y="4262295"/>
            <a:ext cx="4596214" cy="2340385"/>
          </a:xfrm>
          <a:prstGeom prst="rect">
            <a:avLst/>
          </a:prstGeom>
        </p:spPr>
      </p:pic>
      <p:pic>
        <p:nvPicPr>
          <p:cNvPr id="47" name="Picture 2" descr="C:\Users\Mohanty\Desktop\logo.jpg"/>
          <p:cNvPicPr>
            <a:picLocks noChangeAspect="1" noChangeArrowheads="1"/>
          </p:cNvPicPr>
          <p:nvPr/>
        </p:nvPicPr>
        <p:blipFill>
          <a:blip r:embed="rId13" cstate="print"/>
          <a:srcRect l="9111" b="5882"/>
          <a:stretch>
            <a:fillRect/>
          </a:stretch>
        </p:blipFill>
        <p:spPr bwMode="auto">
          <a:xfrm>
            <a:off x="10580914" y="0"/>
            <a:ext cx="1579061" cy="478971"/>
          </a:xfrm>
          <a:prstGeom prst="rect">
            <a:avLst/>
          </a:prstGeom>
          <a:noFill/>
        </p:spPr>
      </p:pic>
      <p:pic>
        <p:nvPicPr>
          <p:cNvPr id="2" name="Picture 1" descr="A round purple label with a person blowing bubbles&#10;&#10;Description automatically generated">
            <a:extLst>
              <a:ext uri="{FF2B5EF4-FFF2-40B4-BE49-F238E27FC236}">
                <a16:creationId xmlns:a16="http://schemas.microsoft.com/office/drawing/2014/main" xmlns="" id="{17DC1BEE-BFA3-4A74-4506-170A45EBA1A3}"/>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3620475" y="5625439"/>
            <a:ext cx="1146050" cy="1146050"/>
          </a:xfrm>
          <a:prstGeom prst="rect">
            <a:avLst/>
          </a:prstGeom>
        </p:spPr>
      </p:pic>
      <p:pic>
        <p:nvPicPr>
          <p:cNvPr id="4" name="Picture 3" descr="A green circle with white text and a windmill and sun&#10;&#10;Description automatically generated">
            <a:extLst>
              <a:ext uri="{FF2B5EF4-FFF2-40B4-BE49-F238E27FC236}">
                <a16:creationId xmlns:a16="http://schemas.microsoft.com/office/drawing/2014/main" xmlns="" id="{16E965AE-124F-C3A8-593B-69D78B2B13AC}"/>
              </a:ext>
            </a:extLst>
          </p:cNvPr>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1079500" y="5657364"/>
            <a:ext cx="1146050" cy="1146050"/>
          </a:xfrm>
          <a:prstGeom prst="rect">
            <a:avLst/>
          </a:prstGeom>
        </p:spPr>
      </p:pic>
      <p:pic>
        <p:nvPicPr>
          <p:cNvPr id="6" name="Picture 5" descr="A circular green and white logo&#10;&#10;Description automatically generated with medium confidence">
            <a:extLst>
              <a:ext uri="{FF2B5EF4-FFF2-40B4-BE49-F238E27FC236}">
                <a16:creationId xmlns:a16="http://schemas.microsoft.com/office/drawing/2014/main" xmlns="" id="{0396845F-7C4F-6538-C2E0-5E253DBD776E}"/>
              </a:ext>
            </a:extLst>
          </p:cNvPr>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2343168" y="5625751"/>
            <a:ext cx="1146050" cy="1146050"/>
          </a:xfrm>
          <a:prstGeom prst="rect">
            <a:avLst/>
          </a:prstGeom>
        </p:spPr>
      </p:pic>
    </p:spTree>
    <p:extLst>
      <p:ext uri="{BB962C8B-B14F-4D97-AF65-F5344CB8AC3E}">
        <p14:creationId xmlns:p14="http://schemas.microsoft.com/office/powerpoint/2010/main" xmlns="" val="202279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161">
            <a:extLst>
              <a:ext uri="{FF2B5EF4-FFF2-40B4-BE49-F238E27FC236}">
                <a16:creationId xmlns:a16="http://schemas.microsoft.com/office/drawing/2014/main" xmlns="" id="{AEB5D760-BA11-4E55-A039-EBC4488FFB0E}"/>
              </a:ext>
            </a:extLst>
          </p:cNvPr>
          <p:cNvSpPr/>
          <p:nvPr/>
        </p:nvSpPr>
        <p:spPr>
          <a:xfrm>
            <a:off x="-1" y="4821"/>
            <a:ext cx="10595429" cy="457200"/>
          </a:xfrm>
          <a:prstGeom prst="roundRect">
            <a:avLst>
              <a:gd name="adj" fmla="val 0"/>
            </a:avLst>
          </a:prstGeom>
          <a:solidFill>
            <a:srgbClr val="0000CC"/>
          </a:solidFill>
          <a:ln w="9360" cap="flat">
            <a:noFill/>
            <a:round/>
            <a:headEnd/>
            <a:tailEnd/>
          </a:ln>
          <a:effectLst/>
        </p:spPr>
        <p:txBody>
          <a:bodyPr lIns="90000" tIns="0" rIns="90000" bIns="0"/>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Coastal Multi Hazard Vulnerability Assessments</a:t>
            </a:r>
          </a:p>
        </p:txBody>
      </p:sp>
      <p:sp>
        <p:nvSpPr>
          <p:cNvPr id="32" name="Google Shape;585;p26"/>
          <p:cNvSpPr txBox="1"/>
          <p:nvPr/>
        </p:nvSpPr>
        <p:spPr>
          <a:xfrm>
            <a:off x="0" y="683216"/>
            <a:ext cx="5438773" cy="276959"/>
          </a:xfrm>
          <a:prstGeom prst="rect">
            <a:avLst/>
          </a:prstGeom>
          <a:noFill/>
          <a:ln>
            <a:noFill/>
          </a:ln>
        </p:spPr>
        <p:txBody>
          <a:bodyPr spcFirstLastPara="1" wrap="square" lIns="91425" tIns="45700" rIns="91425" bIns="45700" anchor="t" anchorCtr="0">
            <a:spAutoFit/>
          </a:bodyPr>
          <a:lstStyle/>
          <a:p>
            <a:pPr marL="0" marR="0" lvl="1"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1:1,00,000 scales</a:t>
            </a:r>
            <a:endParaRPr/>
          </a:p>
        </p:txBody>
      </p:sp>
      <p:grpSp>
        <p:nvGrpSpPr>
          <p:cNvPr id="3" name="Google Shape;586;p26"/>
          <p:cNvGrpSpPr/>
          <p:nvPr/>
        </p:nvGrpSpPr>
        <p:grpSpPr>
          <a:xfrm>
            <a:off x="236944" y="935077"/>
            <a:ext cx="5266871" cy="3156809"/>
            <a:chOff x="5105400" y="2667290"/>
            <a:chExt cx="5410200" cy="3657311"/>
          </a:xfrm>
        </p:grpSpPr>
        <p:pic>
          <p:nvPicPr>
            <p:cNvPr id="34" name="Google Shape;587;p26"/>
            <p:cNvPicPr preferRelativeResize="0"/>
            <p:nvPr/>
          </p:nvPicPr>
          <p:blipFill rotWithShape="1">
            <a:blip r:embed="rId3" cstate="print">
              <a:alphaModFix/>
            </a:blip>
            <a:srcRect/>
            <a:stretch/>
          </p:blipFill>
          <p:spPr>
            <a:xfrm>
              <a:off x="5105400" y="2687638"/>
              <a:ext cx="2590800" cy="3636963"/>
            </a:xfrm>
            <a:prstGeom prst="rect">
              <a:avLst/>
            </a:prstGeom>
            <a:noFill/>
            <a:ln>
              <a:noFill/>
            </a:ln>
            <a:effectLst>
              <a:outerShdw blurRad="292100" dist="139700" dir="2700000" algn="tl" rotWithShape="0">
                <a:srgbClr val="333333">
                  <a:alpha val="64705"/>
                </a:srgbClr>
              </a:outerShdw>
            </a:effectLst>
          </p:spPr>
        </p:pic>
        <p:pic>
          <p:nvPicPr>
            <p:cNvPr id="35" name="Google Shape;588;p26" descr="E:\CGAM\CVI_Mapping_Project\atlas\documentation\india_CVI.jpg"/>
            <p:cNvPicPr preferRelativeResize="0"/>
            <p:nvPr/>
          </p:nvPicPr>
          <p:blipFill rotWithShape="1">
            <a:blip r:embed="rId4" cstate="print">
              <a:alphaModFix/>
            </a:blip>
            <a:srcRect/>
            <a:stretch/>
          </p:blipFill>
          <p:spPr>
            <a:xfrm>
              <a:off x="7696200" y="2667290"/>
              <a:ext cx="2819400" cy="3648075"/>
            </a:xfrm>
            <a:prstGeom prst="rect">
              <a:avLst/>
            </a:prstGeom>
            <a:noFill/>
            <a:ln w="9525" cap="flat" cmpd="sng">
              <a:solidFill>
                <a:schemeClr val="dk1"/>
              </a:solidFill>
              <a:prstDash val="solid"/>
              <a:miter lim="800000"/>
              <a:headEnd type="none" w="sm" len="sm"/>
              <a:tailEnd type="none" w="sm" len="sm"/>
            </a:ln>
          </p:spPr>
        </p:pic>
      </p:grpSp>
      <p:graphicFrame>
        <p:nvGraphicFramePr>
          <p:cNvPr id="36" name="Google Shape;589;p26"/>
          <p:cNvGraphicFramePr/>
          <p:nvPr/>
        </p:nvGraphicFramePr>
        <p:xfrm>
          <a:off x="350425" y="4627051"/>
          <a:ext cx="4947288" cy="1871365"/>
        </p:xfrm>
        <a:graphic>
          <a:graphicData uri="http://schemas.openxmlformats.org/drawingml/2006/table">
            <a:tbl>
              <a:tblPr>
                <a:noFill/>
              </a:tblPr>
              <a:tblGrid>
                <a:gridCol w="2084794">
                  <a:extLst>
                    <a:ext uri="{9D8B030D-6E8A-4147-A177-3AD203B41FA5}">
                      <a16:colId xmlns:a16="http://schemas.microsoft.com/office/drawing/2014/main" xmlns="" val="20000"/>
                    </a:ext>
                  </a:extLst>
                </a:gridCol>
                <a:gridCol w="2862494">
                  <a:extLst>
                    <a:ext uri="{9D8B030D-6E8A-4147-A177-3AD203B41FA5}">
                      <a16:colId xmlns:a16="http://schemas.microsoft.com/office/drawing/2014/main" xmlns="" val="20001"/>
                    </a:ext>
                  </a:extLst>
                </a:gridCol>
              </a:tblGrid>
              <a:tr h="186975">
                <a:tc>
                  <a:txBody>
                    <a:bodyPr/>
                    <a:lstStyle/>
                    <a:p>
                      <a:pPr marL="0" marR="0" lvl="0" indent="0" algn="just" rtl="0">
                        <a:lnSpc>
                          <a:spcPct val="100000"/>
                        </a:lnSpc>
                        <a:spcBef>
                          <a:spcPts val="0"/>
                        </a:spcBef>
                        <a:spcAft>
                          <a:spcPts val="0"/>
                        </a:spcAft>
                        <a:buClr>
                          <a:schemeClr val="hlink"/>
                        </a:buClr>
                        <a:buSzPts val="660"/>
                        <a:buFont typeface="Noto Sans Symbols"/>
                        <a:buNone/>
                      </a:pPr>
                      <a:r>
                        <a:rPr lang="en-US" sz="1100" b="1" i="0" u="none" strike="noStrike" cap="none">
                          <a:solidFill>
                            <a:srgbClr val="0033CC"/>
                          </a:solidFill>
                          <a:latin typeface="Times New Roman"/>
                          <a:ea typeface="Times New Roman"/>
                          <a:cs typeface="Times New Roman"/>
                          <a:sym typeface="Times New Roman"/>
                        </a:rPr>
                        <a:t>Parameter</a:t>
                      </a:r>
                      <a:endParaRPr sz="1600" b="0"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just" rtl="0">
                        <a:lnSpc>
                          <a:spcPct val="100000"/>
                        </a:lnSpc>
                        <a:spcBef>
                          <a:spcPts val="0"/>
                        </a:spcBef>
                        <a:spcAft>
                          <a:spcPts val="0"/>
                        </a:spcAft>
                        <a:buClr>
                          <a:schemeClr val="hlink"/>
                        </a:buClr>
                        <a:buSzPts val="660"/>
                        <a:buFont typeface="Noto Sans Symbols"/>
                        <a:buNone/>
                      </a:pPr>
                      <a:r>
                        <a:rPr lang="en-US" sz="1100" b="1" i="0" u="none" strike="noStrike" cap="none">
                          <a:solidFill>
                            <a:srgbClr val="0033CC"/>
                          </a:solidFill>
                          <a:latin typeface="Times New Roman"/>
                          <a:ea typeface="Times New Roman"/>
                          <a:cs typeface="Times New Roman"/>
                          <a:sym typeface="Times New Roman"/>
                        </a:rPr>
                        <a:t>Data</a:t>
                      </a:r>
                      <a:endParaRPr sz="1600" b="0"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xmlns="" val="10000"/>
                  </a:ext>
                </a:extLst>
              </a:tr>
              <a:tr h="230325">
                <a:tc>
                  <a:txBody>
                    <a:bodyPr/>
                    <a:lstStyle/>
                    <a:p>
                      <a:pPr marL="342900" marR="0" lvl="0" indent="-342900" algn="l" rtl="0">
                        <a:lnSpc>
                          <a:spcPct val="100000"/>
                        </a:lnSpc>
                        <a:spcBef>
                          <a:spcPts val="0"/>
                        </a:spcBef>
                        <a:spcAft>
                          <a:spcPts val="0"/>
                        </a:spcAft>
                        <a:buClr>
                          <a:schemeClr val="hlink"/>
                        </a:buClr>
                        <a:buSzPts val="480"/>
                        <a:buFont typeface="Noto Sans Symbols"/>
                        <a:buNone/>
                      </a:pPr>
                      <a:r>
                        <a:rPr lang="en-US" sz="900" b="1" i="0" u="none" strike="noStrike" cap="none">
                          <a:solidFill>
                            <a:srgbClr val="0033CC"/>
                          </a:solidFill>
                          <a:latin typeface="Times New Roman"/>
                          <a:ea typeface="Times New Roman"/>
                          <a:cs typeface="Times New Roman"/>
                          <a:sym typeface="Times New Roman"/>
                        </a:rPr>
                        <a:t>Geomorphology</a:t>
                      </a:r>
                      <a:endParaRPr sz="900" b="1"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just" rtl="0">
                        <a:lnSpc>
                          <a:spcPct val="100000"/>
                        </a:lnSpc>
                        <a:spcBef>
                          <a:spcPts val="0"/>
                        </a:spcBef>
                        <a:spcAft>
                          <a:spcPts val="0"/>
                        </a:spcAft>
                        <a:buClr>
                          <a:schemeClr val="hlink"/>
                        </a:buClr>
                        <a:buSzPts val="480"/>
                        <a:buFont typeface="Noto Sans Symbols"/>
                        <a:buNone/>
                      </a:pPr>
                      <a:r>
                        <a:rPr lang="en-US" sz="900" b="1" i="0" u="none" strike="noStrike" cap="none">
                          <a:solidFill>
                            <a:srgbClr val="0033CC"/>
                          </a:solidFill>
                          <a:latin typeface="Times New Roman"/>
                          <a:ea typeface="Times New Roman"/>
                          <a:cs typeface="Times New Roman"/>
                          <a:sym typeface="Times New Roman"/>
                        </a:rPr>
                        <a:t>IRS LISS-IV</a:t>
                      </a:r>
                      <a:endParaRPr sz="900" b="1"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xmlns="" val="10001"/>
                  </a:ext>
                </a:extLst>
              </a:tr>
              <a:tr h="230325">
                <a:tc>
                  <a:txBody>
                    <a:bodyPr/>
                    <a:lstStyle/>
                    <a:p>
                      <a:pPr marL="342900" marR="0" lvl="0" indent="-342900" algn="l" rtl="0">
                        <a:lnSpc>
                          <a:spcPct val="100000"/>
                        </a:lnSpc>
                        <a:spcBef>
                          <a:spcPts val="0"/>
                        </a:spcBef>
                        <a:spcAft>
                          <a:spcPts val="0"/>
                        </a:spcAft>
                        <a:buClr>
                          <a:schemeClr val="hlink"/>
                        </a:buClr>
                        <a:buSzPts val="480"/>
                        <a:buFont typeface="Noto Sans Symbols"/>
                        <a:buNone/>
                      </a:pPr>
                      <a:r>
                        <a:rPr lang="en-US" sz="900" b="1" i="0" u="none" strike="noStrike" cap="none">
                          <a:solidFill>
                            <a:srgbClr val="0033CC"/>
                          </a:solidFill>
                          <a:latin typeface="Times New Roman"/>
                          <a:ea typeface="Times New Roman"/>
                          <a:cs typeface="Times New Roman"/>
                          <a:sym typeface="Times New Roman"/>
                        </a:rPr>
                        <a:t>Slope</a:t>
                      </a:r>
                      <a:endParaRPr sz="900" b="1"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just" rtl="0">
                        <a:lnSpc>
                          <a:spcPct val="100000"/>
                        </a:lnSpc>
                        <a:spcBef>
                          <a:spcPts val="0"/>
                        </a:spcBef>
                        <a:spcAft>
                          <a:spcPts val="0"/>
                        </a:spcAft>
                        <a:buClr>
                          <a:schemeClr val="hlink"/>
                        </a:buClr>
                        <a:buSzPts val="480"/>
                        <a:buFont typeface="Noto Sans Symbols"/>
                        <a:buNone/>
                      </a:pPr>
                      <a:r>
                        <a:rPr lang="en-US" sz="900" b="1" i="0" u="none" strike="noStrike" cap="none">
                          <a:solidFill>
                            <a:srgbClr val="0033CC"/>
                          </a:solidFill>
                          <a:latin typeface="Times New Roman"/>
                          <a:ea typeface="Times New Roman"/>
                          <a:cs typeface="Times New Roman"/>
                          <a:sym typeface="Times New Roman"/>
                        </a:rPr>
                        <a:t>GEBCO</a:t>
                      </a:r>
                      <a:endParaRPr sz="900" b="1"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xmlns="" val="10002"/>
                  </a:ext>
                </a:extLst>
              </a:tr>
              <a:tr h="230325">
                <a:tc>
                  <a:txBody>
                    <a:bodyPr/>
                    <a:lstStyle/>
                    <a:p>
                      <a:pPr marL="342900" marR="0" lvl="0" indent="-342900" algn="l" rtl="0">
                        <a:lnSpc>
                          <a:spcPct val="100000"/>
                        </a:lnSpc>
                        <a:spcBef>
                          <a:spcPts val="0"/>
                        </a:spcBef>
                        <a:spcAft>
                          <a:spcPts val="0"/>
                        </a:spcAft>
                        <a:buClr>
                          <a:schemeClr val="hlink"/>
                        </a:buClr>
                        <a:buSzPts val="480"/>
                        <a:buFont typeface="Noto Sans Symbols"/>
                        <a:buNone/>
                      </a:pPr>
                      <a:r>
                        <a:rPr lang="en-US" sz="900" b="1" i="0" u="none" strike="noStrike" cap="none">
                          <a:solidFill>
                            <a:srgbClr val="0033CC"/>
                          </a:solidFill>
                          <a:latin typeface="Times New Roman"/>
                          <a:ea typeface="Times New Roman"/>
                          <a:cs typeface="Times New Roman"/>
                          <a:sym typeface="Times New Roman"/>
                        </a:rPr>
                        <a:t>Elevation</a:t>
                      </a:r>
                      <a:endParaRPr sz="900" b="1"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just" rtl="0">
                        <a:lnSpc>
                          <a:spcPct val="100000"/>
                        </a:lnSpc>
                        <a:spcBef>
                          <a:spcPts val="0"/>
                        </a:spcBef>
                        <a:spcAft>
                          <a:spcPts val="0"/>
                        </a:spcAft>
                        <a:buClr>
                          <a:schemeClr val="hlink"/>
                        </a:buClr>
                        <a:buSzPts val="480"/>
                        <a:buFont typeface="Noto Sans Symbols"/>
                        <a:buNone/>
                      </a:pPr>
                      <a:r>
                        <a:rPr lang="en-US" sz="900" b="1" i="0" u="none" strike="noStrike" cap="none">
                          <a:solidFill>
                            <a:srgbClr val="0033CC"/>
                          </a:solidFill>
                          <a:latin typeface="Times New Roman"/>
                          <a:ea typeface="Times New Roman"/>
                          <a:cs typeface="Times New Roman"/>
                          <a:sym typeface="Times New Roman"/>
                        </a:rPr>
                        <a:t>SRTM / </a:t>
                      </a:r>
                      <a:r>
                        <a:rPr lang="en-US" sz="900" b="1" i="0" u="none" strike="noStrike" cap="none" err="1">
                          <a:solidFill>
                            <a:srgbClr val="0033CC"/>
                          </a:solidFill>
                          <a:latin typeface="Times New Roman"/>
                          <a:ea typeface="Times New Roman"/>
                          <a:cs typeface="Times New Roman"/>
                          <a:sym typeface="Times New Roman"/>
                        </a:rPr>
                        <a:t>CartoDTM</a:t>
                      </a:r>
                      <a:r>
                        <a:rPr lang="en-US" sz="900" b="1" i="0" u="none" strike="noStrike" cap="none">
                          <a:solidFill>
                            <a:srgbClr val="0033CC"/>
                          </a:solidFill>
                          <a:latin typeface="Times New Roman"/>
                          <a:ea typeface="Times New Roman"/>
                          <a:cs typeface="Times New Roman"/>
                          <a:sym typeface="Times New Roman"/>
                        </a:rPr>
                        <a:t> (10 M) / ALTM (5 M)</a:t>
                      </a:r>
                      <a:endParaRPr sz="900" b="1"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xmlns="" val="10003"/>
                  </a:ext>
                </a:extLst>
              </a:tr>
              <a:tr h="230325">
                <a:tc>
                  <a:txBody>
                    <a:bodyPr/>
                    <a:lstStyle/>
                    <a:p>
                      <a:pPr marL="342900" marR="0" lvl="0" indent="-342900" algn="l" rtl="0">
                        <a:lnSpc>
                          <a:spcPct val="100000"/>
                        </a:lnSpc>
                        <a:spcBef>
                          <a:spcPts val="0"/>
                        </a:spcBef>
                        <a:spcAft>
                          <a:spcPts val="0"/>
                        </a:spcAft>
                        <a:buClr>
                          <a:schemeClr val="hlink"/>
                        </a:buClr>
                        <a:buSzPts val="480"/>
                        <a:buFont typeface="Noto Sans Symbols"/>
                        <a:buNone/>
                      </a:pPr>
                      <a:r>
                        <a:rPr lang="en-US" sz="900" b="1" i="0" u="none" strike="noStrike" cap="none">
                          <a:solidFill>
                            <a:srgbClr val="0033CC"/>
                          </a:solidFill>
                          <a:latin typeface="Times New Roman"/>
                          <a:ea typeface="Times New Roman"/>
                          <a:cs typeface="Times New Roman"/>
                          <a:sym typeface="Times New Roman"/>
                        </a:rPr>
                        <a:t>Tidal Range</a:t>
                      </a:r>
                      <a:endParaRPr sz="900" b="1"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just" rtl="0">
                        <a:lnSpc>
                          <a:spcPct val="100000"/>
                        </a:lnSpc>
                        <a:spcBef>
                          <a:spcPts val="0"/>
                        </a:spcBef>
                        <a:spcAft>
                          <a:spcPts val="0"/>
                        </a:spcAft>
                        <a:buClr>
                          <a:schemeClr val="hlink"/>
                        </a:buClr>
                        <a:buSzPts val="480"/>
                        <a:buFont typeface="Noto Sans Symbols"/>
                        <a:buNone/>
                      </a:pPr>
                      <a:r>
                        <a:rPr lang="en-US" sz="900" b="1" i="0" u="none" strike="noStrike" cap="none">
                          <a:solidFill>
                            <a:srgbClr val="0033CC"/>
                          </a:solidFill>
                          <a:latin typeface="Times New Roman"/>
                          <a:ea typeface="Times New Roman"/>
                          <a:cs typeface="Times New Roman"/>
                          <a:sym typeface="Times New Roman"/>
                        </a:rPr>
                        <a:t>Astronomical tide from WXTide-32</a:t>
                      </a:r>
                      <a:endParaRPr sz="900" b="1"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xmlns="" val="10004"/>
                  </a:ext>
                </a:extLst>
              </a:tr>
              <a:tr h="230325">
                <a:tc>
                  <a:txBody>
                    <a:bodyPr/>
                    <a:lstStyle/>
                    <a:p>
                      <a:pPr marL="342900" marR="0" lvl="0" indent="-342900" algn="l" rtl="0">
                        <a:lnSpc>
                          <a:spcPct val="100000"/>
                        </a:lnSpc>
                        <a:spcBef>
                          <a:spcPts val="0"/>
                        </a:spcBef>
                        <a:spcAft>
                          <a:spcPts val="0"/>
                        </a:spcAft>
                        <a:buClr>
                          <a:schemeClr val="hlink"/>
                        </a:buClr>
                        <a:buSzPts val="480"/>
                        <a:buFont typeface="Noto Sans Symbols"/>
                        <a:buNone/>
                      </a:pPr>
                      <a:r>
                        <a:rPr lang="en-US" sz="900" b="1" i="0" u="none" strike="noStrike" cap="none">
                          <a:solidFill>
                            <a:srgbClr val="0033CC"/>
                          </a:solidFill>
                          <a:latin typeface="Times New Roman"/>
                          <a:ea typeface="Times New Roman"/>
                          <a:cs typeface="Times New Roman"/>
                          <a:sym typeface="Times New Roman"/>
                        </a:rPr>
                        <a:t>Shoreline Change Rate</a:t>
                      </a:r>
                      <a:endParaRPr sz="900" b="1"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just" rtl="0">
                        <a:lnSpc>
                          <a:spcPct val="100000"/>
                        </a:lnSpc>
                        <a:spcBef>
                          <a:spcPts val="0"/>
                        </a:spcBef>
                        <a:spcAft>
                          <a:spcPts val="0"/>
                        </a:spcAft>
                        <a:buClr>
                          <a:schemeClr val="hlink"/>
                        </a:buClr>
                        <a:buSzPts val="480"/>
                        <a:buFont typeface="Noto Sans Symbols"/>
                        <a:buNone/>
                      </a:pPr>
                      <a:r>
                        <a:rPr lang="en-US" sz="900" b="1" i="0" u="none" strike="noStrike" cap="none">
                          <a:solidFill>
                            <a:srgbClr val="0033CC"/>
                          </a:solidFill>
                          <a:latin typeface="Times New Roman"/>
                          <a:ea typeface="Times New Roman"/>
                          <a:cs typeface="Times New Roman"/>
                          <a:sym typeface="Times New Roman"/>
                        </a:rPr>
                        <a:t>Landsat data  (57-30 M)</a:t>
                      </a:r>
                      <a:endParaRPr sz="900" b="1"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xmlns="" val="10005"/>
                  </a:ext>
                </a:extLst>
              </a:tr>
              <a:tr h="230325">
                <a:tc>
                  <a:txBody>
                    <a:bodyPr/>
                    <a:lstStyle/>
                    <a:p>
                      <a:pPr marL="342900" marR="0" lvl="0" indent="-342900" algn="l" rtl="0">
                        <a:lnSpc>
                          <a:spcPct val="100000"/>
                        </a:lnSpc>
                        <a:spcBef>
                          <a:spcPts val="0"/>
                        </a:spcBef>
                        <a:spcAft>
                          <a:spcPts val="0"/>
                        </a:spcAft>
                        <a:buClr>
                          <a:schemeClr val="hlink"/>
                        </a:buClr>
                        <a:buSzPts val="480"/>
                        <a:buFont typeface="Noto Sans Symbols"/>
                        <a:buNone/>
                      </a:pPr>
                      <a:r>
                        <a:rPr lang="en-US" sz="900" b="0" i="0" u="none" strike="noStrike" cap="none">
                          <a:solidFill>
                            <a:srgbClr val="0033CC"/>
                          </a:solidFill>
                          <a:latin typeface="Times New Roman"/>
                          <a:ea typeface="Times New Roman"/>
                          <a:cs typeface="Times New Roman"/>
                          <a:sym typeface="Times New Roman"/>
                        </a:rPr>
                        <a:t>Sea-level change, Extreme Water levels</a:t>
                      </a:r>
                      <a:endParaRPr sz="900" b="0"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just" rtl="0">
                        <a:lnSpc>
                          <a:spcPct val="100000"/>
                        </a:lnSpc>
                        <a:spcBef>
                          <a:spcPts val="0"/>
                        </a:spcBef>
                        <a:spcAft>
                          <a:spcPts val="0"/>
                        </a:spcAft>
                        <a:buClr>
                          <a:schemeClr val="hlink"/>
                        </a:buClr>
                        <a:buSzPts val="480"/>
                        <a:buFont typeface="Noto Sans Symbols"/>
                        <a:buNone/>
                      </a:pPr>
                      <a:r>
                        <a:rPr lang="en-US" sz="900" b="0" i="0" u="none" strike="noStrike" cap="none">
                          <a:solidFill>
                            <a:srgbClr val="0033CC"/>
                          </a:solidFill>
                          <a:latin typeface="Times New Roman"/>
                          <a:ea typeface="Times New Roman"/>
                          <a:cs typeface="Times New Roman"/>
                          <a:sym typeface="Times New Roman"/>
                        </a:rPr>
                        <a:t>Long term tide gauge observation</a:t>
                      </a:r>
                      <a:endParaRPr sz="900" b="0" i="0" u="none" strike="noStrike" cap="none">
                        <a:solidFill>
                          <a:srgbClr val="0033CC"/>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xmlns="" val="10006"/>
                  </a:ext>
                </a:extLst>
              </a:tr>
              <a:tr h="230325">
                <a:tc>
                  <a:txBody>
                    <a:bodyPr/>
                    <a:lstStyle/>
                    <a:p>
                      <a:pPr marL="342900" marR="0" lvl="0" indent="-342900" algn="l" rtl="0">
                        <a:lnSpc>
                          <a:spcPct val="100000"/>
                        </a:lnSpc>
                        <a:spcBef>
                          <a:spcPts val="0"/>
                        </a:spcBef>
                        <a:spcAft>
                          <a:spcPts val="0"/>
                        </a:spcAft>
                        <a:buClr>
                          <a:schemeClr val="hlink"/>
                        </a:buClr>
                        <a:buSzPts val="480"/>
                        <a:buFont typeface="Noto Sans Symbols"/>
                        <a:buNone/>
                      </a:pPr>
                      <a:r>
                        <a:rPr lang="en-US" sz="900" b="0" i="0" u="none" strike="noStrike" cap="none">
                          <a:solidFill>
                            <a:srgbClr val="0033CC"/>
                          </a:solidFill>
                          <a:latin typeface="Verdana"/>
                          <a:ea typeface="Verdana"/>
                          <a:cs typeface="Verdana"/>
                          <a:sym typeface="Verdana"/>
                        </a:rPr>
                        <a:t>Significant Wave Height</a:t>
                      </a:r>
                      <a:endParaRPr sz="2000" b="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just" rtl="0">
                        <a:lnSpc>
                          <a:spcPct val="100000"/>
                        </a:lnSpc>
                        <a:spcBef>
                          <a:spcPts val="0"/>
                        </a:spcBef>
                        <a:spcAft>
                          <a:spcPts val="0"/>
                        </a:spcAft>
                        <a:buClr>
                          <a:schemeClr val="hlink"/>
                        </a:buClr>
                        <a:buSzPts val="480"/>
                        <a:buFont typeface="Noto Sans Symbols"/>
                        <a:buNone/>
                      </a:pPr>
                      <a:r>
                        <a:rPr lang="en-US" sz="900" b="0" i="0" u="none" strike="noStrike" cap="none">
                          <a:solidFill>
                            <a:srgbClr val="0033CC"/>
                          </a:solidFill>
                          <a:latin typeface="Verdana"/>
                          <a:ea typeface="Verdana"/>
                          <a:cs typeface="Verdana"/>
                          <a:sym typeface="Verdana"/>
                        </a:rPr>
                        <a:t>Mike-21 SW modeling</a:t>
                      </a:r>
                      <a:endParaRPr sz="2000" b="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xmlns="" val="10007"/>
                  </a:ext>
                </a:extLst>
              </a:tr>
            </a:tbl>
          </a:graphicData>
        </a:graphic>
      </p:graphicFrame>
      <p:sp>
        <p:nvSpPr>
          <p:cNvPr id="37" name="Google Shape;590;p26"/>
          <p:cNvSpPr txBox="1"/>
          <p:nvPr/>
        </p:nvSpPr>
        <p:spPr>
          <a:xfrm>
            <a:off x="-187743" y="4124650"/>
            <a:ext cx="567508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INCOIS, (2012). Coastal Vulnerability Atlas of India. INCOIS-ASG-CGAM-CV-2012-01, Pages 212, Maps 156, INCOIS, Hyderabad, India. ISBN 978-81-923474-0-0.</a:t>
            </a:r>
            <a:endParaRPr/>
          </a:p>
        </p:txBody>
      </p:sp>
      <p:sp>
        <p:nvSpPr>
          <p:cNvPr id="39" name="Google Shape;584;p26"/>
          <p:cNvSpPr txBox="1"/>
          <p:nvPr/>
        </p:nvSpPr>
        <p:spPr>
          <a:xfrm>
            <a:off x="1306286" y="395529"/>
            <a:ext cx="3346938"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a:solidFill>
                  <a:schemeClr val="dk1"/>
                </a:solidFill>
                <a:latin typeface="Calibri"/>
                <a:ea typeface="Calibri"/>
                <a:cs typeface="Calibri"/>
                <a:sym typeface="Calibri"/>
              </a:rPr>
              <a:t>Coastal Vulnerability Atlas</a:t>
            </a:r>
            <a:endParaRPr sz="1800" b="1">
              <a:solidFill>
                <a:schemeClr val="dk1"/>
              </a:solidFill>
              <a:latin typeface="Calibri"/>
              <a:ea typeface="Calibri"/>
              <a:cs typeface="Calibri"/>
              <a:sym typeface="Calibri"/>
            </a:endParaRPr>
          </a:p>
        </p:txBody>
      </p:sp>
      <p:pic>
        <p:nvPicPr>
          <p:cNvPr id="22" name="Picture 2" descr="C:\Users\Mohanty\Desktop\logo.jpg"/>
          <p:cNvPicPr>
            <a:picLocks noChangeAspect="1" noChangeArrowheads="1"/>
          </p:cNvPicPr>
          <p:nvPr/>
        </p:nvPicPr>
        <p:blipFill>
          <a:blip r:embed="rId5" cstate="print"/>
          <a:srcRect l="9111" b="5882"/>
          <a:stretch>
            <a:fillRect/>
          </a:stretch>
        </p:blipFill>
        <p:spPr bwMode="auto">
          <a:xfrm>
            <a:off x="10580914" y="0"/>
            <a:ext cx="1579061" cy="478971"/>
          </a:xfrm>
          <a:prstGeom prst="rect">
            <a:avLst/>
          </a:prstGeom>
          <a:noFill/>
        </p:spPr>
      </p:pic>
      <p:pic>
        <p:nvPicPr>
          <p:cNvPr id="4" name="Picture 3" descr="Map&#10;&#10;Description automatically generated">
            <a:extLst>
              <a:ext uri="{FF2B5EF4-FFF2-40B4-BE49-F238E27FC236}">
                <a16:creationId xmlns:a16="http://schemas.microsoft.com/office/drawing/2014/main" xmlns="" id="{1B6F682D-6679-D546-5D94-EFD5476D47F8}"/>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636" t="8009" r="4494" b="3542"/>
          <a:stretch/>
        </p:blipFill>
        <p:spPr>
          <a:xfrm>
            <a:off x="5621395" y="4244891"/>
            <a:ext cx="3512412" cy="2613109"/>
          </a:xfrm>
          <a:prstGeom prst="rect">
            <a:avLst/>
          </a:prstGeom>
        </p:spPr>
      </p:pic>
      <p:sp>
        <p:nvSpPr>
          <p:cNvPr id="5" name="TextBox 49">
            <a:extLst>
              <a:ext uri="{FF2B5EF4-FFF2-40B4-BE49-F238E27FC236}">
                <a16:creationId xmlns:a16="http://schemas.microsoft.com/office/drawing/2014/main" xmlns="" id="{62F61296-E829-3C02-FA7B-2367B0ACB453}"/>
              </a:ext>
            </a:extLst>
          </p:cNvPr>
          <p:cNvSpPr txBox="1">
            <a:spLocks noChangeArrowheads="1"/>
          </p:cNvSpPr>
          <p:nvPr/>
        </p:nvSpPr>
        <p:spPr bwMode="auto">
          <a:xfrm>
            <a:off x="5521622" y="3784109"/>
            <a:ext cx="667037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Times New Roman" panose="02020603050405020304" pitchFamily="18" charset="0"/>
                <a:cs typeface="Times New Roman" panose="02020603050405020304" pitchFamily="18" charset="0"/>
              </a:rPr>
              <a:t>Projected Coastal flooding due to Tsunami, Cyclone, Floods, Sea Level Rise and Erosion</a:t>
            </a:r>
            <a:endParaRPr lang="en-IN" altLang="en-US" sz="1400">
              <a:latin typeface="Times New Roman" panose="02020603050405020304" pitchFamily="18" charset="0"/>
              <a:cs typeface="Times New Roman" panose="02020603050405020304" pitchFamily="18" charset="0"/>
            </a:endParaRPr>
          </a:p>
        </p:txBody>
      </p:sp>
      <p:pic>
        <p:nvPicPr>
          <p:cNvPr id="6" name="Picture 6">
            <a:extLst>
              <a:ext uri="{FF2B5EF4-FFF2-40B4-BE49-F238E27FC236}">
                <a16:creationId xmlns:a16="http://schemas.microsoft.com/office/drawing/2014/main" xmlns="" id="{3BB6C01D-B6AA-268F-47FC-5AFCF73676FC}"/>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168086" y="4260210"/>
            <a:ext cx="2965065" cy="2531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oogle Shape;596;p27">
            <a:extLst>
              <a:ext uri="{FF2B5EF4-FFF2-40B4-BE49-F238E27FC236}">
                <a16:creationId xmlns:a16="http://schemas.microsoft.com/office/drawing/2014/main" xmlns="" id="{B58AB224-7642-91E4-2B07-20799B030169}"/>
              </a:ext>
            </a:extLst>
          </p:cNvPr>
          <p:cNvGrpSpPr/>
          <p:nvPr/>
        </p:nvGrpSpPr>
        <p:grpSpPr>
          <a:xfrm>
            <a:off x="5707483" y="867470"/>
            <a:ext cx="6182343" cy="2979581"/>
            <a:chOff x="613" y="651"/>
            <a:chExt cx="3796" cy="2673"/>
          </a:xfrm>
        </p:grpSpPr>
        <p:sp>
          <p:nvSpPr>
            <p:cNvPr id="8" name="Google Shape;597;p27">
              <a:extLst>
                <a:ext uri="{FF2B5EF4-FFF2-40B4-BE49-F238E27FC236}">
                  <a16:creationId xmlns:a16="http://schemas.microsoft.com/office/drawing/2014/main" xmlns="" id="{4AADF152-1531-AC3E-3C81-3A0DC23F27EC}"/>
                </a:ext>
              </a:extLst>
            </p:cNvPr>
            <p:cNvSpPr/>
            <p:nvPr/>
          </p:nvSpPr>
          <p:spPr>
            <a:xfrm>
              <a:off x="1279" y="909"/>
              <a:ext cx="3130" cy="1814"/>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dk1"/>
                </a:solidFill>
                <a:latin typeface="Calibri"/>
                <a:ea typeface="Calibri"/>
                <a:cs typeface="Calibri"/>
                <a:sym typeface="Calibri"/>
              </a:endParaRPr>
            </a:p>
          </p:txBody>
        </p:sp>
        <p:sp>
          <p:nvSpPr>
            <p:cNvPr id="9" name="Google Shape;598;p27">
              <a:extLst>
                <a:ext uri="{FF2B5EF4-FFF2-40B4-BE49-F238E27FC236}">
                  <a16:creationId xmlns:a16="http://schemas.microsoft.com/office/drawing/2014/main" xmlns="" id="{B01D77AF-C862-1827-B341-BFE0770D313C}"/>
                </a:ext>
              </a:extLst>
            </p:cNvPr>
            <p:cNvSpPr/>
            <p:nvPr/>
          </p:nvSpPr>
          <p:spPr>
            <a:xfrm>
              <a:off x="1338" y="1026"/>
              <a:ext cx="771" cy="1814"/>
            </a:xfrm>
            <a:custGeom>
              <a:avLst/>
              <a:gdLst/>
              <a:ahLst/>
              <a:cxnLst/>
              <a:rect l="l" t="t" r="r" b="b"/>
              <a:pathLst>
                <a:path w="771" h="1814" extrusionOk="0">
                  <a:moveTo>
                    <a:pt x="0" y="0"/>
                  </a:moveTo>
                  <a:lnTo>
                    <a:pt x="680" y="0"/>
                  </a:lnTo>
                  <a:lnTo>
                    <a:pt x="635" y="45"/>
                  </a:lnTo>
                  <a:lnTo>
                    <a:pt x="589" y="136"/>
                  </a:lnTo>
                  <a:lnTo>
                    <a:pt x="589" y="318"/>
                  </a:lnTo>
                  <a:lnTo>
                    <a:pt x="635" y="408"/>
                  </a:lnTo>
                  <a:lnTo>
                    <a:pt x="680" y="590"/>
                  </a:lnTo>
                  <a:lnTo>
                    <a:pt x="726" y="635"/>
                  </a:lnTo>
                  <a:lnTo>
                    <a:pt x="771" y="726"/>
                  </a:lnTo>
                  <a:lnTo>
                    <a:pt x="771" y="862"/>
                  </a:lnTo>
                  <a:lnTo>
                    <a:pt x="726" y="953"/>
                  </a:lnTo>
                  <a:lnTo>
                    <a:pt x="680" y="1089"/>
                  </a:lnTo>
                  <a:lnTo>
                    <a:pt x="635" y="1089"/>
                  </a:lnTo>
                  <a:lnTo>
                    <a:pt x="589" y="1225"/>
                  </a:lnTo>
                  <a:lnTo>
                    <a:pt x="589" y="1270"/>
                  </a:lnTo>
                  <a:lnTo>
                    <a:pt x="589" y="1361"/>
                  </a:lnTo>
                  <a:lnTo>
                    <a:pt x="635" y="1452"/>
                  </a:lnTo>
                  <a:lnTo>
                    <a:pt x="589" y="1542"/>
                  </a:lnTo>
                  <a:lnTo>
                    <a:pt x="589" y="1588"/>
                  </a:lnTo>
                  <a:lnTo>
                    <a:pt x="589" y="1633"/>
                  </a:lnTo>
                  <a:lnTo>
                    <a:pt x="544" y="1678"/>
                  </a:lnTo>
                  <a:lnTo>
                    <a:pt x="544" y="1724"/>
                  </a:lnTo>
                  <a:lnTo>
                    <a:pt x="499" y="1769"/>
                  </a:lnTo>
                  <a:lnTo>
                    <a:pt x="499" y="1814"/>
                  </a:lnTo>
                  <a:lnTo>
                    <a:pt x="0" y="1814"/>
                  </a:lnTo>
                  <a:lnTo>
                    <a:pt x="0"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599;p27">
              <a:extLst>
                <a:ext uri="{FF2B5EF4-FFF2-40B4-BE49-F238E27FC236}">
                  <a16:creationId xmlns:a16="http://schemas.microsoft.com/office/drawing/2014/main" xmlns="" id="{25D48A15-9DED-D5A3-FB7A-D9A44A6FC7E1}"/>
                </a:ext>
              </a:extLst>
            </p:cNvPr>
            <p:cNvSpPr/>
            <p:nvPr/>
          </p:nvSpPr>
          <p:spPr>
            <a:xfrm>
              <a:off x="2049" y="1026"/>
              <a:ext cx="1927" cy="1814"/>
            </a:xfrm>
            <a:custGeom>
              <a:avLst/>
              <a:gdLst/>
              <a:ahLst/>
              <a:cxnLst/>
              <a:rect l="l" t="t" r="r" b="b"/>
              <a:pathLst>
                <a:path w="1927" h="1814" extrusionOk="0">
                  <a:moveTo>
                    <a:pt x="60" y="0"/>
                  </a:moveTo>
                  <a:cubicBezTo>
                    <a:pt x="30" y="79"/>
                    <a:pt x="0" y="159"/>
                    <a:pt x="15" y="227"/>
                  </a:cubicBezTo>
                  <a:cubicBezTo>
                    <a:pt x="30" y="295"/>
                    <a:pt x="76" y="348"/>
                    <a:pt x="151" y="408"/>
                  </a:cubicBezTo>
                  <a:cubicBezTo>
                    <a:pt x="226" y="468"/>
                    <a:pt x="317" y="545"/>
                    <a:pt x="468" y="590"/>
                  </a:cubicBezTo>
                  <a:cubicBezTo>
                    <a:pt x="619" y="635"/>
                    <a:pt x="831" y="650"/>
                    <a:pt x="1058" y="680"/>
                  </a:cubicBezTo>
                  <a:cubicBezTo>
                    <a:pt x="1285" y="710"/>
                    <a:pt x="1731" y="718"/>
                    <a:pt x="1829" y="771"/>
                  </a:cubicBezTo>
                  <a:cubicBezTo>
                    <a:pt x="1927" y="824"/>
                    <a:pt x="1813" y="938"/>
                    <a:pt x="1647" y="998"/>
                  </a:cubicBezTo>
                  <a:cubicBezTo>
                    <a:pt x="1481" y="1058"/>
                    <a:pt x="1043" y="1089"/>
                    <a:pt x="831" y="1134"/>
                  </a:cubicBezTo>
                  <a:cubicBezTo>
                    <a:pt x="619" y="1179"/>
                    <a:pt x="498" y="1217"/>
                    <a:pt x="377" y="1270"/>
                  </a:cubicBezTo>
                  <a:cubicBezTo>
                    <a:pt x="256" y="1323"/>
                    <a:pt x="165" y="1399"/>
                    <a:pt x="105" y="1452"/>
                  </a:cubicBezTo>
                  <a:cubicBezTo>
                    <a:pt x="45" y="1505"/>
                    <a:pt x="30" y="1543"/>
                    <a:pt x="15" y="1588"/>
                  </a:cubicBezTo>
                  <a:cubicBezTo>
                    <a:pt x="0" y="1633"/>
                    <a:pt x="15" y="1686"/>
                    <a:pt x="15" y="1724"/>
                  </a:cubicBezTo>
                  <a:cubicBezTo>
                    <a:pt x="15" y="1762"/>
                    <a:pt x="15" y="1788"/>
                    <a:pt x="15" y="1814"/>
                  </a:cubicBezTo>
                </a:path>
              </a:pathLst>
            </a:custGeom>
            <a:noFill/>
            <a:ln w="9525" cap="flat" cmpd="sng">
              <a:solidFill>
                <a:srgbClr val="FFCC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600;p27">
              <a:extLst>
                <a:ext uri="{FF2B5EF4-FFF2-40B4-BE49-F238E27FC236}">
                  <a16:creationId xmlns:a16="http://schemas.microsoft.com/office/drawing/2014/main" xmlns="" id="{E50C7BE5-47E4-5CBE-876D-5F15905C4DF7}"/>
                </a:ext>
              </a:extLst>
            </p:cNvPr>
            <p:cNvSpPr/>
            <p:nvPr/>
          </p:nvSpPr>
          <p:spPr>
            <a:xfrm>
              <a:off x="1965" y="1026"/>
              <a:ext cx="1573" cy="1822"/>
            </a:xfrm>
            <a:custGeom>
              <a:avLst/>
              <a:gdLst/>
              <a:ahLst/>
              <a:cxnLst/>
              <a:rect l="l" t="t" r="r" b="b"/>
              <a:pathLst>
                <a:path w="1573" h="1822" extrusionOk="0">
                  <a:moveTo>
                    <a:pt x="99" y="0"/>
                  </a:moveTo>
                  <a:cubicBezTo>
                    <a:pt x="57" y="38"/>
                    <a:pt x="16" y="76"/>
                    <a:pt x="8" y="136"/>
                  </a:cubicBezTo>
                  <a:cubicBezTo>
                    <a:pt x="0" y="196"/>
                    <a:pt x="0" y="287"/>
                    <a:pt x="53" y="363"/>
                  </a:cubicBezTo>
                  <a:cubicBezTo>
                    <a:pt x="106" y="439"/>
                    <a:pt x="189" y="522"/>
                    <a:pt x="325" y="590"/>
                  </a:cubicBezTo>
                  <a:cubicBezTo>
                    <a:pt x="461" y="658"/>
                    <a:pt x="673" y="726"/>
                    <a:pt x="870" y="771"/>
                  </a:cubicBezTo>
                  <a:cubicBezTo>
                    <a:pt x="1067" y="816"/>
                    <a:pt x="1437" y="832"/>
                    <a:pt x="1505" y="862"/>
                  </a:cubicBezTo>
                  <a:cubicBezTo>
                    <a:pt x="1573" y="892"/>
                    <a:pt x="1384" y="930"/>
                    <a:pt x="1278" y="953"/>
                  </a:cubicBezTo>
                  <a:cubicBezTo>
                    <a:pt x="1172" y="976"/>
                    <a:pt x="998" y="975"/>
                    <a:pt x="870" y="998"/>
                  </a:cubicBezTo>
                  <a:cubicBezTo>
                    <a:pt x="742" y="1021"/>
                    <a:pt x="598" y="1051"/>
                    <a:pt x="507" y="1089"/>
                  </a:cubicBezTo>
                  <a:cubicBezTo>
                    <a:pt x="416" y="1127"/>
                    <a:pt x="401" y="1157"/>
                    <a:pt x="325" y="1225"/>
                  </a:cubicBezTo>
                  <a:cubicBezTo>
                    <a:pt x="249" y="1293"/>
                    <a:pt x="106" y="1406"/>
                    <a:pt x="53" y="1497"/>
                  </a:cubicBezTo>
                  <a:cubicBezTo>
                    <a:pt x="0" y="1588"/>
                    <a:pt x="15" y="1716"/>
                    <a:pt x="8" y="1769"/>
                  </a:cubicBezTo>
                  <a:cubicBezTo>
                    <a:pt x="1" y="1822"/>
                    <a:pt x="4" y="1818"/>
                    <a:pt x="8" y="1814"/>
                  </a:cubicBezTo>
                </a:path>
              </a:pathLst>
            </a:custGeom>
            <a:noFill/>
            <a:ln w="9525" cap="flat" cmpd="sng">
              <a:solidFill>
                <a:srgbClr val="FFCC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601;p27">
              <a:extLst>
                <a:ext uri="{FF2B5EF4-FFF2-40B4-BE49-F238E27FC236}">
                  <a16:creationId xmlns:a16="http://schemas.microsoft.com/office/drawing/2014/main" xmlns="" id="{BDE73D75-42E5-F952-9765-6EAD6CB0BB2C}"/>
                </a:ext>
              </a:extLst>
            </p:cNvPr>
            <p:cNvSpPr/>
            <p:nvPr/>
          </p:nvSpPr>
          <p:spPr>
            <a:xfrm>
              <a:off x="2252" y="1026"/>
              <a:ext cx="2064" cy="1814"/>
            </a:xfrm>
            <a:custGeom>
              <a:avLst/>
              <a:gdLst/>
              <a:ahLst/>
              <a:cxnLst/>
              <a:rect l="l" t="t" r="r" b="b"/>
              <a:pathLst>
                <a:path w="2064" h="1814" extrusionOk="0">
                  <a:moveTo>
                    <a:pt x="84" y="0"/>
                  </a:moveTo>
                  <a:cubicBezTo>
                    <a:pt x="42" y="41"/>
                    <a:pt x="0" y="83"/>
                    <a:pt x="38" y="136"/>
                  </a:cubicBezTo>
                  <a:cubicBezTo>
                    <a:pt x="76" y="189"/>
                    <a:pt x="174" y="273"/>
                    <a:pt x="310" y="318"/>
                  </a:cubicBezTo>
                  <a:cubicBezTo>
                    <a:pt x="446" y="363"/>
                    <a:pt x="636" y="370"/>
                    <a:pt x="855" y="408"/>
                  </a:cubicBezTo>
                  <a:cubicBezTo>
                    <a:pt x="1074" y="446"/>
                    <a:pt x="1430" y="484"/>
                    <a:pt x="1626" y="544"/>
                  </a:cubicBezTo>
                  <a:cubicBezTo>
                    <a:pt x="1822" y="604"/>
                    <a:pt x="2004" y="665"/>
                    <a:pt x="2034" y="771"/>
                  </a:cubicBezTo>
                  <a:cubicBezTo>
                    <a:pt x="2064" y="877"/>
                    <a:pt x="1943" y="1066"/>
                    <a:pt x="1807" y="1179"/>
                  </a:cubicBezTo>
                  <a:cubicBezTo>
                    <a:pt x="1671" y="1292"/>
                    <a:pt x="1377" y="1369"/>
                    <a:pt x="1218" y="1452"/>
                  </a:cubicBezTo>
                  <a:cubicBezTo>
                    <a:pt x="1059" y="1535"/>
                    <a:pt x="938" y="1618"/>
                    <a:pt x="855" y="1678"/>
                  </a:cubicBezTo>
                  <a:cubicBezTo>
                    <a:pt x="772" y="1738"/>
                    <a:pt x="745" y="1776"/>
                    <a:pt x="719" y="1814"/>
                  </a:cubicBezTo>
                </a:path>
              </a:pathLst>
            </a:custGeom>
            <a:noFill/>
            <a:ln w="9525" cap="flat" cmpd="sng">
              <a:solidFill>
                <a:srgbClr val="FFCC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602;p27">
              <a:extLst>
                <a:ext uri="{FF2B5EF4-FFF2-40B4-BE49-F238E27FC236}">
                  <a16:creationId xmlns:a16="http://schemas.microsoft.com/office/drawing/2014/main" xmlns="" id="{C14123DF-726E-EF22-B3B7-24FE3FDABD88}"/>
                </a:ext>
              </a:extLst>
            </p:cNvPr>
            <p:cNvSpPr/>
            <p:nvPr/>
          </p:nvSpPr>
          <p:spPr>
            <a:xfrm>
              <a:off x="1610" y="1026"/>
              <a:ext cx="250" cy="1814"/>
            </a:xfrm>
            <a:custGeom>
              <a:avLst/>
              <a:gdLst/>
              <a:ahLst/>
              <a:cxnLst/>
              <a:rect l="l" t="t" r="r" b="b"/>
              <a:pathLst>
                <a:path w="250" h="1814" extrusionOk="0">
                  <a:moveTo>
                    <a:pt x="227" y="0"/>
                  </a:moveTo>
                  <a:cubicBezTo>
                    <a:pt x="211" y="38"/>
                    <a:pt x="196" y="76"/>
                    <a:pt x="181" y="136"/>
                  </a:cubicBezTo>
                  <a:cubicBezTo>
                    <a:pt x="166" y="196"/>
                    <a:pt x="136" y="287"/>
                    <a:pt x="136" y="363"/>
                  </a:cubicBezTo>
                  <a:cubicBezTo>
                    <a:pt x="136" y="439"/>
                    <a:pt x="166" y="515"/>
                    <a:pt x="181" y="590"/>
                  </a:cubicBezTo>
                  <a:cubicBezTo>
                    <a:pt x="196" y="665"/>
                    <a:pt x="219" y="748"/>
                    <a:pt x="227" y="816"/>
                  </a:cubicBezTo>
                  <a:cubicBezTo>
                    <a:pt x="235" y="884"/>
                    <a:pt x="250" y="930"/>
                    <a:pt x="227" y="998"/>
                  </a:cubicBezTo>
                  <a:cubicBezTo>
                    <a:pt x="204" y="1066"/>
                    <a:pt x="114" y="1142"/>
                    <a:pt x="91" y="1225"/>
                  </a:cubicBezTo>
                  <a:cubicBezTo>
                    <a:pt x="68" y="1308"/>
                    <a:pt x="106" y="1399"/>
                    <a:pt x="91" y="1497"/>
                  </a:cubicBezTo>
                  <a:cubicBezTo>
                    <a:pt x="76" y="1595"/>
                    <a:pt x="38" y="1704"/>
                    <a:pt x="0" y="1814"/>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603;p27">
              <a:extLst>
                <a:ext uri="{FF2B5EF4-FFF2-40B4-BE49-F238E27FC236}">
                  <a16:creationId xmlns:a16="http://schemas.microsoft.com/office/drawing/2014/main" xmlns="" id="{F3C2749B-DBB9-1FAE-8FF5-296B573DA371}"/>
                </a:ext>
              </a:extLst>
            </p:cNvPr>
            <p:cNvSpPr/>
            <p:nvPr/>
          </p:nvSpPr>
          <p:spPr>
            <a:xfrm>
              <a:off x="2154" y="1026"/>
              <a:ext cx="250" cy="1814"/>
            </a:xfrm>
            <a:custGeom>
              <a:avLst/>
              <a:gdLst/>
              <a:ahLst/>
              <a:cxnLst/>
              <a:rect l="l" t="t" r="r" b="b"/>
              <a:pathLst>
                <a:path w="250" h="1814" extrusionOk="0">
                  <a:moveTo>
                    <a:pt x="227" y="0"/>
                  </a:moveTo>
                  <a:cubicBezTo>
                    <a:pt x="211" y="38"/>
                    <a:pt x="196" y="76"/>
                    <a:pt x="181" y="136"/>
                  </a:cubicBezTo>
                  <a:cubicBezTo>
                    <a:pt x="166" y="196"/>
                    <a:pt x="136" y="287"/>
                    <a:pt x="136" y="363"/>
                  </a:cubicBezTo>
                  <a:cubicBezTo>
                    <a:pt x="136" y="439"/>
                    <a:pt x="166" y="515"/>
                    <a:pt x="181" y="590"/>
                  </a:cubicBezTo>
                  <a:cubicBezTo>
                    <a:pt x="196" y="665"/>
                    <a:pt x="219" y="748"/>
                    <a:pt x="227" y="816"/>
                  </a:cubicBezTo>
                  <a:cubicBezTo>
                    <a:pt x="235" y="884"/>
                    <a:pt x="250" y="930"/>
                    <a:pt x="227" y="998"/>
                  </a:cubicBezTo>
                  <a:cubicBezTo>
                    <a:pt x="204" y="1066"/>
                    <a:pt x="114" y="1142"/>
                    <a:pt x="91" y="1225"/>
                  </a:cubicBezTo>
                  <a:cubicBezTo>
                    <a:pt x="68" y="1308"/>
                    <a:pt x="106" y="1399"/>
                    <a:pt x="91" y="1497"/>
                  </a:cubicBezTo>
                  <a:cubicBezTo>
                    <a:pt x="76" y="1595"/>
                    <a:pt x="38" y="1704"/>
                    <a:pt x="0" y="1814"/>
                  </a:cubicBezTo>
                </a:path>
              </a:pathLst>
            </a:custGeom>
            <a:noFill/>
            <a:ln w="28575" cap="flat" cmpd="sng">
              <a:solidFill>
                <a:srgbClr val="FF0000"/>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604;p27">
              <a:extLst>
                <a:ext uri="{FF2B5EF4-FFF2-40B4-BE49-F238E27FC236}">
                  <a16:creationId xmlns:a16="http://schemas.microsoft.com/office/drawing/2014/main" xmlns="" id="{F2D790C8-8D3C-B3BA-F5D1-E3536231C33F}"/>
                </a:ext>
              </a:extLst>
            </p:cNvPr>
            <p:cNvSpPr/>
            <p:nvPr/>
          </p:nvSpPr>
          <p:spPr>
            <a:xfrm>
              <a:off x="1943" y="1026"/>
              <a:ext cx="1527" cy="1769"/>
            </a:xfrm>
            <a:custGeom>
              <a:avLst/>
              <a:gdLst/>
              <a:ahLst/>
              <a:cxnLst/>
              <a:rect l="l" t="t" r="r" b="b"/>
              <a:pathLst>
                <a:path w="1527" h="1769" extrusionOk="0">
                  <a:moveTo>
                    <a:pt x="121" y="0"/>
                  </a:moveTo>
                  <a:cubicBezTo>
                    <a:pt x="83" y="23"/>
                    <a:pt x="45" y="46"/>
                    <a:pt x="30" y="91"/>
                  </a:cubicBezTo>
                  <a:cubicBezTo>
                    <a:pt x="15" y="136"/>
                    <a:pt x="0" y="204"/>
                    <a:pt x="30" y="272"/>
                  </a:cubicBezTo>
                  <a:cubicBezTo>
                    <a:pt x="60" y="340"/>
                    <a:pt x="120" y="431"/>
                    <a:pt x="211" y="499"/>
                  </a:cubicBezTo>
                  <a:cubicBezTo>
                    <a:pt x="302" y="567"/>
                    <a:pt x="453" y="635"/>
                    <a:pt x="574" y="680"/>
                  </a:cubicBezTo>
                  <a:cubicBezTo>
                    <a:pt x="695" y="725"/>
                    <a:pt x="801" y="748"/>
                    <a:pt x="937" y="771"/>
                  </a:cubicBezTo>
                  <a:cubicBezTo>
                    <a:pt x="1073" y="794"/>
                    <a:pt x="1293" y="801"/>
                    <a:pt x="1391" y="816"/>
                  </a:cubicBezTo>
                  <a:cubicBezTo>
                    <a:pt x="1489" y="831"/>
                    <a:pt x="1527" y="839"/>
                    <a:pt x="1527" y="862"/>
                  </a:cubicBezTo>
                  <a:cubicBezTo>
                    <a:pt x="1527" y="885"/>
                    <a:pt x="1489" y="930"/>
                    <a:pt x="1391" y="953"/>
                  </a:cubicBezTo>
                  <a:cubicBezTo>
                    <a:pt x="1293" y="976"/>
                    <a:pt x="1066" y="983"/>
                    <a:pt x="937" y="998"/>
                  </a:cubicBezTo>
                  <a:cubicBezTo>
                    <a:pt x="808" y="1013"/>
                    <a:pt x="702" y="1020"/>
                    <a:pt x="619" y="1043"/>
                  </a:cubicBezTo>
                  <a:cubicBezTo>
                    <a:pt x="536" y="1066"/>
                    <a:pt x="498" y="1089"/>
                    <a:pt x="438" y="1134"/>
                  </a:cubicBezTo>
                  <a:cubicBezTo>
                    <a:pt x="378" y="1179"/>
                    <a:pt x="310" y="1262"/>
                    <a:pt x="257" y="1315"/>
                  </a:cubicBezTo>
                  <a:cubicBezTo>
                    <a:pt x="204" y="1368"/>
                    <a:pt x="159" y="1392"/>
                    <a:pt x="121" y="1452"/>
                  </a:cubicBezTo>
                  <a:cubicBezTo>
                    <a:pt x="83" y="1512"/>
                    <a:pt x="45" y="1625"/>
                    <a:pt x="30" y="1678"/>
                  </a:cubicBezTo>
                  <a:cubicBezTo>
                    <a:pt x="15" y="1731"/>
                    <a:pt x="22" y="1750"/>
                    <a:pt x="30" y="1769"/>
                  </a:cubicBezTo>
                </a:path>
              </a:pathLst>
            </a:custGeom>
            <a:noFill/>
            <a:ln w="28575" cap="flat" cmpd="sng">
              <a:solidFill>
                <a:srgbClr val="FF33CC"/>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605;p27">
              <a:extLst>
                <a:ext uri="{FF2B5EF4-FFF2-40B4-BE49-F238E27FC236}">
                  <a16:creationId xmlns:a16="http://schemas.microsoft.com/office/drawing/2014/main" xmlns="" id="{302D397E-99D2-3EDC-9E18-ADACDAEF026B}"/>
                </a:ext>
              </a:extLst>
            </p:cNvPr>
            <p:cNvSpPr/>
            <p:nvPr/>
          </p:nvSpPr>
          <p:spPr>
            <a:xfrm>
              <a:off x="2154" y="1026"/>
              <a:ext cx="1316" cy="1814"/>
            </a:xfrm>
            <a:custGeom>
              <a:avLst/>
              <a:gdLst/>
              <a:ahLst/>
              <a:cxnLst/>
              <a:rect l="l" t="t" r="r" b="b"/>
              <a:pathLst>
                <a:path w="1316" h="1814" extrusionOk="0">
                  <a:moveTo>
                    <a:pt x="227" y="0"/>
                  </a:moveTo>
                  <a:cubicBezTo>
                    <a:pt x="212" y="45"/>
                    <a:pt x="197" y="91"/>
                    <a:pt x="182" y="136"/>
                  </a:cubicBezTo>
                  <a:cubicBezTo>
                    <a:pt x="167" y="181"/>
                    <a:pt x="144" y="227"/>
                    <a:pt x="136" y="272"/>
                  </a:cubicBezTo>
                  <a:cubicBezTo>
                    <a:pt x="128" y="317"/>
                    <a:pt x="128" y="363"/>
                    <a:pt x="136" y="408"/>
                  </a:cubicBezTo>
                  <a:cubicBezTo>
                    <a:pt x="144" y="453"/>
                    <a:pt x="159" y="506"/>
                    <a:pt x="182" y="544"/>
                  </a:cubicBezTo>
                  <a:cubicBezTo>
                    <a:pt x="205" y="582"/>
                    <a:pt x="227" y="605"/>
                    <a:pt x="272" y="635"/>
                  </a:cubicBezTo>
                  <a:cubicBezTo>
                    <a:pt x="317" y="665"/>
                    <a:pt x="386" y="703"/>
                    <a:pt x="454" y="726"/>
                  </a:cubicBezTo>
                  <a:cubicBezTo>
                    <a:pt x="522" y="749"/>
                    <a:pt x="575" y="756"/>
                    <a:pt x="681" y="771"/>
                  </a:cubicBezTo>
                  <a:cubicBezTo>
                    <a:pt x="787" y="786"/>
                    <a:pt x="991" y="809"/>
                    <a:pt x="1089" y="816"/>
                  </a:cubicBezTo>
                  <a:cubicBezTo>
                    <a:pt x="1187" y="823"/>
                    <a:pt x="1232" y="808"/>
                    <a:pt x="1270" y="816"/>
                  </a:cubicBezTo>
                  <a:cubicBezTo>
                    <a:pt x="1308" y="824"/>
                    <a:pt x="1316" y="847"/>
                    <a:pt x="1316" y="862"/>
                  </a:cubicBezTo>
                  <a:cubicBezTo>
                    <a:pt x="1316" y="877"/>
                    <a:pt x="1315" y="892"/>
                    <a:pt x="1270" y="907"/>
                  </a:cubicBezTo>
                  <a:cubicBezTo>
                    <a:pt x="1225" y="922"/>
                    <a:pt x="1135" y="938"/>
                    <a:pt x="1044" y="953"/>
                  </a:cubicBezTo>
                  <a:cubicBezTo>
                    <a:pt x="953" y="968"/>
                    <a:pt x="794" y="991"/>
                    <a:pt x="726" y="998"/>
                  </a:cubicBezTo>
                  <a:cubicBezTo>
                    <a:pt x="658" y="1005"/>
                    <a:pt x="688" y="991"/>
                    <a:pt x="635" y="998"/>
                  </a:cubicBezTo>
                  <a:cubicBezTo>
                    <a:pt x="582" y="1005"/>
                    <a:pt x="476" y="1020"/>
                    <a:pt x="408" y="1043"/>
                  </a:cubicBezTo>
                  <a:cubicBezTo>
                    <a:pt x="340" y="1066"/>
                    <a:pt x="264" y="1111"/>
                    <a:pt x="227" y="1134"/>
                  </a:cubicBezTo>
                  <a:cubicBezTo>
                    <a:pt x="190" y="1157"/>
                    <a:pt x="205" y="1156"/>
                    <a:pt x="182" y="1179"/>
                  </a:cubicBezTo>
                  <a:cubicBezTo>
                    <a:pt x="159" y="1202"/>
                    <a:pt x="106" y="1217"/>
                    <a:pt x="91" y="1270"/>
                  </a:cubicBezTo>
                  <a:cubicBezTo>
                    <a:pt x="76" y="1323"/>
                    <a:pt x="98" y="1436"/>
                    <a:pt x="91" y="1497"/>
                  </a:cubicBezTo>
                  <a:cubicBezTo>
                    <a:pt x="84" y="1558"/>
                    <a:pt x="61" y="1580"/>
                    <a:pt x="46" y="1633"/>
                  </a:cubicBezTo>
                  <a:cubicBezTo>
                    <a:pt x="31" y="1686"/>
                    <a:pt x="15" y="1750"/>
                    <a:pt x="0" y="1814"/>
                  </a:cubicBezTo>
                </a:path>
              </a:pathLst>
            </a:custGeom>
            <a:noFill/>
            <a:ln w="38100" cap="flat" cmpd="sng">
              <a:solidFill>
                <a:srgbClr val="FF33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606;p27">
              <a:extLst>
                <a:ext uri="{FF2B5EF4-FFF2-40B4-BE49-F238E27FC236}">
                  <a16:creationId xmlns:a16="http://schemas.microsoft.com/office/drawing/2014/main" xmlns="" id="{A5A0481F-314B-E9DC-D5A2-36DFAB41EEF7}"/>
                </a:ext>
              </a:extLst>
            </p:cNvPr>
            <p:cNvSpPr txBox="1"/>
            <p:nvPr/>
          </p:nvSpPr>
          <p:spPr>
            <a:xfrm>
              <a:off x="3243" y="2340"/>
              <a:ext cx="454" cy="2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20m</a:t>
              </a:r>
              <a:endParaRPr/>
            </a:p>
          </p:txBody>
        </p:sp>
        <p:sp>
          <p:nvSpPr>
            <p:cNvPr id="18" name="Google Shape;607;p27">
              <a:extLst>
                <a:ext uri="{FF2B5EF4-FFF2-40B4-BE49-F238E27FC236}">
                  <a16:creationId xmlns:a16="http://schemas.microsoft.com/office/drawing/2014/main" xmlns="" id="{3757B72E-8F52-1E5D-711B-4039DBE09BAE}"/>
                </a:ext>
              </a:extLst>
            </p:cNvPr>
            <p:cNvSpPr txBox="1"/>
            <p:nvPr/>
          </p:nvSpPr>
          <p:spPr>
            <a:xfrm>
              <a:off x="1836" y="2614"/>
              <a:ext cx="320" cy="2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5m</a:t>
              </a:r>
              <a:endParaRPr/>
            </a:p>
          </p:txBody>
        </p:sp>
        <p:sp>
          <p:nvSpPr>
            <p:cNvPr id="19" name="Google Shape;608;p27">
              <a:extLst>
                <a:ext uri="{FF2B5EF4-FFF2-40B4-BE49-F238E27FC236}">
                  <a16:creationId xmlns:a16="http://schemas.microsoft.com/office/drawing/2014/main" xmlns="" id="{0BCDA8F7-3E22-718B-D3D3-5A3D1AE6F4A5}"/>
                </a:ext>
              </a:extLst>
            </p:cNvPr>
            <p:cNvSpPr txBox="1"/>
            <p:nvPr/>
          </p:nvSpPr>
          <p:spPr>
            <a:xfrm>
              <a:off x="2517" y="2159"/>
              <a:ext cx="409" cy="2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10m</a:t>
              </a:r>
              <a:endParaRPr/>
            </a:p>
          </p:txBody>
        </p:sp>
        <p:sp>
          <p:nvSpPr>
            <p:cNvPr id="20" name="Google Shape;609;p27">
              <a:extLst>
                <a:ext uri="{FF2B5EF4-FFF2-40B4-BE49-F238E27FC236}">
                  <a16:creationId xmlns:a16="http://schemas.microsoft.com/office/drawing/2014/main" xmlns="" id="{B2B599E0-AD88-3334-B43E-07D5CC1F46C5}"/>
                </a:ext>
              </a:extLst>
            </p:cNvPr>
            <p:cNvSpPr txBox="1"/>
            <p:nvPr/>
          </p:nvSpPr>
          <p:spPr>
            <a:xfrm>
              <a:off x="735" y="1490"/>
              <a:ext cx="1089" cy="23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a:solidFill>
                    <a:schemeClr val="dk1"/>
                  </a:solidFill>
                  <a:latin typeface="Calibri"/>
                  <a:ea typeface="Calibri"/>
                  <a:cs typeface="Calibri"/>
                  <a:sym typeface="Calibri"/>
                </a:rPr>
                <a:t>Coastline in 1950</a:t>
              </a:r>
              <a:endParaRPr/>
            </a:p>
          </p:txBody>
        </p:sp>
        <p:sp>
          <p:nvSpPr>
            <p:cNvPr id="21" name="Google Shape;610;p27">
              <a:extLst>
                <a:ext uri="{FF2B5EF4-FFF2-40B4-BE49-F238E27FC236}">
                  <a16:creationId xmlns:a16="http://schemas.microsoft.com/office/drawing/2014/main" xmlns="" id="{986FE725-8B60-1FD3-8540-884E89ED810B}"/>
                </a:ext>
              </a:extLst>
            </p:cNvPr>
            <p:cNvSpPr txBox="1"/>
            <p:nvPr/>
          </p:nvSpPr>
          <p:spPr>
            <a:xfrm>
              <a:off x="613" y="2251"/>
              <a:ext cx="1088" cy="23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a:solidFill>
                    <a:schemeClr val="dk1"/>
                  </a:solidFill>
                  <a:latin typeface="Calibri"/>
                  <a:ea typeface="Calibri"/>
                  <a:cs typeface="Calibri"/>
                  <a:sym typeface="Calibri"/>
                </a:rPr>
                <a:t>Coastline in 2005</a:t>
              </a:r>
              <a:endParaRPr/>
            </a:p>
          </p:txBody>
        </p:sp>
        <p:sp>
          <p:nvSpPr>
            <p:cNvPr id="25" name="Google Shape;611;p27">
              <a:extLst>
                <a:ext uri="{FF2B5EF4-FFF2-40B4-BE49-F238E27FC236}">
                  <a16:creationId xmlns:a16="http://schemas.microsoft.com/office/drawing/2014/main" xmlns="" id="{41D87819-4FA0-A9E0-37C4-3F0ED5D19920}"/>
                </a:ext>
              </a:extLst>
            </p:cNvPr>
            <p:cNvSpPr txBox="1"/>
            <p:nvPr/>
          </p:nvSpPr>
          <p:spPr>
            <a:xfrm>
              <a:off x="1661" y="3086"/>
              <a:ext cx="1497" cy="2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a:solidFill>
                    <a:schemeClr val="dk1"/>
                  </a:solidFill>
                  <a:latin typeface="Calibri"/>
                  <a:ea typeface="Calibri"/>
                  <a:cs typeface="Calibri"/>
                  <a:sym typeface="Calibri"/>
                </a:rPr>
                <a:t>Predicted erosion in 100 </a:t>
              </a:r>
              <a:r>
                <a:rPr lang="en-US" sz="1000" err="1">
                  <a:solidFill>
                    <a:schemeClr val="dk1"/>
                  </a:solidFill>
                  <a:latin typeface="Calibri"/>
                  <a:ea typeface="Calibri"/>
                  <a:cs typeface="Calibri"/>
                  <a:sym typeface="Calibri"/>
                </a:rPr>
                <a:t>yrs</a:t>
              </a:r>
              <a:endParaRPr/>
            </a:p>
          </p:txBody>
        </p:sp>
        <p:sp>
          <p:nvSpPr>
            <p:cNvPr id="33" name="Google Shape;612;p27">
              <a:extLst>
                <a:ext uri="{FF2B5EF4-FFF2-40B4-BE49-F238E27FC236}">
                  <a16:creationId xmlns:a16="http://schemas.microsoft.com/office/drawing/2014/main" xmlns="" id="{BBDEA5EF-5057-61A8-1093-BCC62339A03D}"/>
                </a:ext>
              </a:extLst>
            </p:cNvPr>
            <p:cNvSpPr txBox="1"/>
            <p:nvPr/>
          </p:nvSpPr>
          <p:spPr>
            <a:xfrm>
              <a:off x="1483" y="651"/>
              <a:ext cx="2219" cy="221"/>
            </a:xfrm>
            <a:prstGeom prst="rect">
              <a:avLst/>
            </a:prstGeom>
            <a:noFill/>
            <a:ln>
              <a:noFill/>
            </a:ln>
          </p:spPr>
          <p:txBody>
            <a:bodyPr spcFirstLastPara="1" wrap="square" lIns="91425" tIns="45700" rIns="91425" bIns="45700" anchor="t" anchorCtr="0">
              <a:spAutoFit/>
            </a:bodyPr>
            <a:lstStyle/>
            <a:p>
              <a:pPr algn="ctr"/>
              <a:r>
                <a:rPr lang="en-US" sz="1000">
                  <a:solidFill>
                    <a:schemeClr val="dk1"/>
                  </a:solidFill>
                  <a:latin typeface="Calibri"/>
                  <a:cs typeface="Calibri"/>
                  <a:sym typeface="Calibri"/>
                </a:rPr>
                <a:t>Predicted 100-year flood level</a:t>
              </a:r>
              <a:endParaRPr sz="1000">
                <a:solidFill>
                  <a:schemeClr val="dk1"/>
                </a:solidFill>
                <a:latin typeface="Calibri"/>
                <a:cs typeface="Calibri"/>
              </a:endParaRPr>
            </a:p>
          </p:txBody>
        </p:sp>
        <p:sp>
          <p:nvSpPr>
            <p:cNvPr id="40" name="Google Shape;613;p27">
              <a:extLst>
                <a:ext uri="{FF2B5EF4-FFF2-40B4-BE49-F238E27FC236}">
                  <a16:creationId xmlns:a16="http://schemas.microsoft.com/office/drawing/2014/main" xmlns="" id="{7BADC85D-1148-BA3A-72F3-13C0F7E44B64}"/>
                </a:ext>
              </a:extLst>
            </p:cNvPr>
            <p:cNvSpPr txBox="1"/>
            <p:nvPr/>
          </p:nvSpPr>
          <p:spPr>
            <a:xfrm>
              <a:off x="2714" y="1224"/>
              <a:ext cx="1453" cy="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Composite 100-year hazard line</a:t>
              </a:r>
              <a:endParaRPr/>
            </a:p>
          </p:txBody>
        </p:sp>
        <p:cxnSp>
          <p:nvCxnSpPr>
            <p:cNvPr id="41" name="Google Shape;614;p27">
              <a:extLst>
                <a:ext uri="{FF2B5EF4-FFF2-40B4-BE49-F238E27FC236}">
                  <a16:creationId xmlns:a16="http://schemas.microsoft.com/office/drawing/2014/main" xmlns="" id="{ABD9B2DC-0ACF-0329-B12C-13E750926DBE}"/>
                </a:ext>
              </a:extLst>
            </p:cNvPr>
            <p:cNvCxnSpPr/>
            <p:nvPr/>
          </p:nvCxnSpPr>
          <p:spPr>
            <a:xfrm>
              <a:off x="1536" y="1728"/>
              <a:ext cx="288" cy="144"/>
            </a:xfrm>
            <a:prstGeom prst="straightConnector1">
              <a:avLst/>
            </a:prstGeom>
            <a:noFill/>
            <a:ln w="9525" cap="flat" cmpd="sng">
              <a:solidFill>
                <a:schemeClr val="dk1"/>
              </a:solidFill>
              <a:prstDash val="solid"/>
              <a:round/>
              <a:headEnd type="none" w="med" len="med"/>
              <a:tailEnd type="none" w="med" len="med"/>
            </a:ln>
          </p:spPr>
        </p:cxnSp>
        <p:cxnSp>
          <p:nvCxnSpPr>
            <p:cNvPr id="42" name="Google Shape;615;p27">
              <a:extLst>
                <a:ext uri="{FF2B5EF4-FFF2-40B4-BE49-F238E27FC236}">
                  <a16:creationId xmlns:a16="http://schemas.microsoft.com/office/drawing/2014/main" xmlns="" id="{180B7F26-B2E4-AA60-895C-31CEBF520A7F}"/>
                </a:ext>
              </a:extLst>
            </p:cNvPr>
            <p:cNvCxnSpPr/>
            <p:nvPr/>
          </p:nvCxnSpPr>
          <p:spPr>
            <a:xfrm>
              <a:off x="1632" y="2400"/>
              <a:ext cx="288" cy="0"/>
            </a:xfrm>
            <a:prstGeom prst="straightConnector1">
              <a:avLst/>
            </a:prstGeom>
            <a:noFill/>
            <a:ln w="9525" cap="flat" cmpd="sng">
              <a:solidFill>
                <a:schemeClr val="dk1"/>
              </a:solidFill>
              <a:prstDash val="solid"/>
              <a:round/>
              <a:headEnd type="none" w="med" len="med"/>
              <a:tailEnd type="none" w="med" len="med"/>
            </a:ln>
          </p:spPr>
        </p:cxnSp>
        <p:cxnSp>
          <p:nvCxnSpPr>
            <p:cNvPr id="43" name="Google Shape;616;p27">
              <a:extLst>
                <a:ext uri="{FF2B5EF4-FFF2-40B4-BE49-F238E27FC236}">
                  <a16:creationId xmlns:a16="http://schemas.microsoft.com/office/drawing/2014/main" xmlns="" id="{DC9B23A3-8FB8-94F6-6C2E-E4FCA90D7150}"/>
                </a:ext>
              </a:extLst>
            </p:cNvPr>
            <p:cNvCxnSpPr/>
            <p:nvPr/>
          </p:nvCxnSpPr>
          <p:spPr>
            <a:xfrm flipH="1">
              <a:off x="1968" y="864"/>
              <a:ext cx="144" cy="288"/>
            </a:xfrm>
            <a:prstGeom prst="straightConnector1">
              <a:avLst/>
            </a:prstGeom>
            <a:noFill/>
            <a:ln w="9525" cap="flat" cmpd="sng">
              <a:solidFill>
                <a:schemeClr val="dk1"/>
              </a:solidFill>
              <a:prstDash val="solid"/>
              <a:round/>
              <a:headEnd type="none" w="med" len="med"/>
              <a:tailEnd type="none" w="med" len="med"/>
            </a:ln>
          </p:spPr>
        </p:cxnSp>
        <p:cxnSp>
          <p:nvCxnSpPr>
            <p:cNvPr id="44" name="Google Shape;617;p27">
              <a:extLst>
                <a:ext uri="{FF2B5EF4-FFF2-40B4-BE49-F238E27FC236}">
                  <a16:creationId xmlns:a16="http://schemas.microsoft.com/office/drawing/2014/main" xmlns="" id="{3696BA15-1FE4-2AF4-BA77-919012EFD148}"/>
                </a:ext>
              </a:extLst>
            </p:cNvPr>
            <p:cNvCxnSpPr/>
            <p:nvPr/>
          </p:nvCxnSpPr>
          <p:spPr>
            <a:xfrm rot="10800000" flipH="1">
              <a:off x="3024" y="1536"/>
              <a:ext cx="96" cy="288"/>
            </a:xfrm>
            <a:prstGeom prst="straightConnector1">
              <a:avLst/>
            </a:prstGeom>
            <a:noFill/>
            <a:ln w="9525" cap="flat" cmpd="sng">
              <a:solidFill>
                <a:schemeClr val="dk1"/>
              </a:solidFill>
              <a:prstDash val="solid"/>
              <a:round/>
              <a:headEnd type="none" w="med" len="med"/>
              <a:tailEnd type="none" w="med" len="med"/>
            </a:ln>
          </p:spPr>
        </p:cxnSp>
        <p:cxnSp>
          <p:nvCxnSpPr>
            <p:cNvPr id="45" name="Google Shape;618;p27">
              <a:extLst>
                <a:ext uri="{FF2B5EF4-FFF2-40B4-BE49-F238E27FC236}">
                  <a16:creationId xmlns:a16="http://schemas.microsoft.com/office/drawing/2014/main" xmlns="" id="{09FA3F46-0AFD-069A-1B59-8BB22B5B26E7}"/>
                </a:ext>
              </a:extLst>
            </p:cNvPr>
            <p:cNvCxnSpPr/>
            <p:nvPr/>
          </p:nvCxnSpPr>
          <p:spPr>
            <a:xfrm flipH="1">
              <a:off x="2016" y="2784"/>
              <a:ext cx="144" cy="384"/>
            </a:xfrm>
            <a:prstGeom prst="straightConnector1">
              <a:avLst/>
            </a:prstGeom>
            <a:noFill/>
            <a:ln w="9525" cap="flat" cmpd="sng">
              <a:solidFill>
                <a:schemeClr val="dk1"/>
              </a:solidFill>
              <a:prstDash val="solid"/>
              <a:round/>
              <a:headEnd type="none" w="med" len="med"/>
              <a:tailEnd type="none" w="med" len="med"/>
            </a:ln>
          </p:spPr>
        </p:cxnSp>
      </p:grpSp>
      <p:sp>
        <p:nvSpPr>
          <p:cNvPr id="46" name="Google Shape;585;p26">
            <a:extLst>
              <a:ext uri="{FF2B5EF4-FFF2-40B4-BE49-F238E27FC236}">
                <a16:creationId xmlns:a16="http://schemas.microsoft.com/office/drawing/2014/main" xmlns="" id="{BD2DADB7-421A-04FE-6C15-4CD85DF2BA4D}"/>
              </a:ext>
            </a:extLst>
          </p:cNvPr>
          <p:cNvSpPr txBox="1"/>
          <p:nvPr/>
        </p:nvSpPr>
        <p:spPr>
          <a:xfrm>
            <a:off x="5818900" y="669356"/>
            <a:ext cx="5438773" cy="276959"/>
          </a:xfrm>
          <a:prstGeom prst="rect">
            <a:avLst/>
          </a:prstGeom>
          <a:noFill/>
          <a:ln>
            <a:noFill/>
          </a:ln>
        </p:spPr>
        <p:txBody>
          <a:bodyPr spcFirstLastPara="1" wrap="square" lIns="91425" tIns="45700" rIns="91425" bIns="45700" anchor="t" anchorCtr="0">
            <a:spAutoFit/>
          </a:bodyPr>
          <a:lstStyle/>
          <a:p>
            <a:pPr marL="0" marR="0" lvl="1"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1:1,25,000 Scale</a:t>
            </a:r>
            <a:endParaRPr/>
          </a:p>
        </p:txBody>
      </p:sp>
      <p:sp>
        <p:nvSpPr>
          <p:cNvPr id="47" name="Google Shape;584;p26">
            <a:extLst>
              <a:ext uri="{FF2B5EF4-FFF2-40B4-BE49-F238E27FC236}">
                <a16:creationId xmlns:a16="http://schemas.microsoft.com/office/drawing/2014/main" xmlns="" id="{5784796E-7268-B97C-08B1-950035ECDBCE}"/>
              </a:ext>
            </a:extLst>
          </p:cNvPr>
          <p:cNvSpPr txBox="1"/>
          <p:nvPr/>
        </p:nvSpPr>
        <p:spPr>
          <a:xfrm>
            <a:off x="7125186" y="381669"/>
            <a:ext cx="3346938"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err="1">
                <a:solidFill>
                  <a:schemeClr val="dk1"/>
                </a:solidFill>
                <a:latin typeface="Calibri"/>
                <a:ea typeface="Calibri"/>
                <a:cs typeface="Calibri"/>
                <a:sym typeface="Calibri"/>
              </a:rPr>
              <a:t>Multihazard</a:t>
            </a:r>
            <a:r>
              <a:rPr lang="en-US" sz="1800" b="1">
                <a:solidFill>
                  <a:schemeClr val="dk1"/>
                </a:solidFill>
                <a:latin typeface="Calibri"/>
                <a:ea typeface="Calibri"/>
                <a:cs typeface="Calibri"/>
                <a:sym typeface="Calibri"/>
              </a:rPr>
              <a:t> Vulnerability Atlas</a:t>
            </a:r>
            <a:endParaRPr sz="1800" b="1">
              <a:solidFill>
                <a:schemeClr val="dk1"/>
              </a:solidFill>
              <a:latin typeface="Calibri"/>
              <a:ea typeface="Calibri"/>
              <a:cs typeface="Calibri"/>
              <a:sym typeface="Calibri"/>
            </a:endParaRPr>
          </a:p>
        </p:txBody>
      </p:sp>
      <p:sp>
        <p:nvSpPr>
          <p:cNvPr id="49" name="Text Box 6">
            <a:extLst>
              <a:ext uri="{FF2B5EF4-FFF2-40B4-BE49-F238E27FC236}">
                <a16:creationId xmlns:a16="http://schemas.microsoft.com/office/drawing/2014/main" xmlns="" id="{D162F85C-795A-593A-A9C5-C6004F179B48}"/>
              </a:ext>
            </a:extLst>
          </p:cNvPr>
          <p:cNvSpPr txBox="1">
            <a:spLocks noChangeArrowheads="1"/>
          </p:cNvSpPr>
          <p:nvPr/>
        </p:nvSpPr>
        <p:spPr bwMode="auto">
          <a:xfrm>
            <a:off x="6017147" y="4012283"/>
            <a:ext cx="2521139" cy="307777"/>
          </a:xfrm>
          <a:prstGeom prst="rect">
            <a:avLst/>
          </a:prstGeom>
          <a:noFill/>
          <a:ln w="9525">
            <a:noFill/>
            <a:miter lim="800000"/>
            <a:headEnd/>
            <a:tailEnd/>
          </a:ln>
        </p:spPr>
        <p:txBody>
          <a:bodyPr wrap="none">
            <a:spAutoFit/>
          </a:bodyPr>
          <a:lstStyle/>
          <a:p>
            <a:pPr algn="ctr">
              <a:defRPr/>
            </a:pPr>
            <a:r>
              <a:rPr lang="en-US" sz="1400"/>
              <a:t>Multi-hazard Vulnerability Map</a:t>
            </a:r>
          </a:p>
        </p:txBody>
      </p:sp>
      <p:sp>
        <p:nvSpPr>
          <p:cNvPr id="50" name="TextBox 49">
            <a:extLst>
              <a:ext uri="{FF2B5EF4-FFF2-40B4-BE49-F238E27FC236}">
                <a16:creationId xmlns:a16="http://schemas.microsoft.com/office/drawing/2014/main" xmlns="" id="{2A5353B8-8645-3806-B8A3-B084CC5ACA2A}"/>
              </a:ext>
            </a:extLst>
          </p:cNvPr>
          <p:cNvSpPr txBox="1"/>
          <p:nvPr/>
        </p:nvSpPr>
        <p:spPr>
          <a:xfrm>
            <a:off x="9008718" y="4008695"/>
            <a:ext cx="3234215" cy="307777"/>
          </a:xfrm>
          <a:prstGeom prst="rect">
            <a:avLst/>
          </a:prstGeom>
          <a:noFill/>
        </p:spPr>
        <p:txBody>
          <a:bodyPr wrap="square" rtlCol="0">
            <a:spAutoFit/>
          </a:bodyPr>
          <a:lstStyle/>
          <a:p>
            <a:pPr algn="ctr"/>
            <a:r>
              <a:rPr lang="en-GB" sz="1400"/>
              <a:t>Coastal Inundation </a:t>
            </a:r>
            <a:r>
              <a:rPr lang="en-GB" sz="1400">
                <a:latin typeface="Times New Roman" panose="02020603050405020304" pitchFamily="18" charset="0"/>
                <a:cs typeface="Times New Roman" panose="02020603050405020304" pitchFamily="18" charset="0"/>
              </a:rPr>
              <a:t>– </a:t>
            </a:r>
            <a:r>
              <a:rPr lang="en-GB" sz="1400"/>
              <a:t>3D Mapping</a:t>
            </a:r>
            <a:endParaRPr lang="en-IN" sz="1400"/>
          </a:p>
        </p:txBody>
      </p:sp>
      <p:pic>
        <p:nvPicPr>
          <p:cNvPr id="2" name="Picture 1" descr="A round purple label with a person blowing bubbles&#10;&#10;Description automatically generated">
            <a:extLst>
              <a:ext uri="{FF2B5EF4-FFF2-40B4-BE49-F238E27FC236}">
                <a16:creationId xmlns:a16="http://schemas.microsoft.com/office/drawing/2014/main" xmlns="" id="{B7F312EE-77ED-F474-F33A-35B850022C4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1026014" y="2484238"/>
            <a:ext cx="1146050" cy="1146050"/>
          </a:xfrm>
          <a:prstGeom prst="rect">
            <a:avLst/>
          </a:prstGeom>
        </p:spPr>
      </p:pic>
      <p:pic>
        <p:nvPicPr>
          <p:cNvPr id="23" name="Picture 22" descr="A green circle with white text and a windmill and sun&#10;&#10;Description automatically generated">
            <a:extLst>
              <a:ext uri="{FF2B5EF4-FFF2-40B4-BE49-F238E27FC236}">
                <a16:creationId xmlns:a16="http://schemas.microsoft.com/office/drawing/2014/main" xmlns="" id="{2AFB9A9B-1E83-5C93-E42A-8E64ED472EA7}"/>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8485039" y="2516163"/>
            <a:ext cx="1146050" cy="1146050"/>
          </a:xfrm>
          <a:prstGeom prst="rect">
            <a:avLst/>
          </a:prstGeom>
        </p:spPr>
      </p:pic>
      <p:pic>
        <p:nvPicPr>
          <p:cNvPr id="24" name="Picture 23" descr="A circular green and white logo&#10;&#10;Description automatically generated with medium confidence">
            <a:extLst>
              <a:ext uri="{FF2B5EF4-FFF2-40B4-BE49-F238E27FC236}">
                <a16:creationId xmlns:a16="http://schemas.microsoft.com/office/drawing/2014/main" xmlns="" id="{C6452448-9D01-7CF9-92FC-35E9A6491FDB}"/>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9748707" y="2484550"/>
            <a:ext cx="1146050" cy="1146050"/>
          </a:xfrm>
          <a:prstGeom prst="rect">
            <a:avLst/>
          </a:prstGeom>
        </p:spPr>
      </p:pic>
      <p:pic>
        <p:nvPicPr>
          <p:cNvPr id="27" name="Picture 26" descr="A grey circle with a computer screen and a white text&#10;&#10;Description automatically generated">
            <a:extLst>
              <a:ext uri="{FF2B5EF4-FFF2-40B4-BE49-F238E27FC236}">
                <a16:creationId xmlns:a16="http://schemas.microsoft.com/office/drawing/2014/main" xmlns="" id="{627F2637-5DDA-C7A5-F764-01291010FCD1}"/>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1058256" y="832000"/>
            <a:ext cx="1146050" cy="1146050"/>
          </a:xfrm>
          <a:prstGeom prst="rect">
            <a:avLst/>
          </a:prstGeom>
        </p:spPr>
      </p:pic>
    </p:spTree>
    <p:extLst>
      <p:ext uri="{BB962C8B-B14F-4D97-AF65-F5344CB8AC3E}">
        <p14:creationId xmlns:p14="http://schemas.microsoft.com/office/powerpoint/2010/main" xmlns="" val="1881712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srcRect/>
          <a:stretch>
            <a:fillRect/>
          </a:stretch>
        </p:blipFill>
        <p:spPr bwMode="auto">
          <a:xfrm>
            <a:off x="335893" y="2823399"/>
            <a:ext cx="4800000" cy="2090323"/>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srcRect/>
          <a:stretch>
            <a:fillRect/>
          </a:stretch>
        </p:blipFill>
        <p:spPr bwMode="auto">
          <a:xfrm>
            <a:off x="335893" y="606788"/>
            <a:ext cx="4800000" cy="2059200"/>
          </a:xfrm>
          <a:prstGeom prst="rect">
            <a:avLst/>
          </a:prstGeom>
          <a:noFill/>
          <a:ln w="9525">
            <a:noFill/>
            <a:miter lim="800000"/>
            <a:headEnd/>
            <a:tailEnd/>
          </a:ln>
        </p:spPr>
      </p:pic>
      <p:pic>
        <p:nvPicPr>
          <p:cNvPr id="1029" name="Picture 5"/>
          <p:cNvPicPr>
            <a:picLocks noChangeAspect="1" noChangeArrowheads="1"/>
          </p:cNvPicPr>
          <p:nvPr/>
        </p:nvPicPr>
        <p:blipFill>
          <a:blip r:embed="rId5" cstate="screen"/>
          <a:srcRect/>
          <a:stretch>
            <a:fillRect/>
          </a:stretch>
        </p:blipFill>
        <p:spPr bwMode="auto">
          <a:xfrm>
            <a:off x="335893" y="4956494"/>
            <a:ext cx="4800000" cy="1784874"/>
          </a:xfrm>
          <a:prstGeom prst="rect">
            <a:avLst/>
          </a:prstGeom>
          <a:noFill/>
          <a:ln w="9525">
            <a:noFill/>
            <a:miter lim="800000"/>
            <a:headEnd/>
            <a:tailEnd/>
          </a:ln>
        </p:spPr>
      </p:pic>
      <p:pic>
        <p:nvPicPr>
          <p:cNvPr id="1031" name="Picture 7"/>
          <p:cNvPicPr>
            <a:picLocks noChangeAspect="1" noChangeArrowheads="1"/>
          </p:cNvPicPr>
          <p:nvPr/>
        </p:nvPicPr>
        <p:blipFill>
          <a:blip r:embed="rId6" cstate="screen"/>
          <a:srcRect/>
          <a:stretch>
            <a:fillRect/>
          </a:stretch>
        </p:blipFill>
        <p:spPr bwMode="auto">
          <a:xfrm>
            <a:off x="5711957" y="1223584"/>
            <a:ext cx="5760000" cy="2618182"/>
          </a:xfrm>
          <a:prstGeom prst="rect">
            <a:avLst/>
          </a:prstGeom>
          <a:noFill/>
          <a:ln w="9525">
            <a:noFill/>
            <a:miter lim="800000"/>
            <a:headEnd/>
            <a:tailEnd/>
          </a:ln>
        </p:spPr>
      </p:pic>
      <p:pic>
        <p:nvPicPr>
          <p:cNvPr id="1032" name="Picture 8"/>
          <p:cNvPicPr>
            <a:picLocks noChangeAspect="1" noChangeArrowheads="1"/>
          </p:cNvPicPr>
          <p:nvPr/>
        </p:nvPicPr>
        <p:blipFill>
          <a:blip r:embed="rId7" cstate="screen"/>
          <a:srcRect/>
          <a:stretch>
            <a:fillRect/>
          </a:stretch>
        </p:blipFill>
        <p:spPr bwMode="auto">
          <a:xfrm>
            <a:off x="5711957" y="4119542"/>
            <a:ext cx="5760000" cy="2618182"/>
          </a:xfrm>
          <a:prstGeom prst="rect">
            <a:avLst/>
          </a:prstGeom>
          <a:noFill/>
          <a:ln w="9525">
            <a:noFill/>
            <a:miter lim="800000"/>
            <a:headEnd/>
            <a:tailEnd/>
          </a:ln>
        </p:spPr>
      </p:pic>
      <p:sp>
        <p:nvSpPr>
          <p:cNvPr id="12" name="TextBox 11"/>
          <p:cNvSpPr txBox="1"/>
          <p:nvPr/>
        </p:nvSpPr>
        <p:spPr>
          <a:xfrm>
            <a:off x="5711959" y="548681"/>
            <a:ext cx="6144683" cy="461665"/>
          </a:xfrm>
          <a:prstGeom prst="rect">
            <a:avLst/>
          </a:prstGeom>
          <a:noFill/>
        </p:spPr>
        <p:txBody>
          <a:bodyPr wrap="square" rtlCol="0">
            <a:spAutoFit/>
          </a:bodyPr>
          <a:lstStyle/>
          <a:p>
            <a:r>
              <a:rPr lang="en-US" sz="1200"/>
              <a:t>Model setup, propagation and inundating modeling, Overlay of the modeling results and risk assessment at building level and generation of outputs</a:t>
            </a:r>
            <a:endParaRPr lang="en-IN" sz="1200"/>
          </a:p>
        </p:txBody>
      </p:sp>
      <p:sp>
        <p:nvSpPr>
          <p:cNvPr id="10" name="TextBox 3"/>
          <p:cNvSpPr txBox="1">
            <a:spLocks noChangeArrowheads="1"/>
          </p:cNvSpPr>
          <p:nvPr/>
        </p:nvSpPr>
        <p:spPr bwMode="auto">
          <a:xfrm>
            <a:off x="-1" y="0"/>
            <a:ext cx="10595429" cy="461647"/>
          </a:xfrm>
          <a:prstGeom prst="rect">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20" tIns="45711" rIns="91420" bIns="45711">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Coastal Inundation and Risk Assessments</a:t>
            </a:r>
          </a:p>
        </p:txBody>
      </p:sp>
      <p:pic>
        <p:nvPicPr>
          <p:cNvPr id="9" name="Picture 2" descr="C:\Users\Mohanty\Desktop\logo.jpg"/>
          <p:cNvPicPr>
            <a:picLocks noChangeAspect="1" noChangeArrowheads="1"/>
          </p:cNvPicPr>
          <p:nvPr/>
        </p:nvPicPr>
        <p:blipFill>
          <a:blip r:embed="rId8" cstate="print"/>
          <a:srcRect l="9111" b="5882"/>
          <a:stretch>
            <a:fillRect/>
          </a:stretch>
        </p:blipFill>
        <p:spPr bwMode="auto">
          <a:xfrm>
            <a:off x="10580914" y="0"/>
            <a:ext cx="1579061" cy="566057"/>
          </a:xfrm>
          <a:prstGeom prst="rect">
            <a:avLst/>
          </a:prstGeom>
          <a:noFill/>
        </p:spPr>
      </p:pic>
      <p:pic>
        <p:nvPicPr>
          <p:cNvPr id="2" name="Picture 1" descr="A round purple label with a person blowing bubbles&#10;&#10;Description automatically generated">
            <a:extLst>
              <a:ext uri="{FF2B5EF4-FFF2-40B4-BE49-F238E27FC236}">
                <a16:creationId xmlns:a16="http://schemas.microsoft.com/office/drawing/2014/main" xmlns="" id="{56B5AA56-2335-8A21-9BAB-09FED99A60A7}"/>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1051433" y="3320214"/>
            <a:ext cx="1146050" cy="1146050"/>
          </a:xfrm>
          <a:prstGeom prst="rect">
            <a:avLst/>
          </a:prstGeom>
        </p:spPr>
      </p:pic>
      <p:pic>
        <p:nvPicPr>
          <p:cNvPr id="3" name="Picture 2" descr="A green circle with white text and a windmill and sun&#10;&#10;Description automatically generated">
            <a:extLst>
              <a:ext uri="{FF2B5EF4-FFF2-40B4-BE49-F238E27FC236}">
                <a16:creationId xmlns:a16="http://schemas.microsoft.com/office/drawing/2014/main" xmlns="" id="{25EFE993-26F3-794B-5B9E-173082628432}"/>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1013925" y="947270"/>
            <a:ext cx="1146050" cy="1146050"/>
          </a:xfrm>
          <a:prstGeom prst="rect">
            <a:avLst/>
          </a:prstGeom>
        </p:spPr>
      </p:pic>
      <p:pic>
        <p:nvPicPr>
          <p:cNvPr id="4" name="Picture 3" descr="A circular green and white logo&#10;&#10;Description automatically generated with medium confidence">
            <a:extLst>
              <a:ext uri="{FF2B5EF4-FFF2-40B4-BE49-F238E27FC236}">
                <a16:creationId xmlns:a16="http://schemas.microsoft.com/office/drawing/2014/main" xmlns="" id="{3054ECAE-7075-B897-EE92-86FA20F5A85B}"/>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1013925" y="2133742"/>
            <a:ext cx="1146050" cy="1146050"/>
          </a:xfrm>
          <a:prstGeom prst="rect">
            <a:avLst/>
          </a:prstGeom>
        </p:spPr>
      </p:pic>
      <p:pic>
        <p:nvPicPr>
          <p:cNvPr id="5" name="Picture 4" descr="A grey circle with a computer screen and a white text&#10;&#10;Description automatically generated">
            <a:extLst>
              <a:ext uri="{FF2B5EF4-FFF2-40B4-BE49-F238E27FC236}">
                <a16:creationId xmlns:a16="http://schemas.microsoft.com/office/drawing/2014/main" xmlns="" id="{74D60AEC-A13D-85A1-51E5-C48A967DDC9B}"/>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1045950" y="4488366"/>
            <a:ext cx="1146050" cy="1146050"/>
          </a:xfrm>
          <a:prstGeom prst="rect">
            <a:avLst/>
          </a:prstGeom>
        </p:spPr>
      </p:pic>
    </p:spTree>
    <p:extLst>
      <p:ext uri="{BB962C8B-B14F-4D97-AF65-F5344CB8AC3E}">
        <p14:creationId xmlns:p14="http://schemas.microsoft.com/office/powerpoint/2010/main" xmlns="" val="3736670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61">
            <a:extLst>
              <a:ext uri="{FF2B5EF4-FFF2-40B4-BE49-F238E27FC236}">
                <a16:creationId xmlns:a16="http://schemas.microsoft.com/office/drawing/2014/main" xmlns="" id="{9CACD7F6-4832-4F8D-A245-773297010D76}"/>
              </a:ext>
            </a:extLst>
          </p:cNvPr>
          <p:cNvSpPr/>
          <p:nvPr/>
        </p:nvSpPr>
        <p:spPr>
          <a:xfrm>
            <a:off x="-1" y="-5898"/>
            <a:ext cx="10412084" cy="523775"/>
          </a:xfrm>
          <a:prstGeom prst="roundRect">
            <a:avLst>
              <a:gd name="adj" fmla="val 0"/>
            </a:avLst>
          </a:prstGeom>
          <a:solidFill>
            <a:srgbClr val="3333CC"/>
          </a:solidFill>
          <a:ln w="9360" cap="flat">
            <a:noFill/>
            <a:round/>
            <a:headEnd/>
            <a:tailEnd/>
          </a:ln>
          <a:effectLst/>
        </p:spPr>
        <p:txBody>
          <a:bodyPr lIns="90000" tIns="0" rIns="90000" bIns="0"/>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8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Deep Ocean Mission</a:t>
            </a:r>
          </a:p>
        </p:txBody>
      </p:sp>
      <p:sp>
        <p:nvSpPr>
          <p:cNvPr id="3" name="TextBox 2">
            <a:extLst>
              <a:ext uri="{FF2B5EF4-FFF2-40B4-BE49-F238E27FC236}">
                <a16:creationId xmlns:a16="http://schemas.microsoft.com/office/drawing/2014/main" xmlns="" id="{F38B155D-0318-928B-8A63-1C96A86E4990}"/>
              </a:ext>
            </a:extLst>
          </p:cNvPr>
          <p:cNvSpPr txBox="1"/>
          <p:nvPr/>
        </p:nvSpPr>
        <p:spPr>
          <a:xfrm>
            <a:off x="4637314" y="602340"/>
            <a:ext cx="7294352" cy="1477328"/>
          </a:xfrm>
          <a:prstGeom prst="rect">
            <a:avLst/>
          </a:prstGeom>
          <a:noFill/>
        </p:spPr>
        <p:txBody>
          <a:bodyPr wrap="square" rtlCol="0">
            <a:spAutoFit/>
          </a:bodyPr>
          <a:lstStyle/>
          <a:p>
            <a:pPr algn="just"/>
            <a:r>
              <a:rPr lang="en-US" dirty="0"/>
              <a:t>“</a:t>
            </a:r>
            <a:r>
              <a:rPr lang="en-US" b="1" dirty="0">
                <a:solidFill>
                  <a:srgbClr val="FF0000"/>
                </a:solidFill>
              </a:rPr>
              <a:t>Global surface temperature will continue to increase until at least the mid-century under all emissions scenarios considered. Global warming of 1.5°C and 2°C will be exceeded during the 21st century unless deep reductions in CO2 and other greenhouse gas emissions occur in the coming decades.</a:t>
            </a:r>
            <a:r>
              <a:rPr lang="en-US" dirty="0"/>
              <a:t>” - As per recent report of IPCC AR6 (August 2021)</a:t>
            </a:r>
          </a:p>
        </p:txBody>
      </p:sp>
      <p:sp>
        <p:nvSpPr>
          <p:cNvPr id="5" name="TextBox 4">
            <a:extLst>
              <a:ext uri="{FF2B5EF4-FFF2-40B4-BE49-F238E27FC236}">
                <a16:creationId xmlns:a16="http://schemas.microsoft.com/office/drawing/2014/main" xmlns="" id="{FB47DF3D-889F-9643-5EBE-D823203AD007}"/>
              </a:ext>
            </a:extLst>
          </p:cNvPr>
          <p:cNvSpPr txBox="1"/>
          <p:nvPr/>
        </p:nvSpPr>
        <p:spPr>
          <a:xfrm>
            <a:off x="4756135" y="2081843"/>
            <a:ext cx="7229036" cy="1200329"/>
          </a:xfrm>
          <a:prstGeom prst="rect">
            <a:avLst/>
          </a:prstGeom>
          <a:noFill/>
        </p:spPr>
        <p:txBody>
          <a:bodyPr wrap="square">
            <a:spAutoFit/>
          </a:bodyPr>
          <a:lstStyle/>
          <a:p>
            <a:pPr algn="just">
              <a:spcBef>
                <a:spcPts val="600"/>
              </a:spcBef>
            </a:pPr>
            <a:r>
              <a:rPr lang="en-US" dirty="0">
                <a:solidFill>
                  <a:srgbClr val="FF0000"/>
                </a:solidFill>
              </a:rPr>
              <a:t>Global mean sea level will continue to rise </a:t>
            </a:r>
            <a:r>
              <a:rPr lang="en-US" dirty="0"/>
              <a:t>and by the end of 21</a:t>
            </a:r>
            <a:r>
              <a:rPr lang="en-US" baseline="30000" dirty="0"/>
              <a:t>st</a:t>
            </a:r>
            <a:r>
              <a:rPr lang="en-US" dirty="0"/>
              <a:t> century it will increase by </a:t>
            </a:r>
            <a:r>
              <a:rPr lang="en-US" dirty="0">
                <a:solidFill>
                  <a:srgbClr val="FF0000"/>
                </a:solidFill>
              </a:rPr>
              <a:t>0.28-0.55 m</a:t>
            </a:r>
            <a:r>
              <a:rPr lang="en-US" dirty="0"/>
              <a:t> under very low GHG emission (SSP1-1.9), </a:t>
            </a:r>
            <a:r>
              <a:rPr lang="en-US" dirty="0">
                <a:solidFill>
                  <a:srgbClr val="FF0000"/>
                </a:solidFill>
              </a:rPr>
              <a:t>0.44-0.76</a:t>
            </a:r>
            <a:r>
              <a:rPr lang="en-US" dirty="0"/>
              <a:t> under intermediate scenario (SSP2-4.5) and </a:t>
            </a:r>
            <a:r>
              <a:rPr lang="en-US" dirty="0">
                <a:solidFill>
                  <a:srgbClr val="FF0000"/>
                </a:solidFill>
              </a:rPr>
              <a:t>0.63-1.01</a:t>
            </a:r>
            <a:r>
              <a:rPr lang="en-US" dirty="0"/>
              <a:t> under very high GHG emission scenario (SSP5-8.5)</a:t>
            </a:r>
          </a:p>
        </p:txBody>
      </p:sp>
      <p:pic>
        <p:nvPicPr>
          <p:cNvPr id="6" name="Picture 8" descr="A picture containing text, outdoor, palm, tree&#10;&#10;Description automatically generated">
            <a:extLst>
              <a:ext uri="{FF2B5EF4-FFF2-40B4-BE49-F238E27FC236}">
                <a16:creationId xmlns:a16="http://schemas.microsoft.com/office/drawing/2014/main" xmlns="" id="{800F615F-6E8A-8968-085A-41421E70EF26}"/>
              </a:ext>
            </a:extLst>
          </p:cNvPr>
          <p:cNvPicPr>
            <a:picLocks noChangeAspect="1"/>
          </p:cNvPicPr>
          <p:nvPr/>
        </p:nvPicPr>
        <p:blipFill>
          <a:blip r:embed="rId2" cstate="print"/>
          <a:stretch>
            <a:fillRect/>
          </a:stretch>
        </p:blipFill>
        <p:spPr>
          <a:xfrm>
            <a:off x="0" y="4036042"/>
            <a:ext cx="4637314" cy="2832844"/>
          </a:xfrm>
          <a:prstGeom prst="rect">
            <a:avLst/>
          </a:prstGeom>
        </p:spPr>
      </p:pic>
      <p:sp>
        <p:nvSpPr>
          <p:cNvPr id="12" name="TextBox 11">
            <a:extLst>
              <a:ext uri="{FF2B5EF4-FFF2-40B4-BE49-F238E27FC236}">
                <a16:creationId xmlns:a16="http://schemas.microsoft.com/office/drawing/2014/main" xmlns="" id="{A8B89A77-1DFE-CE56-6AC6-14B6B4DA099A}"/>
              </a:ext>
            </a:extLst>
          </p:cNvPr>
          <p:cNvSpPr txBox="1"/>
          <p:nvPr/>
        </p:nvSpPr>
        <p:spPr>
          <a:xfrm>
            <a:off x="2642995" y="5559152"/>
            <a:ext cx="17658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solidFill>
                <a:highlight>
                  <a:srgbClr val="FFFF00"/>
                </a:highlight>
              </a:rPr>
              <a:t>Sea Level Rise</a:t>
            </a:r>
            <a:endParaRPr lang="en-US">
              <a:solidFill>
                <a:schemeClr val="tx1"/>
              </a:solidFill>
              <a:highlight>
                <a:srgbClr val="FFFF00"/>
              </a:highlight>
            </a:endParaRPr>
          </a:p>
          <a:p>
            <a:endParaRPr lang="en-US"/>
          </a:p>
        </p:txBody>
      </p:sp>
      <p:sp>
        <p:nvSpPr>
          <p:cNvPr id="14" name="TextBox 13">
            <a:extLst>
              <a:ext uri="{FF2B5EF4-FFF2-40B4-BE49-F238E27FC236}">
                <a16:creationId xmlns:a16="http://schemas.microsoft.com/office/drawing/2014/main" xmlns="" id="{14911D79-5D1D-5713-8C8D-7E801501C0DC}"/>
              </a:ext>
            </a:extLst>
          </p:cNvPr>
          <p:cNvSpPr txBox="1"/>
          <p:nvPr/>
        </p:nvSpPr>
        <p:spPr>
          <a:xfrm>
            <a:off x="2590401" y="6211669"/>
            <a:ext cx="20497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solidFill>
                <a:highlight>
                  <a:srgbClr val="FFFF00"/>
                </a:highlight>
              </a:rPr>
              <a:t>Coastal Erosion</a:t>
            </a:r>
            <a:endParaRPr lang="en-US">
              <a:solidFill>
                <a:schemeClr val="tx1"/>
              </a:solidFill>
              <a:highlight>
                <a:srgbClr val="FFFF00"/>
              </a:highlight>
            </a:endParaRPr>
          </a:p>
          <a:p>
            <a:endParaRPr lang="en-US"/>
          </a:p>
        </p:txBody>
      </p:sp>
      <p:sp>
        <p:nvSpPr>
          <p:cNvPr id="15" name="TextBox 14">
            <a:extLst>
              <a:ext uri="{FF2B5EF4-FFF2-40B4-BE49-F238E27FC236}">
                <a16:creationId xmlns:a16="http://schemas.microsoft.com/office/drawing/2014/main" xmlns="" id="{671CA8E4-D9C5-0358-17CF-C77F52AB83E0}"/>
              </a:ext>
            </a:extLst>
          </p:cNvPr>
          <p:cNvSpPr txBox="1"/>
          <p:nvPr/>
        </p:nvSpPr>
        <p:spPr>
          <a:xfrm>
            <a:off x="4692204" y="3244228"/>
            <a:ext cx="7184571" cy="2246769"/>
          </a:xfrm>
          <a:prstGeom prst="rect">
            <a:avLst/>
          </a:prstGeom>
          <a:noFill/>
        </p:spPr>
        <p:txBody>
          <a:bodyPr wrap="square" rtlCol="0">
            <a:spAutoFit/>
          </a:bodyPr>
          <a:lstStyle/>
          <a:p>
            <a:pPr algn="just"/>
            <a:r>
              <a:rPr lang="en-US" sz="2000" b="1" dirty="0">
                <a:solidFill>
                  <a:srgbClr val="0066FF"/>
                </a:solidFill>
              </a:rPr>
              <a:t>However, coastal sea level rise will not be uniform and likely to deviate significantly from the global mean projections. Further, sea level rise will cause degradation of natural coastal defenses such as mangroves, salt marshes, etc. which will lead to higher rate of erosion and thus will have larger impact.</a:t>
            </a:r>
          </a:p>
          <a:p>
            <a:pPr algn="just"/>
            <a:r>
              <a:rPr lang="en-US" sz="2000" b="1" dirty="0">
                <a:solidFill>
                  <a:srgbClr val="0066FF"/>
                </a:solidFill>
              </a:rPr>
              <a:t>Hence, a robust and region specific sea level advisory is needed for developing suitable coastal mitigation and adaptation policy.</a:t>
            </a:r>
          </a:p>
        </p:txBody>
      </p:sp>
      <p:pic>
        <p:nvPicPr>
          <p:cNvPr id="16" name="Picture 15" descr="Logo&#10;&#10;Description automatically generated">
            <a:extLst>
              <a:ext uri="{FF2B5EF4-FFF2-40B4-BE49-F238E27FC236}">
                <a16:creationId xmlns:a16="http://schemas.microsoft.com/office/drawing/2014/main" xmlns="" id="{42167DF1-653C-455D-B695-35CC7C1A474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2641"/>
          <a:stretch/>
        </p:blipFill>
        <p:spPr>
          <a:xfrm>
            <a:off x="10248500" y="0"/>
            <a:ext cx="1880913" cy="602340"/>
          </a:xfrm>
          <a:prstGeom prst="rect">
            <a:avLst/>
          </a:prstGeom>
        </p:spPr>
      </p:pic>
      <p:pic>
        <p:nvPicPr>
          <p:cNvPr id="19" name="Picture 18" descr="Picture1.png"/>
          <p:cNvPicPr>
            <a:picLocks noChangeAspect="1"/>
          </p:cNvPicPr>
          <p:nvPr/>
        </p:nvPicPr>
        <p:blipFill>
          <a:blip r:embed="rId4" cstate="print"/>
          <a:srcRect l="16239" r="13484"/>
          <a:stretch>
            <a:fillRect/>
          </a:stretch>
        </p:blipFill>
        <p:spPr>
          <a:xfrm>
            <a:off x="200674" y="0"/>
            <a:ext cx="4784981" cy="4770326"/>
          </a:xfrm>
          <a:prstGeom prst="rect">
            <a:avLst/>
          </a:prstGeom>
        </p:spPr>
      </p:pic>
      <p:pic>
        <p:nvPicPr>
          <p:cNvPr id="4" name="Picture 3" descr="A grey circle with a computer screen and a white text&#10;&#10;Description automatically generated">
            <a:extLst>
              <a:ext uri="{FF2B5EF4-FFF2-40B4-BE49-F238E27FC236}">
                <a16:creationId xmlns:a16="http://schemas.microsoft.com/office/drawing/2014/main" xmlns="" id="{EF785C2B-719B-8908-1AAB-9804D327B43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615931" y="5520157"/>
            <a:ext cx="1146050" cy="1146050"/>
          </a:xfrm>
          <a:prstGeom prst="rect">
            <a:avLst/>
          </a:prstGeom>
        </p:spPr>
      </p:pic>
      <p:pic>
        <p:nvPicPr>
          <p:cNvPr id="8" name="Picture 7" descr="A green circle with white text and a windmill and sun&#10;&#10;Description automatically generated">
            <a:extLst>
              <a:ext uri="{FF2B5EF4-FFF2-40B4-BE49-F238E27FC236}">
                <a16:creationId xmlns:a16="http://schemas.microsoft.com/office/drawing/2014/main" xmlns="" id="{F70619A2-D2B6-D63B-3712-971228440DAC}"/>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100030" y="5520157"/>
            <a:ext cx="1146050" cy="1146050"/>
          </a:xfrm>
          <a:prstGeom prst="rect">
            <a:avLst/>
          </a:prstGeom>
        </p:spPr>
      </p:pic>
      <p:pic>
        <p:nvPicPr>
          <p:cNvPr id="10" name="Picture 9" descr="A circular green and white logo&#10;&#10;Description automatically generated with medium confidence">
            <a:extLst>
              <a:ext uri="{FF2B5EF4-FFF2-40B4-BE49-F238E27FC236}">
                <a16:creationId xmlns:a16="http://schemas.microsoft.com/office/drawing/2014/main" xmlns="" id="{D908B6AD-5E35-15B5-9803-3852E8512411}"/>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478783" y="5507332"/>
            <a:ext cx="1146050" cy="1146050"/>
          </a:xfrm>
          <a:prstGeom prst="rect">
            <a:avLst/>
          </a:prstGeom>
        </p:spPr>
      </p:pic>
      <p:pic>
        <p:nvPicPr>
          <p:cNvPr id="13" name="Picture 12" descr="A round purple label with a person blowing bubbles&#10;&#10;Description automatically generated">
            <a:extLst>
              <a:ext uri="{FF2B5EF4-FFF2-40B4-BE49-F238E27FC236}">
                <a16:creationId xmlns:a16="http://schemas.microsoft.com/office/drawing/2014/main" xmlns="" id="{E4F5AFF7-DE0C-3F2B-6FFE-AD72B43300E5}"/>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857663" y="5520157"/>
            <a:ext cx="1146050" cy="1146050"/>
          </a:xfrm>
          <a:prstGeom prst="rect">
            <a:avLst/>
          </a:prstGeom>
        </p:spPr>
      </p:pic>
      <p:pic>
        <p:nvPicPr>
          <p:cNvPr id="18" name="Picture 17" descr="A round pink circle with a boat and a magnifying glass&#10;&#10;Description automatically generated">
            <a:extLst>
              <a:ext uri="{FF2B5EF4-FFF2-40B4-BE49-F238E27FC236}">
                <a16:creationId xmlns:a16="http://schemas.microsoft.com/office/drawing/2014/main" xmlns="" id="{7693CA9C-3491-7EB4-CA32-FA6281B5B036}"/>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236543" y="5520157"/>
            <a:ext cx="1146050" cy="1146050"/>
          </a:xfrm>
          <a:prstGeom prst="rect">
            <a:avLst/>
          </a:prstGeom>
        </p:spPr>
      </p:pic>
    </p:spTree>
    <p:extLst>
      <p:ext uri="{BB962C8B-B14F-4D97-AF65-F5344CB8AC3E}">
        <p14:creationId xmlns:p14="http://schemas.microsoft.com/office/powerpoint/2010/main" xmlns="" val="829584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xmlns="" id="{785CD267-DE29-214B-9430-20B0063F3D96}"/>
              </a:ext>
            </a:extLst>
          </p:cNvPr>
          <p:cNvGraphicFramePr/>
          <p:nvPr>
            <p:extLst>
              <p:ext uri="{D42A27DB-BD31-4B8C-83A1-F6EECF244321}">
                <p14:modId xmlns:p14="http://schemas.microsoft.com/office/powerpoint/2010/main" xmlns="" val="285199166"/>
              </p:ext>
            </p:extLst>
          </p:nvPr>
        </p:nvGraphicFramePr>
        <p:xfrm>
          <a:off x="-385161" y="1011440"/>
          <a:ext cx="5239159" cy="3338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a:extLst>
              <a:ext uri="{FF2B5EF4-FFF2-40B4-BE49-F238E27FC236}">
                <a16:creationId xmlns:a16="http://schemas.microsoft.com/office/drawing/2014/main" xmlns="" id="{8A2C2A5D-AF8C-C04F-ABF0-26C2C3CC5FCB}"/>
              </a:ext>
            </a:extLst>
          </p:cNvPr>
          <p:cNvSpPr txBox="1"/>
          <p:nvPr/>
        </p:nvSpPr>
        <p:spPr>
          <a:xfrm>
            <a:off x="7359409" y="617831"/>
            <a:ext cx="765175" cy="461963"/>
          </a:xfrm>
          <a:prstGeom prst="rect">
            <a:avLst/>
          </a:prstGeom>
          <a:noFill/>
        </p:spPr>
        <p:txBody>
          <a:bodyPr wrap="none">
            <a:spAutoFit/>
          </a:bodyPr>
          <a:lstStyle/>
          <a:p>
            <a:pPr>
              <a:defRPr/>
            </a:pPr>
            <a:r>
              <a:rPr lang="en-GB" sz="2400" b="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PFZ</a:t>
            </a:r>
            <a:endParaRPr lang="en-US" sz="2400" b="1">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2C4C579E-1D6D-574B-9133-99F35F522EE6}"/>
              </a:ext>
            </a:extLst>
          </p:cNvPr>
          <p:cNvSpPr txBox="1"/>
          <p:nvPr/>
        </p:nvSpPr>
        <p:spPr>
          <a:xfrm>
            <a:off x="1981200" y="591174"/>
            <a:ext cx="782638" cy="461962"/>
          </a:xfrm>
          <a:prstGeom prst="rect">
            <a:avLst/>
          </a:prstGeom>
          <a:noFill/>
        </p:spPr>
        <p:txBody>
          <a:bodyPr wrap="none">
            <a:spAutoFit/>
          </a:bodyPr>
          <a:lstStyle/>
          <a:p>
            <a:pPr>
              <a:defRPr/>
            </a:pPr>
            <a:r>
              <a:rPr lang="en-GB" sz="2400" b="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OSF</a:t>
            </a:r>
            <a:endParaRPr lang="en-US" sz="2400" b="1">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29384" name="Rectangle 1">
            <a:extLst>
              <a:ext uri="{FF2B5EF4-FFF2-40B4-BE49-F238E27FC236}">
                <a16:creationId xmlns:a16="http://schemas.microsoft.com/office/drawing/2014/main" xmlns="" id="{ECA8BC59-7F42-0049-BB3D-A57577E562A0}"/>
              </a:ext>
            </a:extLst>
          </p:cNvPr>
          <p:cNvSpPr>
            <a:spLocks noChangeArrowheads="1"/>
          </p:cNvSpPr>
          <p:nvPr/>
        </p:nvSpPr>
        <p:spPr bwMode="auto">
          <a:xfrm>
            <a:off x="79353" y="5369622"/>
            <a:ext cx="12020550" cy="120032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1800" b="1">
                <a:solidFill>
                  <a:srgbClr val="464646"/>
                </a:solidFill>
                <a:latin typeface="Times New Roman" pitchFamily="18" charset="0"/>
                <a:cs typeface="Times New Roman" pitchFamily="18" charset="0"/>
              </a:rPr>
              <a:t>The economic benefits of the Tsunami Early Warning Centre can be simply accessed by the list of under-sea earthquakes in the Indian Ocean Region </a:t>
            </a:r>
            <a:r>
              <a:rPr lang="en-US" altLang="en-US" sz="1800" b="1">
                <a:latin typeface="Times New Roman" pitchFamily="18" charset="0"/>
                <a:cs typeface="Times New Roman" pitchFamily="18" charset="0"/>
              </a:rPr>
              <a:t>for which a ‘No Tsunami Threat’ advisory avoids relocation and rehabilitation expenditure. </a:t>
            </a:r>
            <a:r>
              <a:rPr lang="en-US" altLang="en-US" sz="1800" b="1">
                <a:solidFill>
                  <a:srgbClr val="000000"/>
                </a:solidFill>
                <a:latin typeface="Times New Roman" pitchFamily="18" charset="0"/>
                <a:cs typeface="Times New Roman" pitchFamily="18" charset="0"/>
              </a:rPr>
              <a:t>Considering the expenditure incurred by Odisha government for evacuation and relocation of coastal population during </a:t>
            </a:r>
            <a:r>
              <a:rPr lang="en-US" altLang="en-US" sz="1800" b="1" err="1">
                <a:solidFill>
                  <a:srgbClr val="000000"/>
                </a:solidFill>
                <a:latin typeface="Times New Roman" pitchFamily="18" charset="0"/>
                <a:cs typeface="Times New Roman" pitchFamily="18" charset="0"/>
              </a:rPr>
              <a:t>Phailin</a:t>
            </a:r>
            <a:r>
              <a:rPr lang="en-US" altLang="en-US" sz="1800" b="1">
                <a:solidFill>
                  <a:srgbClr val="000000"/>
                </a:solidFill>
                <a:latin typeface="Times New Roman" pitchFamily="18" charset="0"/>
                <a:cs typeface="Times New Roman" pitchFamily="18" charset="0"/>
              </a:rPr>
              <a:t>, an expenditure of Rs 3,400 Cr would be required in the absence of “No Tsunami Threat” advisory.”</a:t>
            </a:r>
            <a:endParaRPr lang="en-US" altLang="en-US" sz="2000" b="1">
              <a:solidFill>
                <a:srgbClr val="00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F72E7860-4F17-A24F-A180-DFC9635C5CF5}"/>
              </a:ext>
            </a:extLst>
          </p:cNvPr>
          <p:cNvSpPr txBox="1"/>
          <p:nvPr/>
        </p:nvSpPr>
        <p:spPr>
          <a:xfrm>
            <a:off x="0" y="-3146"/>
            <a:ext cx="10421256" cy="591174"/>
          </a:xfrm>
          <a:prstGeom prst="rect">
            <a:avLst/>
          </a:prstGeom>
          <a:solidFill>
            <a:srgbClr val="0000CC"/>
          </a:solidFill>
          <a:ln w="9360" cap="flat">
            <a:noFill/>
            <a:round/>
            <a:headEnd/>
            <a:tailEnd/>
          </a:ln>
          <a:effectLst/>
        </p:spPr>
        <p:txBody>
          <a:bodyPr lIns="90000" tIns="0" rIns="90000" bIns="0"/>
          <a:lstStyle>
            <a:defPPr>
              <a:defRPr lang="en-US"/>
            </a:defPPr>
            <a:lvl1pPr algn="ctr" eaLnBrk="1" fontAlgn="auto" hangingPunct="1">
              <a:spcBef>
                <a:spcPts val="0"/>
              </a:spcBef>
              <a:spcAft>
                <a:spcPts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defRPr sz="2800" b="1">
                <a:solidFill>
                  <a:prstClr val="white"/>
                </a:solidFill>
                <a:effectLst>
                  <a:outerShdw blurRad="38100" dist="38100" dir="2700000" algn="tl">
                    <a:srgbClr val="000000">
                      <a:alpha val="43137"/>
                    </a:srgbClr>
                  </a:outerShdw>
                </a:effectLst>
                <a:latin typeface="Calibri"/>
                <a:cs typeface="Times New Roman" pitchFamily="18"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a:defRPr>
                <a:solidFill>
                  <a:schemeClr val="tx1"/>
                </a:solidFill>
                <a:latin typeface="Arial" panose="020B0604020202020204" pitchFamily="34" charset="0"/>
              </a:defRPr>
            </a:lvl6pPr>
            <a:lvl7pPr>
              <a:defRPr>
                <a:solidFill>
                  <a:schemeClr val="tx1"/>
                </a:solidFill>
                <a:latin typeface="Arial" panose="020B0604020202020204" pitchFamily="34" charset="0"/>
              </a:defRPr>
            </a:lvl7pPr>
            <a:lvl8pPr>
              <a:defRPr>
                <a:solidFill>
                  <a:schemeClr val="tx1"/>
                </a:solidFill>
                <a:latin typeface="Arial" panose="020B0604020202020204" pitchFamily="34" charset="0"/>
              </a:defRPr>
            </a:lvl8pPr>
            <a:lvl9pPr>
              <a:defRPr>
                <a:solidFill>
                  <a:schemeClr val="tx1"/>
                </a:solidFill>
                <a:latin typeface="Arial" panose="020B0604020202020204" pitchFamily="34" charset="0"/>
              </a:defRPr>
            </a:lvl9pPr>
          </a:lstStyle>
          <a:p>
            <a:r>
              <a:rPr lang="en-GB" sz="2400">
                <a:latin typeface="Times New Roman" pitchFamily="18" charset="0"/>
              </a:rPr>
              <a:t>Economic &amp; Environmental Benefits of Ocean Services</a:t>
            </a:r>
            <a:endParaRPr lang="en-US" sz="2400">
              <a:latin typeface="Times New Roman" pitchFamily="18" charset="0"/>
            </a:endParaRPr>
          </a:p>
        </p:txBody>
      </p:sp>
      <p:sp>
        <p:nvSpPr>
          <p:cNvPr id="9" name="TextBox 8">
            <a:extLst>
              <a:ext uri="{FF2B5EF4-FFF2-40B4-BE49-F238E27FC236}">
                <a16:creationId xmlns:a16="http://schemas.microsoft.com/office/drawing/2014/main" xmlns="" id="{05F0193F-7953-1243-8FD0-769E23EDB4DF}"/>
              </a:ext>
            </a:extLst>
          </p:cNvPr>
          <p:cNvSpPr txBox="1"/>
          <p:nvPr/>
        </p:nvSpPr>
        <p:spPr>
          <a:xfrm>
            <a:off x="5396438" y="4949356"/>
            <a:ext cx="1074333" cy="461665"/>
          </a:xfrm>
          <a:prstGeom prst="rect">
            <a:avLst/>
          </a:prstGeom>
          <a:noFill/>
        </p:spPr>
        <p:txBody>
          <a:bodyPr wrap="none">
            <a:spAutoFit/>
          </a:bodyPr>
          <a:lstStyle/>
          <a:p>
            <a:pPr>
              <a:defRPr/>
            </a:pPr>
            <a:r>
              <a:rPr lang="en-GB" sz="2400" b="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TEWS</a:t>
            </a:r>
            <a:endParaRPr lang="en-US" sz="2400" b="1">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 name="Picture 9" descr="Logo&#10;&#10;Description automatically generated">
            <a:extLst>
              <a:ext uri="{FF2B5EF4-FFF2-40B4-BE49-F238E27FC236}">
                <a16:creationId xmlns:a16="http://schemas.microsoft.com/office/drawing/2014/main" xmlns="" id="{BBE2BE49-40CF-44F1-A202-61ED63C73FB6}"/>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t="22641"/>
          <a:stretch/>
        </p:blipFill>
        <p:spPr>
          <a:xfrm>
            <a:off x="10248501" y="1"/>
            <a:ext cx="1880913" cy="653142"/>
          </a:xfrm>
          <a:prstGeom prst="rect">
            <a:avLst/>
          </a:prstGeom>
        </p:spPr>
      </p:pic>
      <p:graphicFrame>
        <p:nvGraphicFramePr>
          <p:cNvPr id="2" name="Diagram 1">
            <a:extLst>
              <a:ext uri="{FF2B5EF4-FFF2-40B4-BE49-F238E27FC236}">
                <a16:creationId xmlns:a16="http://schemas.microsoft.com/office/drawing/2014/main" xmlns="" id="{A3165A65-B8DA-C027-2DD3-0AEC9495DF4D}"/>
              </a:ext>
            </a:extLst>
          </p:cNvPr>
          <p:cNvGraphicFramePr/>
          <p:nvPr>
            <p:extLst>
              <p:ext uri="{D42A27DB-BD31-4B8C-83A1-F6EECF244321}">
                <p14:modId xmlns:p14="http://schemas.microsoft.com/office/powerpoint/2010/main" xmlns="" val="1818724793"/>
              </p:ext>
            </p:extLst>
          </p:nvPr>
        </p:nvGraphicFramePr>
        <p:xfrm>
          <a:off x="4117522" y="1020266"/>
          <a:ext cx="4423838" cy="39290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 name="Diagram 2">
            <a:extLst>
              <a:ext uri="{FF2B5EF4-FFF2-40B4-BE49-F238E27FC236}">
                <a16:creationId xmlns:a16="http://schemas.microsoft.com/office/drawing/2014/main" xmlns="" id="{9E3E2BA7-3ADD-6BAC-6880-DC9C11704C2E}"/>
              </a:ext>
            </a:extLst>
          </p:cNvPr>
          <p:cNvGraphicFramePr/>
          <p:nvPr>
            <p:extLst>
              <p:ext uri="{D42A27DB-BD31-4B8C-83A1-F6EECF244321}">
                <p14:modId xmlns:p14="http://schemas.microsoft.com/office/powerpoint/2010/main" xmlns="" val="416102105"/>
              </p:ext>
            </p:extLst>
          </p:nvPr>
        </p:nvGraphicFramePr>
        <p:xfrm>
          <a:off x="8529252" y="744213"/>
          <a:ext cx="3603521" cy="443269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xmlns="" val="2430562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p:cNvSpPr/>
          <p:nvPr/>
        </p:nvSpPr>
        <p:spPr>
          <a:xfrm>
            <a:off x="796" y="3801526"/>
            <a:ext cx="2150525"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185738" indent="-185738" algn="just">
              <a:buFont typeface="Wingdings" pitchFamily="2" charset="2"/>
              <a:buChar char="Ø"/>
            </a:pPr>
            <a:r>
              <a:rPr lang="en-IN" sz="1400" b="1">
                <a:latin typeface="Times New Roman" pitchFamily="18" charset="0"/>
                <a:cs typeface="Times New Roman" pitchFamily="18" charset="0"/>
              </a:rPr>
              <a:t> Key role by Mobile based dissemination methods</a:t>
            </a:r>
          </a:p>
          <a:p>
            <a:pPr marL="185738" indent="-185738" algn="just">
              <a:buFont typeface="Wingdings" pitchFamily="2" charset="2"/>
              <a:buChar char="Ø"/>
            </a:pPr>
            <a:r>
              <a:rPr lang="en-IN" sz="1400" b="1">
                <a:latin typeface="Times New Roman" pitchFamily="18" charset="0"/>
                <a:cs typeface="Times New Roman" pitchFamily="18" charset="0"/>
              </a:rPr>
              <a:t> Active catalyst role by NGO’s and Partner institutes</a:t>
            </a:r>
          </a:p>
        </p:txBody>
      </p:sp>
      <p:pic>
        <p:nvPicPr>
          <p:cNvPr id="87" name="Picture 86" descr="Users Details 2014-2020.png"/>
          <p:cNvPicPr>
            <a:picLocks noChangeAspect="1"/>
          </p:cNvPicPr>
          <p:nvPr/>
        </p:nvPicPr>
        <p:blipFill>
          <a:blip r:embed="rId3" cstate="print"/>
          <a:stretch>
            <a:fillRect/>
          </a:stretch>
        </p:blipFill>
        <p:spPr>
          <a:xfrm>
            <a:off x="546153" y="3885803"/>
            <a:ext cx="4624775" cy="2972201"/>
          </a:xfrm>
          <a:prstGeom prst="rect">
            <a:avLst/>
          </a:prstGeom>
        </p:spPr>
      </p:pic>
      <p:grpSp>
        <p:nvGrpSpPr>
          <p:cNvPr id="2" name="Group 162"/>
          <p:cNvGrpSpPr/>
          <p:nvPr/>
        </p:nvGrpSpPr>
        <p:grpSpPr>
          <a:xfrm>
            <a:off x="6266630" y="529368"/>
            <a:ext cx="5850432" cy="3622877"/>
            <a:chOff x="4500562" y="529368"/>
            <a:chExt cx="4643436" cy="3899764"/>
          </a:xfrm>
        </p:grpSpPr>
        <p:sp>
          <p:nvSpPr>
            <p:cNvPr id="128" name="TextBox 127"/>
            <p:cNvSpPr txBox="1"/>
            <p:nvPr/>
          </p:nvSpPr>
          <p:spPr>
            <a:xfrm>
              <a:off x="4572000" y="762482"/>
              <a:ext cx="1966178" cy="369332"/>
            </a:xfrm>
            <a:prstGeom prst="rect">
              <a:avLst/>
            </a:prstGeom>
            <a:noFill/>
          </p:spPr>
          <p:txBody>
            <a:bodyPr wrap="none" rtlCol="0">
              <a:spAutoFit/>
            </a:bodyPr>
            <a:lstStyle/>
            <a:p>
              <a:r>
                <a:rPr lang="en-GB" b="1">
                  <a:latin typeface="Times New Roman" panose="02020603050405020304" pitchFamily="18" charset="0"/>
                  <a:ea typeface="Cambria" pitchFamily="18" charset="0"/>
                  <a:cs typeface="Times New Roman" pitchFamily="18" charset="0"/>
                </a:rPr>
                <a:t>GAGAN based GEMINI</a:t>
              </a:r>
              <a:endParaRPr lang="en-US" b="1">
                <a:latin typeface="Times New Roman" panose="02020603050405020304" pitchFamily="18" charset="0"/>
                <a:ea typeface="Cambria" pitchFamily="18" charset="0"/>
                <a:cs typeface="Times New Roman" pitchFamily="18" charset="0"/>
              </a:endParaRPr>
            </a:p>
          </p:txBody>
        </p:sp>
        <p:grpSp>
          <p:nvGrpSpPr>
            <p:cNvPr id="3" name="Group 161"/>
            <p:cNvGrpSpPr/>
            <p:nvPr/>
          </p:nvGrpSpPr>
          <p:grpSpPr>
            <a:xfrm>
              <a:off x="4500562" y="529368"/>
              <a:ext cx="4643436" cy="3899764"/>
              <a:chOff x="4500562" y="529368"/>
              <a:chExt cx="4643436" cy="3899764"/>
            </a:xfrm>
          </p:grpSpPr>
          <p:pic>
            <p:nvPicPr>
              <p:cNvPr id="4125" name="Picture 29"/>
              <p:cNvPicPr>
                <a:picLocks noChangeAspect="1" noChangeArrowheads="1"/>
              </p:cNvPicPr>
              <p:nvPr/>
            </p:nvPicPr>
            <p:blipFill>
              <a:blip r:embed="rId4" cstate="print"/>
              <a:srcRect/>
              <a:stretch>
                <a:fillRect/>
              </a:stretch>
            </p:blipFill>
            <p:spPr bwMode="auto">
              <a:xfrm>
                <a:off x="7685173" y="1716505"/>
                <a:ext cx="1362575" cy="2422358"/>
              </a:xfrm>
              <a:prstGeom prst="rect">
                <a:avLst/>
              </a:prstGeom>
              <a:noFill/>
              <a:ln w="9525">
                <a:noFill/>
                <a:miter lim="800000"/>
                <a:headEnd/>
                <a:tailEnd/>
              </a:ln>
              <a:effectLst/>
            </p:spPr>
          </p:pic>
          <p:grpSp>
            <p:nvGrpSpPr>
              <p:cNvPr id="4" name="Group 156"/>
              <p:cNvGrpSpPr/>
              <p:nvPr/>
            </p:nvGrpSpPr>
            <p:grpSpPr>
              <a:xfrm>
                <a:off x="4500562" y="529368"/>
                <a:ext cx="4643436" cy="3899764"/>
                <a:chOff x="4500562" y="529368"/>
                <a:chExt cx="4643436" cy="3899764"/>
              </a:xfrm>
            </p:grpSpPr>
            <p:grpSp>
              <p:nvGrpSpPr>
                <p:cNvPr id="5" name="Group 151"/>
                <p:cNvGrpSpPr/>
                <p:nvPr/>
              </p:nvGrpSpPr>
              <p:grpSpPr>
                <a:xfrm>
                  <a:off x="4500562" y="529368"/>
                  <a:ext cx="4643436" cy="3899764"/>
                  <a:chOff x="4572000" y="529368"/>
                  <a:chExt cx="4643436" cy="3899764"/>
                </a:xfrm>
              </p:grpSpPr>
              <p:sp>
                <p:nvSpPr>
                  <p:cNvPr id="150" name="Rectangle 149"/>
                  <p:cNvSpPr/>
                  <p:nvPr/>
                </p:nvSpPr>
                <p:spPr>
                  <a:xfrm>
                    <a:off x="4572000" y="781396"/>
                    <a:ext cx="4643436" cy="36477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Times New Roman" panose="02020603050405020304" pitchFamily="18" charset="0"/>
                      <a:ea typeface="Cambria" pitchFamily="18" charset="0"/>
                      <a:cs typeface="Times New Roman" pitchFamily="18" charset="0"/>
                    </a:endParaRPr>
                  </a:p>
                </p:txBody>
              </p:sp>
              <p:grpSp>
                <p:nvGrpSpPr>
                  <p:cNvPr id="6" name="Group 148"/>
                  <p:cNvGrpSpPr/>
                  <p:nvPr/>
                </p:nvGrpSpPr>
                <p:grpSpPr>
                  <a:xfrm>
                    <a:off x="4714876" y="529368"/>
                    <a:ext cx="2884583" cy="3630896"/>
                    <a:chOff x="4803738" y="529368"/>
                    <a:chExt cx="2884583" cy="3630896"/>
                  </a:xfrm>
                </p:grpSpPr>
                <p:pic>
                  <p:nvPicPr>
                    <p:cNvPr id="127" name="Picture 126" descr="searching fish.jpeg"/>
                    <p:cNvPicPr>
                      <a:picLocks noChangeAspect="1"/>
                    </p:cNvPicPr>
                    <p:nvPr/>
                  </p:nvPicPr>
                  <p:blipFill>
                    <a:blip r:embed="rId5" cstate="print"/>
                    <a:srcRect r="30" b="93"/>
                    <a:stretch>
                      <a:fillRect/>
                    </a:stretch>
                  </p:blipFill>
                  <p:spPr>
                    <a:xfrm>
                      <a:off x="4875176" y="2714620"/>
                      <a:ext cx="2813145" cy="1445644"/>
                    </a:xfrm>
                    <a:prstGeom prst="rect">
                      <a:avLst/>
                    </a:prstGeom>
                  </p:spPr>
                </p:pic>
                <p:pic>
                  <p:nvPicPr>
                    <p:cNvPr id="123" name="Picture 122" descr="58bf1fa0e443f41d77c734c2.png"/>
                    <p:cNvPicPr>
                      <a:picLocks noChangeAspect="1"/>
                    </p:cNvPicPr>
                    <p:nvPr/>
                  </p:nvPicPr>
                  <p:blipFill>
                    <a:blip r:embed="rId6" cstate="print"/>
                    <a:stretch>
                      <a:fillRect/>
                    </a:stretch>
                  </p:blipFill>
                  <p:spPr>
                    <a:xfrm rot="4090427">
                      <a:off x="6770254" y="776179"/>
                      <a:ext cx="1126353" cy="632731"/>
                    </a:xfrm>
                    <a:prstGeom prst="rect">
                      <a:avLst/>
                    </a:prstGeom>
                  </p:spPr>
                </p:pic>
                <p:cxnSp>
                  <p:nvCxnSpPr>
                    <p:cNvPr id="126" name="Straight Arrow Connector 125"/>
                    <p:cNvCxnSpPr>
                      <a:stCxn id="123" idx="2"/>
                      <a:endCxn id="124" idx="0"/>
                    </p:cNvCxnSpPr>
                    <p:nvPr/>
                  </p:nvCxnSpPr>
                  <p:spPr>
                    <a:xfrm rot="10800000" flipV="1">
                      <a:off x="6303937" y="1249374"/>
                      <a:ext cx="735808" cy="167955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0" name="Straight Arrow Connector 129"/>
                    <p:cNvCxnSpPr>
                      <a:stCxn id="146" idx="0"/>
                      <a:endCxn id="123" idx="2"/>
                    </p:cNvCxnSpPr>
                    <p:nvPr/>
                  </p:nvCxnSpPr>
                  <p:spPr>
                    <a:xfrm rot="5400000" flipH="1" flipV="1">
                      <a:off x="6056224" y="788494"/>
                      <a:ext cx="522638" cy="144440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46" name="Picture 145" descr="INCOIS_LOGO.png"/>
                    <p:cNvPicPr>
                      <a:picLocks noChangeAspect="1"/>
                    </p:cNvPicPr>
                    <p:nvPr/>
                  </p:nvPicPr>
                  <p:blipFill>
                    <a:blip r:embed="rId7" cstate="print"/>
                    <a:stretch>
                      <a:fillRect/>
                    </a:stretch>
                  </p:blipFill>
                  <p:spPr>
                    <a:xfrm>
                      <a:off x="4803738" y="1772013"/>
                      <a:ext cx="1583209" cy="799732"/>
                    </a:xfrm>
                    <a:prstGeom prst="rect">
                      <a:avLst/>
                    </a:prstGeom>
                  </p:spPr>
                </p:pic>
              </p:grpSp>
            </p:grpSp>
            <p:pic>
              <p:nvPicPr>
                <p:cNvPr id="124" name="Picture 123" descr="modern-devices-collection-devon-001.jpg"/>
                <p:cNvPicPr>
                  <a:picLocks noChangeAspect="1"/>
                </p:cNvPicPr>
                <p:nvPr/>
              </p:nvPicPr>
              <p:blipFill>
                <a:blip r:embed="rId8" cstate="print"/>
                <a:stretch>
                  <a:fillRect/>
                </a:stretch>
              </p:blipFill>
              <p:spPr>
                <a:xfrm>
                  <a:off x="6000760" y="2928934"/>
                  <a:ext cx="285752" cy="550019"/>
                </a:xfrm>
                <a:prstGeom prst="rect">
                  <a:avLst/>
                </a:prstGeom>
              </p:spPr>
            </p:pic>
          </p:grpSp>
        </p:grpSp>
      </p:grpSp>
      <p:grpSp>
        <p:nvGrpSpPr>
          <p:cNvPr id="7" name="Group 172"/>
          <p:cNvGrpSpPr/>
          <p:nvPr/>
        </p:nvGrpSpPr>
        <p:grpSpPr>
          <a:xfrm>
            <a:off x="250367" y="654165"/>
            <a:ext cx="5598967" cy="3138717"/>
            <a:chOff x="150658" y="581689"/>
            <a:chExt cx="4349904" cy="3250918"/>
          </a:xfrm>
        </p:grpSpPr>
        <p:grpSp>
          <p:nvGrpSpPr>
            <p:cNvPr id="8" name="Group 131"/>
            <p:cNvGrpSpPr/>
            <p:nvPr/>
          </p:nvGrpSpPr>
          <p:grpSpPr>
            <a:xfrm>
              <a:off x="150658" y="581689"/>
              <a:ext cx="4254013" cy="3250918"/>
              <a:chOff x="150658" y="581689"/>
              <a:chExt cx="4254013" cy="3250918"/>
            </a:xfrm>
          </p:grpSpPr>
          <p:grpSp>
            <p:nvGrpSpPr>
              <p:cNvPr id="9" name="Group 3"/>
              <p:cNvGrpSpPr/>
              <p:nvPr/>
            </p:nvGrpSpPr>
            <p:grpSpPr>
              <a:xfrm>
                <a:off x="1108747" y="1051702"/>
                <a:ext cx="2774131" cy="2370305"/>
                <a:chOff x="1108747" y="1051702"/>
                <a:chExt cx="2774131" cy="2370305"/>
              </a:xfrm>
            </p:grpSpPr>
            <p:pic>
              <p:nvPicPr>
                <p:cNvPr id="98" name="Picture 15" descr="Image result for Arrow gif"/>
                <p:cNvPicPr>
                  <a:picLocks noChangeAspect="1" noChangeArrowheads="1" noCrop="1"/>
                </p:cNvPicPr>
                <p:nvPr/>
              </p:nvPicPr>
              <p:blipFill>
                <a:blip r:embed="rId9" cstate="print"/>
                <a:srcRect/>
                <a:stretch>
                  <a:fillRect/>
                </a:stretch>
              </p:blipFill>
              <p:spPr bwMode="auto">
                <a:xfrm rot="2315475">
                  <a:off x="1785925" y="2810163"/>
                  <a:ext cx="215538" cy="516374"/>
                </a:xfrm>
                <a:prstGeom prst="rect">
                  <a:avLst/>
                </a:prstGeom>
                <a:noFill/>
              </p:spPr>
            </p:pic>
            <p:pic>
              <p:nvPicPr>
                <p:cNvPr id="99" name="Picture 15" descr="Image result for Arrow gif"/>
                <p:cNvPicPr>
                  <a:picLocks noChangeAspect="1" noChangeArrowheads="1" noCrop="1"/>
                </p:cNvPicPr>
                <p:nvPr/>
              </p:nvPicPr>
              <p:blipFill>
                <a:blip r:embed="rId10" cstate="print"/>
                <a:srcRect/>
                <a:stretch>
                  <a:fillRect/>
                </a:stretch>
              </p:blipFill>
              <p:spPr bwMode="auto">
                <a:xfrm rot="2822430">
                  <a:off x="1608474" y="2462320"/>
                  <a:ext cx="167690" cy="663711"/>
                </a:xfrm>
                <a:prstGeom prst="rect">
                  <a:avLst/>
                </a:prstGeom>
                <a:noFill/>
              </p:spPr>
            </p:pic>
            <p:pic>
              <p:nvPicPr>
                <p:cNvPr id="100" name="Picture 15" descr="Image result for Arrow gif"/>
                <p:cNvPicPr>
                  <a:picLocks noChangeAspect="1" noChangeArrowheads="1" noCrop="1"/>
                </p:cNvPicPr>
                <p:nvPr/>
              </p:nvPicPr>
              <p:blipFill>
                <a:blip r:embed="rId10" cstate="print"/>
                <a:srcRect/>
                <a:stretch>
                  <a:fillRect/>
                </a:stretch>
              </p:blipFill>
              <p:spPr bwMode="auto">
                <a:xfrm rot="3936056">
                  <a:off x="1407102" y="2188147"/>
                  <a:ext cx="167690" cy="663711"/>
                </a:xfrm>
                <a:prstGeom prst="rect">
                  <a:avLst/>
                </a:prstGeom>
                <a:noFill/>
              </p:spPr>
            </p:pic>
            <p:pic>
              <p:nvPicPr>
                <p:cNvPr id="101" name="Picture 15" descr="Image result for Arrow gif"/>
                <p:cNvPicPr>
                  <a:picLocks noChangeAspect="1" noChangeArrowheads="1" noCrop="1"/>
                </p:cNvPicPr>
                <p:nvPr/>
              </p:nvPicPr>
              <p:blipFill>
                <a:blip r:embed="rId10" cstate="print"/>
                <a:srcRect/>
                <a:stretch>
                  <a:fillRect/>
                </a:stretch>
              </p:blipFill>
              <p:spPr bwMode="auto">
                <a:xfrm rot="5114344">
                  <a:off x="1356758" y="1757302"/>
                  <a:ext cx="167690" cy="663711"/>
                </a:xfrm>
                <a:prstGeom prst="rect">
                  <a:avLst/>
                </a:prstGeom>
                <a:noFill/>
              </p:spPr>
            </p:pic>
            <p:pic>
              <p:nvPicPr>
                <p:cNvPr id="102" name="Picture 15" descr="Image result for Arrow gif"/>
                <p:cNvPicPr>
                  <a:picLocks noChangeAspect="1" noChangeArrowheads="1" noCrop="1"/>
                </p:cNvPicPr>
                <p:nvPr/>
              </p:nvPicPr>
              <p:blipFill>
                <a:blip r:embed="rId10" cstate="print"/>
                <a:srcRect/>
                <a:stretch>
                  <a:fillRect/>
                </a:stretch>
              </p:blipFill>
              <p:spPr bwMode="auto">
                <a:xfrm rot="7050971">
                  <a:off x="1459976" y="1344333"/>
                  <a:ext cx="167690" cy="663711"/>
                </a:xfrm>
                <a:prstGeom prst="rect">
                  <a:avLst/>
                </a:prstGeom>
                <a:noFill/>
              </p:spPr>
            </p:pic>
            <p:pic>
              <p:nvPicPr>
                <p:cNvPr id="103" name="Picture 15" descr="Image result for Arrow gif"/>
                <p:cNvPicPr>
                  <a:picLocks noChangeAspect="1" noChangeArrowheads="1" noCrop="1"/>
                </p:cNvPicPr>
                <p:nvPr/>
              </p:nvPicPr>
              <p:blipFill>
                <a:blip r:embed="rId9" cstate="print"/>
                <a:srcRect/>
                <a:stretch>
                  <a:fillRect/>
                </a:stretch>
              </p:blipFill>
              <p:spPr bwMode="auto">
                <a:xfrm>
                  <a:off x="2156240" y="2892582"/>
                  <a:ext cx="215538" cy="516374"/>
                </a:xfrm>
                <a:prstGeom prst="rect">
                  <a:avLst/>
                </a:prstGeom>
                <a:noFill/>
              </p:spPr>
            </p:pic>
            <p:pic>
              <p:nvPicPr>
                <p:cNvPr id="104" name="Picture 15" descr="Image result for Arrow gif"/>
                <p:cNvPicPr>
                  <a:picLocks noChangeAspect="1" noChangeArrowheads="1" noCrop="1"/>
                </p:cNvPicPr>
                <p:nvPr/>
              </p:nvPicPr>
              <p:blipFill>
                <a:blip r:embed="rId9" cstate="print"/>
                <a:srcRect/>
                <a:stretch>
                  <a:fillRect/>
                </a:stretch>
              </p:blipFill>
              <p:spPr bwMode="auto">
                <a:xfrm rot="20381317">
                  <a:off x="2717823" y="2905633"/>
                  <a:ext cx="215538" cy="516374"/>
                </a:xfrm>
                <a:prstGeom prst="rect">
                  <a:avLst/>
                </a:prstGeom>
                <a:noFill/>
              </p:spPr>
            </p:pic>
            <p:pic>
              <p:nvPicPr>
                <p:cNvPr id="105" name="Picture 15" descr="Image result for Arrow gif"/>
                <p:cNvPicPr>
                  <a:picLocks noChangeAspect="1" noChangeArrowheads="1" noCrop="1"/>
                </p:cNvPicPr>
                <p:nvPr/>
              </p:nvPicPr>
              <p:blipFill>
                <a:blip r:embed="rId9" cstate="print"/>
                <a:srcRect/>
                <a:stretch>
                  <a:fillRect/>
                </a:stretch>
              </p:blipFill>
              <p:spPr bwMode="auto">
                <a:xfrm rot="19165456">
                  <a:off x="3101333" y="2767535"/>
                  <a:ext cx="215538" cy="516374"/>
                </a:xfrm>
                <a:prstGeom prst="rect">
                  <a:avLst/>
                </a:prstGeom>
                <a:noFill/>
              </p:spPr>
            </p:pic>
            <p:pic>
              <p:nvPicPr>
                <p:cNvPr id="106" name="Picture 15" descr="Image result for Arrow gif"/>
                <p:cNvPicPr>
                  <a:picLocks noChangeAspect="1" noChangeArrowheads="1" noCrop="1"/>
                </p:cNvPicPr>
                <p:nvPr/>
              </p:nvPicPr>
              <p:blipFill>
                <a:blip r:embed="rId10" cstate="print"/>
                <a:srcRect/>
                <a:stretch>
                  <a:fillRect/>
                </a:stretch>
              </p:blipFill>
              <p:spPr bwMode="auto">
                <a:xfrm rot="17856853">
                  <a:off x="3372924" y="2441354"/>
                  <a:ext cx="167690" cy="663711"/>
                </a:xfrm>
                <a:prstGeom prst="rect">
                  <a:avLst/>
                </a:prstGeom>
                <a:noFill/>
              </p:spPr>
            </p:pic>
            <p:pic>
              <p:nvPicPr>
                <p:cNvPr id="108" name="Picture 15" descr="Image result for Arrow gif"/>
                <p:cNvPicPr>
                  <a:picLocks noChangeAspect="1" noChangeArrowheads="1" noCrop="1"/>
                </p:cNvPicPr>
                <p:nvPr/>
              </p:nvPicPr>
              <p:blipFill>
                <a:blip r:embed="rId9" cstate="print"/>
                <a:srcRect/>
                <a:stretch>
                  <a:fillRect/>
                </a:stretch>
              </p:blipFill>
              <p:spPr bwMode="auto">
                <a:xfrm rot="8121268">
                  <a:off x="1754225" y="1153628"/>
                  <a:ext cx="215538" cy="516374"/>
                </a:xfrm>
                <a:prstGeom prst="rect">
                  <a:avLst/>
                </a:prstGeom>
                <a:noFill/>
              </p:spPr>
            </p:pic>
            <p:pic>
              <p:nvPicPr>
                <p:cNvPr id="109" name="Picture 15" descr="Image result for Arrow gif"/>
                <p:cNvPicPr>
                  <a:picLocks noChangeAspect="1" noChangeArrowheads="1" noCrop="1"/>
                </p:cNvPicPr>
                <p:nvPr/>
              </p:nvPicPr>
              <p:blipFill>
                <a:blip r:embed="rId9" cstate="print"/>
                <a:srcRect/>
                <a:stretch>
                  <a:fillRect/>
                </a:stretch>
              </p:blipFill>
              <p:spPr bwMode="auto">
                <a:xfrm rot="10800000">
                  <a:off x="2357613" y="1051702"/>
                  <a:ext cx="215538" cy="516374"/>
                </a:xfrm>
                <a:prstGeom prst="rect">
                  <a:avLst/>
                </a:prstGeom>
                <a:noFill/>
              </p:spPr>
            </p:pic>
            <p:pic>
              <p:nvPicPr>
                <p:cNvPr id="110" name="Picture 15" descr="Image result for Arrow gif"/>
                <p:cNvPicPr>
                  <a:picLocks noChangeAspect="1" noChangeArrowheads="1" noCrop="1"/>
                </p:cNvPicPr>
                <p:nvPr/>
              </p:nvPicPr>
              <p:blipFill>
                <a:blip r:embed="rId9" cstate="print"/>
                <a:srcRect/>
                <a:stretch>
                  <a:fillRect/>
                </a:stretch>
              </p:blipFill>
              <p:spPr bwMode="auto">
                <a:xfrm rot="13181016">
                  <a:off x="2997776" y="1163253"/>
                  <a:ext cx="215538" cy="516374"/>
                </a:xfrm>
                <a:prstGeom prst="rect">
                  <a:avLst/>
                </a:prstGeom>
                <a:noFill/>
              </p:spPr>
            </p:pic>
            <p:pic>
              <p:nvPicPr>
                <p:cNvPr id="111" name="Picture 15" descr="Image result for Arrow gif"/>
                <p:cNvPicPr>
                  <a:picLocks noChangeAspect="1" noChangeArrowheads="1" noCrop="1"/>
                </p:cNvPicPr>
                <p:nvPr/>
              </p:nvPicPr>
              <p:blipFill>
                <a:blip r:embed="rId9" cstate="print"/>
                <a:srcRect/>
                <a:stretch>
                  <a:fillRect/>
                </a:stretch>
              </p:blipFill>
              <p:spPr bwMode="auto">
                <a:xfrm rot="13477329">
                  <a:off x="3351727" y="1407387"/>
                  <a:ext cx="215538" cy="516374"/>
                </a:xfrm>
                <a:prstGeom prst="rect">
                  <a:avLst/>
                </a:prstGeom>
                <a:noFill/>
              </p:spPr>
            </p:pic>
            <p:pic>
              <p:nvPicPr>
                <p:cNvPr id="112" name="Picture 15" descr="Image result for Arrow gif"/>
                <p:cNvPicPr>
                  <a:picLocks noChangeAspect="1" noChangeArrowheads="1" noCrop="1"/>
                </p:cNvPicPr>
                <p:nvPr/>
              </p:nvPicPr>
              <p:blipFill>
                <a:blip r:embed="rId10" cstate="print"/>
                <a:srcRect/>
                <a:stretch>
                  <a:fillRect/>
                </a:stretch>
              </p:blipFill>
              <p:spPr bwMode="auto">
                <a:xfrm rot="15064775">
                  <a:off x="3377788" y="1705401"/>
                  <a:ext cx="167690" cy="663711"/>
                </a:xfrm>
                <a:prstGeom prst="rect">
                  <a:avLst/>
                </a:prstGeom>
                <a:noFill/>
              </p:spPr>
            </p:pic>
            <p:pic>
              <p:nvPicPr>
                <p:cNvPr id="107" name="Picture 15" descr="Image result for Arrow gif"/>
                <p:cNvPicPr>
                  <a:picLocks noChangeAspect="1" noChangeArrowheads="1" noCrop="1"/>
                </p:cNvPicPr>
                <p:nvPr/>
              </p:nvPicPr>
              <p:blipFill>
                <a:blip r:embed="rId10" cstate="print"/>
                <a:srcRect/>
                <a:stretch>
                  <a:fillRect/>
                </a:stretch>
              </p:blipFill>
              <p:spPr bwMode="auto">
                <a:xfrm rot="16200000">
                  <a:off x="3467178" y="2071969"/>
                  <a:ext cx="167690" cy="663711"/>
                </a:xfrm>
                <a:prstGeom prst="rect">
                  <a:avLst/>
                </a:prstGeom>
                <a:noFill/>
              </p:spPr>
            </p:pic>
          </p:grpSp>
          <p:grpSp>
            <p:nvGrpSpPr>
              <p:cNvPr id="10" name="Group 20"/>
              <p:cNvGrpSpPr/>
              <p:nvPr/>
            </p:nvGrpSpPr>
            <p:grpSpPr>
              <a:xfrm>
                <a:off x="150658" y="581689"/>
                <a:ext cx="4254013" cy="3250918"/>
                <a:chOff x="293534" y="581689"/>
                <a:chExt cx="4254013" cy="3250918"/>
              </a:xfrm>
            </p:grpSpPr>
            <p:pic>
              <p:nvPicPr>
                <p:cNvPr id="94" name="Picture 17" descr="Image result for radio clipart"/>
                <p:cNvPicPr>
                  <a:picLocks noChangeAspect="1" noChangeArrowheads="1"/>
                </p:cNvPicPr>
                <p:nvPr/>
              </p:nvPicPr>
              <p:blipFill>
                <a:blip r:embed="rId11" cstate="print"/>
                <a:srcRect/>
                <a:stretch>
                  <a:fillRect/>
                </a:stretch>
              </p:blipFill>
              <p:spPr bwMode="auto">
                <a:xfrm>
                  <a:off x="2908846" y="581689"/>
                  <a:ext cx="755151" cy="587515"/>
                </a:xfrm>
                <a:prstGeom prst="rect">
                  <a:avLst/>
                </a:prstGeom>
                <a:noFill/>
              </p:spPr>
            </p:pic>
            <p:grpSp>
              <p:nvGrpSpPr>
                <p:cNvPr id="11" name="Group 42"/>
                <p:cNvGrpSpPr>
                  <a:grpSpLocks noChangeAspect="1"/>
                </p:cNvGrpSpPr>
                <p:nvPr/>
              </p:nvGrpSpPr>
              <p:grpSpPr bwMode="auto">
                <a:xfrm>
                  <a:off x="394220" y="2416975"/>
                  <a:ext cx="805493" cy="358104"/>
                  <a:chOff x="-654705" y="-1981904"/>
                  <a:chExt cx="5262943" cy="2438396"/>
                </a:xfrm>
              </p:grpSpPr>
              <p:pic>
                <p:nvPicPr>
                  <p:cNvPr id="121" name="Picture 4" descr="image.jpg"/>
                  <p:cNvPicPr>
                    <a:picLocks noChangeAspect="1"/>
                  </p:cNvPicPr>
                  <p:nvPr/>
                </p:nvPicPr>
                <p:blipFill>
                  <a:blip r:embed="rId12" cstate="print"/>
                  <a:srcRect/>
                  <a:stretch>
                    <a:fillRect/>
                  </a:stretch>
                </p:blipFill>
                <p:spPr bwMode="auto">
                  <a:xfrm>
                    <a:off x="-654705" y="-1981904"/>
                    <a:ext cx="2819399" cy="2436811"/>
                  </a:xfrm>
                  <a:prstGeom prst="rect">
                    <a:avLst/>
                  </a:prstGeom>
                  <a:noFill/>
                  <a:ln w="12700">
                    <a:noFill/>
                    <a:miter lim="0"/>
                    <a:headEnd/>
                    <a:tailEnd/>
                  </a:ln>
                </p:spPr>
              </p:pic>
              <p:pic>
                <p:nvPicPr>
                  <p:cNvPr id="122" name="Picture 5" descr="image.png"/>
                  <p:cNvPicPr>
                    <a:picLocks noChangeAspect="1"/>
                  </p:cNvPicPr>
                  <p:nvPr/>
                </p:nvPicPr>
                <p:blipFill>
                  <a:blip r:embed="rId13" cstate="print"/>
                  <a:srcRect/>
                  <a:stretch>
                    <a:fillRect/>
                  </a:stretch>
                </p:blipFill>
                <p:spPr bwMode="auto">
                  <a:xfrm>
                    <a:off x="2188889" y="-1981904"/>
                    <a:ext cx="2419349" cy="2438396"/>
                  </a:xfrm>
                  <a:prstGeom prst="rect">
                    <a:avLst/>
                  </a:prstGeom>
                  <a:noFill/>
                  <a:ln w="12700">
                    <a:noFill/>
                    <a:miter lim="0"/>
                    <a:headEnd/>
                    <a:tailEnd/>
                  </a:ln>
                </p:spPr>
              </p:pic>
            </p:grpSp>
            <p:grpSp>
              <p:nvGrpSpPr>
                <p:cNvPr id="12" name="Group 45"/>
                <p:cNvGrpSpPr>
                  <a:grpSpLocks noChangeAspect="1"/>
                </p:cNvGrpSpPr>
                <p:nvPr/>
              </p:nvGrpSpPr>
              <p:grpSpPr bwMode="auto">
                <a:xfrm>
                  <a:off x="3414825" y="3175089"/>
                  <a:ext cx="855573" cy="509180"/>
                  <a:chOff x="2723634" y="762000"/>
                  <a:chExt cx="2913063" cy="2351088"/>
                </a:xfrm>
              </p:grpSpPr>
              <p:pic>
                <p:nvPicPr>
                  <p:cNvPr id="119" name="Picture 2" descr="03-forecast-data.png"/>
                  <p:cNvPicPr>
                    <a:picLocks noChangeAspect="1"/>
                  </p:cNvPicPr>
                  <p:nvPr/>
                </p:nvPicPr>
                <p:blipFill>
                  <a:blip r:embed="rId14" cstate="print"/>
                  <a:srcRect/>
                  <a:stretch>
                    <a:fillRect/>
                  </a:stretch>
                </p:blipFill>
                <p:spPr bwMode="auto">
                  <a:xfrm>
                    <a:off x="4153972" y="762000"/>
                    <a:ext cx="1482725" cy="2285999"/>
                  </a:xfrm>
                  <a:prstGeom prst="rect">
                    <a:avLst/>
                  </a:prstGeom>
                  <a:noFill/>
                  <a:ln w="12700">
                    <a:solidFill>
                      <a:schemeClr val="accent1"/>
                    </a:solidFill>
                    <a:miter lim="0"/>
                    <a:headEnd/>
                    <a:tailEnd/>
                  </a:ln>
                </p:spPr>
              </p:pic>
              <p:pic>
                <p:nvPicPr>
                  <p:cNvPr id="120" name="Picture 3" descr="forecast-img.png"/>
                  <p:cNvPicPr>
                    <a:picLocks noChangeAspect="1"/>
                  </p:cNvPicPr>
                  <p:nvPr/>
                </p:nvPicPr>
                <p:blipFill>
                  <a:blip r:embed="rId15" cstate="print"/>
                  <a:srcRect/>
                  <a:stretch>
                    <a:fillRect/>
                  </a:stretch>
                </p:blipFill>
                <p:spPr bwMode="auto">
                  <a:xfrm>
                    <a:off x="2723634" y="762000"/>
                    <a:ext cx="1524000" cy="2351088"/>
                  </a:xfrm>
                  <a:prstGeom prst="rect">
                    <a:avLst/>
                  </a:prstGeom>
                  <a:noFill/>
                  <a:ln w="12700">
                    <a:solidFill>
                      <a:schemeClr val="accent1"/>
                    </a:solidFill>
                    <a:miter lim="0"/>
                    <a:headEnd/>
                    <a:tailEnd/>
                  </a:ln>
                </p:spPr>
              </p:pic>
            </p:grpSp>
            <p:pic>
              <p:nvPicPr>
                <p:cNvPr id="76" name="Picture 2"/>
                <p:cNvPicPr>
                  <a:picLocks noChangeAspect="1" noChangeArrowheads="1"/>
                </p:cNvPicPr>
                <p:nvPr/>
              </p:nvPicPr>
              <p:blipFill>
                <a:blip r:embed="rId16" cstate="print"/>
                <a:srcRect/>
                <a:stretch>
                  <a:fillRect/>
                </a:stretch>
              </p:blipFill>
              <p:spPr bwMode="auto">
                <a:xfrm>
                  <a:off x="645937" y="1257157"/>
                  <a:ext cx="654464" cy="500845"/>
                </a:xfrm>
                <a:prstGeom prst="rect">
                  <a:avLst/>
                </a:prstGeom>
                <a:noFill/>
                <a:ln w="9525">
                  <a:solidFill>
                    <a:schemeClr val="accent1"/>
                  </a:solidFill>
                  <a:miter lim="800000"/>
                  <a:headEnd/>
                  <a:tailEnd/>
                </a:ln>
              </p:spPr>
            </p:pic>
            <p:pic>
              <p:nvPicPr>
                <p:cNvPr id="82" name="Picture 123" descr="sms.png"/>
                <p:cNvPicPr>
                  <a:picLocks noChangeAspect="1"/>
                </p:cNvPicPr>
                <p:nvPr/>
              </p:nvPicPr>
              <p:blipFill>
                <a:blip r:embed="rId17" cstate="print"/>
                <a:srcRect/>
                <a:stretch>
                  <a:fillRect/>
                </a:stretch>
              </p:blipFill>
              <p:spPr bwMode="auto">
                <a:xfrm>
                  <a:off x="1854179" y="3371864"/>
                  <a:ext cx="654464" cy="460743"/>
                </a:xfrm>
                <a:prstGeom prst="rect">
                  <a:avLst/>
                </a:prstGeom>
                <a:noFill/>
                <a:ln w="9525">
                  <a:solidFill>
                    <a:schemeClr val="accent1"/>
                  </a:solidFill>
                  <a:miter lim="800000"/>
                  <a:headEnd/>
                  <a:tailEnd/>
                </a:ln>
              </p:spPr>
            </p:pic>
            <p:pic>
              <p:nvPicPr>
                <p:cNvPr id="83" name="Picture 124" descr="voicecall.jpg"/>
                <p:cNvPicPr>
                  <a:picLocks noChangeAspect="1"/>
                </p:cNvPicPr>
                <p:nvPr/>
              </p:nvPicPr>
              <p:blipFill>
                <a:blip r:embed="rId18" cstate="print"/>
                <a:srcRect/>
                <a:stretch>
                  <a:fillRect/>
                </a:stretch>
              </p:blipFill>
              <p:spPr bwMode="auto">
                <a:xfrm>
                  <a:off x="2005209" y="699192"/>
                  <a:ext cx="755151" cy="424127"/>
                </a:xfrm>
                <a:prstGeom prst="rect">
                  <a:avLst/>
                </a:prstGeom>
                <a:noFill/>
                <a:ln w="9525">
                  <a:solidFill>
                    <a:schemeClr val="accent1"/>
                  </a:solidFill>
                  <a:miter lim="800000"/>
                  <a:headEnd/>
                  <a:tailEnd/>
                </a:ln>
              </p:spPr>
            </p:pic>
            <p:pic>
              <p:nvPicPr>
                <p:cNvPr id="84" name="Picture 125" descr="IVRS.png"/>
                <p:cNvPicPr>
                  <a:picLocks noChangeAspect="1"/>
                </p:cNvPicPr>
                <p:nvPr/>
              </p:nvPicPr>
              <p:blipFill>
                <a:blip r:embed="rId19" cstate="print"/>
                <a:srcRect/>
                <a:stretch>
                  <a:fillRect/>
                </a:stretch>
              </p:blipFill>
              <p:spPr bwMode="auto">
                <a:xfrm>
                  <a:off x="2710017" y="3362595"/>
                  <a:ext cx="593608" cy="430844"/>
                </a:xfrm>
                <a:prstGeom prst="rect">
                  <a:avLst/>
                </a:prstGeom>
                <a:noFill/>
                <a:ln w="9525">
                  <a:solidFill>
                    <a:schemeClr val="accent1"/>
                  </a:solidFill>
                  <a:miter lim="800000"/>
                  <a:headEnd/>
                  <a:tailEnd/>
                </a:ln>
              </p:spPr>
            </p:pic>
            <p:pic>
              <p:nvPicPr>
                <p:cNvPr id="85" name="Picture 126" descr="helpline1.png"/>
                <p:cNvPicPr>
                  <a:picLocks noChangeAspect="1"/>
                </p:cNvPicPr>
                <p:nvPr/>
              </p:nvPicPr>
              <p:blipFill>
                <a:blip r:embed="rId20" cstate="print"/>
                <a:srcRect/>
                <a:stretch>
                  <a:fillRect/>
                </a:stretch>
              </p:blipFill>
              <p:spPr bwMode="auto">
                <a:xfrm>
                  <a:off x="3716884" y="2657577"/>
                  <a:ext cx="762167" cy="391677"/>
                </a:xfrm>
                <a:prstGeom prst="rect">
                  <a:avLst/>
                </a:prstGeom>
                <a:noFill/>
                <a:ln w="9525">
                  <a:solidFill>
                    <a:schemeClr val="accent1"/>
                  </a:solidFill>
                  <a:miter lim="800000"/>
                  <a:headEnd/>
                  <a:tailEnd/>
                </a:ln>
              </p:spPr>
            </p:pic>
            <p:pic>
              <p:nvPicPr>
                <p:cNvPr id="92" name="Picture 78" descr="TV.jpg"/>
                <p:cNvPicPr>
                  <a:picLocks noChangeAspect="1"/>
                </p:cNvPicPr>
                <p:nvPr/>
              </p:nvPicPr>
              <p:blipFill>
                <a:blip r:embed="rId21" cstate="print"/>
                <a:srcRect b="-269"/>
                <a:stretch>
                  <a:fillRect/>
                </a:stretch>
              </p:blipFill>
              <p:spPr bwMode="auto">
                <a:xfrm>
                  <a:off x="3767228" y="1600049"/>
                  <a:ext cx="780319" cy="424842"/>
                </a:xfrm>
                <a:prstGeom prst="rect">
                  <a:avLst/>
                </a:prstGeom>
                <a:noFill/>
                <a:ln w="9525">
                  <a:noFill/>
                  <a:miter lim="800000"/>
                  <a:headEnd/>
                  <a:tailEnd/>
                </a:ln>
              </p:spPr>
            </p:pic>
            <p:pic>
              <p:nvPicPr>
                <p:cNvPr id="93" name="Picture 9" descr="Image result for Village knowledsgeCenters icon"/>
                <p:cNvPicPr>
                  <a:picLocks noChangeAspect="1" noChangeArrowheads="1"/>
                </p:cNvPicPr>
                <p:nvPr/>
              </p:nvPicPr>
              <p:blipFill>
                <a:blip r:embed="rId22" cstate="print"/>
                <a:srcRect t="24970" b="30085"/>
                <a:stretch>
                  <a:fillRect/>
                </a:stretch>
              </p:blipFill>
              <p:spPr bwMode="auto">
                <a:xfrm>
                  <a:off x="293534" y="2853415"/>
                  <a:ext cx="1359227" cy="352510"/>
                </a:xfrm>
                <a:prstGeom prst="rect">
                  <a:avLst/>
                </a:prstGeom>
                <a:noFill/>
              </p:spPr>
            </p:pic>
            <p:pic>
              <p:nvPicPr>
                <p:cNvPr id="95" name="Picture 18"/>
                <p:cNvPicPr>
                  <a:picLocks noChangeAspect="1" noChangeArrowheads="1"/>
                </p:cNvPicPr>
                <p:nvPr/>
              </p:nvPicPr>
              <p:blipFill>
                <a:blip r:embed="rId23" cstate="print"/>
                <a:srcRect r="-228"/>
                <a:stretch>
                  <a:fillRect/>
                </a:stretch>
              </p:blipFill>
              <p:spPr bwMode="auto">
                <a:xfrm>
                  <a:off x="1199715" y="699192"/>
                  <a:ext cx="704807" cy="474531"/>
                </a:xfrm>
                <a:prstGeom prst="rect">
                  <a:avLst/>
                </a:prstGeom>
                <a:noFill/>
                <a:ln w="9525">
                  <a:noFill/>
                  <a:miter lim="800000"/>
                  <a:headEnd/>
                  <a:tailEnd/>
                </a:ln>
                <a:effectLst/>
              </p:spPr>
            </p:pic>
            <p:pic>
              <p:nvPicPr>
                <p:cNvPr id="96" name="Picture 6" descr="O:\EDB_AllData\NEW-EDB\WhatsApp Image 2018-04-19 at 2.56.50 PM (3).jpeg"/>
                <p:cNvPicPr>
                  <a:picLocks noChangeAspect="1" noChangeArrowheads="1"/>
                </p:cNvPicPr>
                <p:nvPr/>
              </p:nvPicPr>
              <p:blipFill>
                <a:blip r:embed="rId24" cstate="print"/>
                <a:srcRect r="314" b="135"/>
                <a:stretch>
                  <a:fillRect/>
                </a:stretch>
              </p:blipFill>
              <p:spPr bwMode="auto">
                <a:xfrm>
                  <a:off x="3666541" y="1012533"/>
                  <a:ext cx="654464" cy="477356"/>
                </a:xfrm>
                <a:prstGeom prst="rect">
                  <a:avLst/>
                </a:prstGeom>
                <a:noFill/>
                <a:ln w="9525">
                  <a:noFill/>
                  <a:miter lim="800000"/>
                  <a:headEnd/>
                  <a:tailEnd/>
                </a:ln>
              </p:spPr>
            </p:pic>
            <p:pic>
              <p:nvPicPr>
                <p:cNvPr id="97" name="Picture 4" descr="Image result for telephone icon"/>
                <p:cNvPicPr>
                  <a:picLocks noChangeAspect="1" noChangeArrowheads="1"/>
                </p:cNvPicPr>
                <p:nvPr/>
              </p:nvPicPr>
              <p:blipFill>
                <a:blip r:embed="rId25" cstate="print"/>
                <a:srcRect/>
                <a:stretch>
                  <a:fillRect/>
                </a:stretch>
              </p:blipFill>
              <p:spPr bwMode="auto">
                <a:xfrm>
                  <a:off x="998341" y="3284259"/>
                  <a:ext cx="704807" cy="548348"/>
                </a:xfrm>
                <a:prstGeom prst="rect">
                  <a:avLst/>
                </a:prstGeom>
                <a:noFill/>
              </p:spPr>
            </p:pic>
            <p:sp>
              <p:nvSpPr>
                <p:cNvPr id="114" name="AutoShape 41"/>
                <p:cNvSpPr>
                  <a:spLocks/>
                </p:cNvSpPr>
                <p:nvPr/>
              </p:nvSpPr>
              <p:spPr bwMode="auto">
                <a:xfrm>
                  <a:off x="551963" y="3127589"/>
                  <a:ext cx="746648" cy="16709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12700">
                  <a:noFill/>
                  <a:miter lim="0"/>
                  <a:headEnd/>
                  <a:tailEnd/>
                </a:ln>
              </p:spPr>
              <p:txBody>
                <a:bodyPr lIns="50800" tIns="50800" rIns="50800" bIns="50800"/>
                <a:lstStyle/>
                <a:p>
                  <a:pPr algn="ctr"/>
                  <a:r>
                    <a:rPr lang="en-US" sz="1100" b="1">
                      <a:solidFill>
                        <a:schemeClr val="bg2"/>
                      </a:solidFill>
                      <a:latin typeface="Times New Roman" panose="02020603050405020304" pitchFamily="18" charset="0"/>
                      <a:ea typeface="Cambria" pitchFamily="18" charset="0"/>
                      <a:cs typeface="Times New Roman" pitchFamily="18" charset="0"/>
                    </a:rPr>
                    <a:t>VKC &amp; VRC</a:t>
                  </a:r>
                  <a:endParaRPr lang="en-US" sz="1100">
                    <a:solidFill>
                      <a:schemeClr val="bg2"/>
                    </a:solidFill>
                    <a:latin typeface="Times New Roman" panose="02020603050405020304" pitchFamily="18" charset="0"/>
                    <a:ea typeface="Cambria" pitchFamily="18" charset="0"/>
                    <a:cs typeface="Times New Roman" pitchFamily="18" charset="0"/>
                  </a:endParaRPr>
                </a:p>
              </p:txBody>
            </p:sp>
          </p:grpSp>
          <p:pic>
            <p:nvPicPr>
              <p:cNvPr id="133" name="Picture 132" descr="INCOIS_Logo_O.png"/>
              <p:cNvPicPr>
                <a:picLocks noChangeAspect="1"/>
              </p:cNvPicPr>
              <p:nvPr/>
            </p:nvPicPr>
            <p:blipFill>
              <a:blip r:embed="rId26" cstate="print"/>
              <a:stretch>
                <a:fillRect/>
              </a:stretch>
            </p:blipFill>
            <p:spPr>
              <a:xfrm>
                <a:off x="1785918" y="1428736"/>
                <a:ext cx="1428760" cy="1428760"/>
              </a:xfrm>
              <a:prstGeom prst="ellipse">
                <a:avLst/>
              </a:prstGeom>
              <a:ln>
                <a:noFill/>
              </a:ln>
              <a:effectLst>
                <a:softEdge rad="112500"/>
              </a:effectLst>
            </p:spPr>
          </p:pic>
        </p:grpSp>
        <p:grpSp>
          <p:nvGrpSpPr>
            <p:cNvPr id="13" name="Group 165"/>
            <p:cNvGrpSpPr>
              <a:grpSpLocks noChangeAspect="1"/>
            </p:cNvGrpSpPr>
            <p:nvPr/>
          </p:nvGrpSpPr>
          <p:grpSpPr>
            <a:xfrm>
              <a:off x="3780562" y="2143116"/>
              <a:ext cx="720000" cy="360000"/>
              <a:chOff x="1285852" y="1643050"/>
              <a:chExt cx="1000132" cy="500066"/>
            </a:xfrm>
          </p:grpSpPr>
          <p:sp>
            <p:nvSpPr>
              <p:cNvPr id="167" name="Rectangle 166"/>
              <p:cNvSpPr/>
              <p:nvPr/>
            </p:nvSpPr>
            <p:spPr>
              <a:xfrm>
                <a:off x="1285852" y="1643050"/>
                <a:ext cx="1000132"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Times New Roman" panose="02020603050405020304" pitchFamily="18" charset="0"/>
                  <a:ea typeface="Cambria" pitchFamily="18" charset="0"/>
                  <a:cs typeface="Times New Roman" pitchFamily="18" charset="0"/>
                </a:endParaRPr>
              </a:p>
            </p:txBody>
          </p:sp>
          <p:grpSp>
            <p:nvGrpSpPr>
              <p:cNvPr id="14" name="Group 4"/>
              <p:cNvGrpSpPr/>
              <p:nvPr/>
            </p:nvGrpSpPr>
            <p:grpSpPr>
              <a:xfrm>
                <a:off x="1357290" y="1692141"/>
                <a:ext cx="845897" cy="396788"/>
                <a:chOff x="1393009" y="1714488"/>
                <a:chExt cx="1158560" cy="577413"/>
              </a:xfrm>
            </p:grpSpPr>
            <p:pic>
              <p:nvPicPr>
                <p:cNvPr id="169" name="Picture 4" descr="Image result for android"/>
                <p:cNvPicPr>
                  <a:picLocks noChangeAspect="1" noChangeArrowheads="1"/>
                </p:cNvPicPr>
                <p:nvPr/>
              </p:nvPicPr>
              <p:blipFill>
                <a:blip r:embed="rId27" cstate="print">
                  <a:clrChange>
                    <a:clrFrom>
                      <a:srgbClr val="FFFFFF"/>
                    </a:clrFrom>
                    <a:clrTo>
                      <a:srgbClr val="FFFFFF">
                        <a:alpha val="0"/>
                      </a:srgbClr>
                    </a:clrTo>
                  </a:clrChange>
                  <a:grayscl/>
                  <a:lum bright="20000"/>
                </a:blip>
                <a:srcRect r="-487"/>
                <a:stretch>
                  <a:fillRect/>
                </a:stretch>
              </p:blipFill>
              <p:spPr bwMode="auto">
                <a:xfrm>
                  <a:off x="1980064" y="1715901"/>
                  <a:ext cx="571505" cy="576000"/>
                </a:xfrm>
                <a:prstGeom prst="rect">
                  <a:avLst/>
                </a:prstGeom>
                <a:noFill/>
              </p:spPr>
            </p:pic>
            <p:pic>
              <p:nvPicPr>
                <p:cNvPr id="170" name="Picture 2" descr="Image result for ios"/>
                <p:cNvPicPr>
                  <a:picLocks noChangeAspect="1" noChangeArrowheads="1"/>
                </p:cNvPicPr>
                <p:nvPr/>
              </p:nvPicPr>
              <p:blipFill>
                <a:blip r:embed="rId28" cstate="print">
                  <a:lum bright="20000"/>
                </a:blip>
                <a:srcRect r="-446"/>
                <a:stretch>
                  <a:fillRect/>
                </a:stretch>
              </p:blipFill>
              <p:spPr bwMode="auto">
                <a:xfrm>
                  <a:off x="1393009" y="1714488"/>
                  <a:ext cx="571503" cy="576000"/>
                </a:xfrm>
                <a:prstGeom prst="rect">
                  <a:avLst/>
                </a:prstGeom>
                <a:noFill/>
              </p:spPr>
            </p:pic>
            <p:pic>
              <p:nvPicPr>
                <p:cNvPr id="171" name="Picture 2" descr="Image result for ios"/>
                <p:cNvPicPr>
                  <a:picLocks noChangeAspect="1" noChangeArrowheads="1"/>
                </p:cNvPicPr>
                <p:nvPr/>
              </p:nvPicPr>
              <p:blipFill>
                <a:blip r:embed="rId29" cstate="print">
                  <a:lum bright="40000"/>
                </a:blip>
                <a:srcRect r="-104"/>
                <a:stretch>
                  <a:fillRect/>
                </a:stretch>
              </p:blipFill>
              <p:spPr bwMode="auto">
                <a:xfrm>
                  <a:off x="1490851" y="1954924"/>
                  <a:ext cx="386850" cy="285752"/>
                </a:xfrm>
                <a:prstGeom prst="rect">
                  <a:avLst/>
                </a:prstGeom>
                <a:noFill/>
              </p:spPr>
            </p:pic>
          </p:grpSp>
        </p:grpSp>
      </p:grpSp>
      <p:sp>
        <p:nvSpPr>
          <p:cNvPr id="118" name="TextBox 117"/>
          <p:cNvSpPr txBox="1"/>
          <p:nvPr/>
        </p:nvSpPr>
        <p:spPr>
          <a:xfrm>
            <a:off x="6559259" y="1076276"/>
            <a:ext cx="2541715" cy="400105"/>
          </a:xfrm>
          <a:prstGeom prst="rect">
            <a:avLst/>
          </a:prstGeom>
          <a:noFill/>
        </p:spPr>
        <p:txBody>
          <a:bodyPr wrap="none" lIns="121917" tIns="60958" rIns="121917" bIns="60958" rtlCol="0">
            <a:spAutoFit/>
          </a:bodyPr>
          <a:lstStyle/>
          <a:p>
            <a:r>
              <a:rPr lang="en-GB"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Satellite based Solution</a:t>
            </a:r>
            <a:endPar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5" name="TextBox 124"/>
          <p:cNvSpPr txBox="1"/>
          <p:nvPr/>
        </p:nvSpPr>
        <p:spPr>
          <a:xfrm>
            <a:off x="9768034" y="807773"/>
            <a:ext cx="2294853" cy="769437"/>
          </a:xfrm>
          <a:prstGeom prst="rect">
            <a:avLst/>
          </a:prstGeom>
          <a:noFill/>
        </p:spPr>
        <p:txBody>
          <a:bodyPr wrap="none" lIns="121917" tIns="60958" rIns="121917" bIns="60958" rtlCol="0">
            <a:spAutoFit/>
          </a:bodyPr>
          <a:lstStyle/>
          <a:p>
            <a:pPr algn="r"/>
            <a:r>
              <a:rPr lang="en-GB" sz="1400" b="1">
                <a:latin typeface="Times New Roman" panose="02020603050405020304" pitchFamily="18" charset="0"/>
                <a:cs typeface="Times New Roman" panose="02020603050405020304" pitchFamily="18" charset="0"/>
              </a:rPr>
              <a:t>Simple &amp; Easy Integration</a:t>
            </a:r>
          </a:p>
          <a:p>
            <a:pPr algn="r"/>
            <a:r>
              <a:rPr lang="en-GB" sz="1400" b="1">
                <a:latin typeface="Times New Roman" panose="02020603050405020304" pitchFamily="18" charset="0"/>
                <a:cs typeface="Times New Roman" panose="02020603050405020304" pitchFamily="18" charset="0"/>
              </a:rPr>
              <a:t>Economic</a:t>
            </a:r>
          </a:p>
          <a:p>
            <a:pPr algn="r"/>
            <a:r>
              <a:rPr lang="en-GB" sz="1400" b="1">
                <a:latin typeface="Times New Roman" panose="02020603050405020304" pitchFamily="18" charset="0"/>
                <a:cs typeface="Times New Roman" panose="02020603050405020304" pitchFamily="18" charset="0"/>
              </a:rPr>
              <a:t>Plug &amp; Play</a:t>
            </a:r>
            <a:endParaRPr lang="en-US" sz="1400" b="1">
              <a:latin typeface="Times New Roman" panose="02020603050405020304" pitchFamily="18" charset="0"/>
              <a:cs typeface="Times New Roman" panose="02020603050405020304" pitchFamily="18" charset="0"/>
            </a:endParaRPr>
          </a:p>
        </p:txBody>
      </p:sp>
      <p:pic>
        <p:nvPicPr>
          <p:cNvPr id="129" name="Picture 3"/>
          <p:cNvPicPr>
            <a:picLocks noChangeAspect="1" noChangeArrowheads="1"/>
          </p:cNvPicPr>
          <p:nvPr/>
        </p:nvPicPr>
        <p:blipFill>
          <a:blip r:embed="rId30" cstate="print">
            <a:duotone>
              <a:prstClr val="black"/>
              <a:srgbClr val="D9C3A5">
                <a:tint val="50000"/>
                <a:satMod val="180000"/>
              </a:srgbClr>
            </a:duotone>
          </a:blip>
          <a:srcRect l="1910" t="18298" r="8341" b="17975"/>
          <a:stretch>
            <a:fillRect/>
          </a:stretch>
        </p:blipFill>
        <p:spPr bwMode="auto">
          <a:xfrm>
            <a:off x="9308517" y="5387974"/>
            <a:ext cx="2879625" cy="526502"/>
          </a:xfrm>
          <a:prstGeom prst="rect">
            <a:avLst/>
          </a:prstGeom>
          <a:noFill/>
          <a:ln w="9525">
            <a:noFill/>
            <a:miter lim="800000"/>
            <a:headEnd/>
            <a:tailEnd/>
          </a:ln>
        </p:spPr>
      </p:pic>
      <p:pic>
        <p:nvPicPr>
          <p:cNvPr id="131" name="Picture 4"/>
          <p:cNvPicPr>
            <a:picLocks noChangeAspect="1" noChangeArrowheads="1"/>
          </p:cNvPicPr>
          <p:nvPr/>
        </p:nvPicPr>
        <p:blipFill>
          <a:blip r:embed="rId31" cstate="print">
            <a:duotone>
              <a:prstClr val="black"/>
              <a:srgbClr val="D9C3A5">
                <a:tint val="50000"/>
                <a:satMod val="180000"/>
              </a:srgbClr>
            </a:duotone>
          </a:blip>
          <a:srcRect l="3538" t="18157" r="9914" b="20728"/>
          <a:stretch>
            <a:fillRect/>
          </a:stretch>
        </p:blipFill>
        <p:spPr bwMode="auto">
          <a:xfrm>
            <a:off x="9370041" y="4776452"/>
            <a:ext cx="2818100" cy="580383"/>
          </a:xfrm>
          <a:prstGeom prst="rect">
            <a:avLst/>
          </a:prstGeom>
          <a:noFill/>
          <a:ln w="9525">
            <a:noFill/>
            <a:miter lim="800000"/>
            <a:headEnd/>
            <a:tailEnd/>
          </a:ln>
        </p:spPr>
      </p:pic>
      <p:pic>
        <p:nvPicPr>
          <p:cNvPr id="134" name="Picture 6"/>
          <p:cNvPicPr>
            <a:picLocks noChangeAspect="1" noChangeArrowheads="1"/>
          </p:cNvPicPr>
          <p:nvPr/>
        </p:nvPicPr>
        <p:blipFill>
          <a:blip r:embed="rId32" cstate="print">
            <a:duotone>
              <a:prstClr val="black"/>
              <a:srgbClr val="D9C3A5">
                <a:tint val="50000"/>
                <a:satMod val="180000"/>
              </a:srgbClr>
            </a:duotone>
          </a:blip>
          <a:srcRect l="4137" t="16088" r="7744" b="16223"/>
          <a:stretch>
            <a:fillRect/>
          </a:stretch>
        </p:blipFill>
        <p:spPr bwMode="auto">
          <a:xfrm>
            <a:off x="9260480" y="5949100"/>
            <a:ext cx="2927666" cy="523120"/>
          </a:xfrm>
          <a:prstGeom prst="rect">
            <a:avLst/>
          </a:prstGeom>
          <a:noFill/>
          <a:ln w="9525">
            <a:noFill/>
            <a:miter lim="800000"/>
            <a:headEnd/>
            <a:tailEnd/>
          </a:ln>
        </p:spPr>
      </p:pic>
      <p:sp>
        <p:nvSpPr>
          <p:cNvPr id="135" name="TextBox 134"/>
          <p:cNvSpPr txBox="1"/>
          <p:nvPr/>
        </p:nvSpPr>
        <p:spPr>
          <a:xfrm>
            <a:off x="9451545" y="6472220"/>
            <a:ext cx="2739662" cy="338554"/>
          </a:xfrm>
          <a:prstGeom prst="rect">
            <a:avLst/>
          </a:prstGeom>
          <a:noFill/>
        </p:spPr>
        <p:txBody>
          <a:bodyPr wrap="square" rtlCol="0">
            <a:spAutoFit/>
          </a:bodyPr>
          <a:lstStyle/>
          <a:p>
            <a:pPr algn="ctr"/>
            <a:r>
              <a:rPr lang="en-GB" sz="1600" b="1">
                <a:latin typeface="Times New Roman" panose="02020603050405020304" pitchFamily="18" charset="0"/>
                <a:cs typeface="Times New Roman" pitchFamily="18" charset="0"/>
              </a:rPr>
              <a:t>Multilingual SMS Services</a:t>
            </a:r>
            <a:endParaRPr lang="en-US" sz="1600" b="1">
              <a:latin typeface="Times New Roman" panose="02020603050405020304" pitchFamily="18" charset="0"/>
              <a:cs typeface="Times New Roman" pitchFamily="18" charset="0"/>
            </a:endParaRPr>
          </a:p>
        </p:txBody>
      </p:sp>
      <p:sp>
        <p:nvSpPr>
          <p:cNvPr id="79" name="Rounded Rectangle 161">
            <a:extLst>
              <a:ext uri="{FF2B5EF4-FFF2-40B4-BE49-F238E27FC236}">
                <a16:creationId xmlns:a16="http://schemas.microsoft.com/office/drawing/2014/main" xmlns="" id="{5849B764-CC8B-4038-83BE-06B14C597977}"/>
              </a:ext>
            </a:extLst>
          </p:cNvPr>
          <p:cNvSpPr/>
          <p:nvPr/>
        </p:nvSpPr>
        <p:spPr>
          <a:xfrm>
            <a:off x="0" y="-4908"/>
            <a:ext cx="10414000" cy="537443"/>
          </a:xfrm>
          <a:prstGeom prst="roundRect">
            <a:avLst>
              <a:gd name="adj" fmla="val 0"/>
            </a:avLst>
          </a:prstGeom>
          <a:solidFill>
            <a:srgbClr val="3333CC"/>
          </a:solidFill>
          <a:ln w="9360" cap="flat">
            <a:noFill/>
            <a:round/>
            <a:headEnd/>
            <a:tailEnd/>
          </a:ln>
          <a:effectLst/>
        </p:spPr>
        <p:txBody>
          <a:bodyPr lIns="90000" tIns="0" rIns="90000" bIns="0"/>
          <a:lstStyle/>
          <a:p>
            <a:pPr algn="ct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 pos="8983663" algn="l"/>
                <a:tab pos="9434513" algn="l"/>
                <a:tab pos="9883775" algn="l"/>
              </a:tabLst>
            </a:pPr>
            <a:r>
              <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Information Dissemination</a:t>
            </a:r>
          </a:p>
        </p:txBody>
      </p:sp>
      <p:sp>
        <p:nvSpPr>
          <p:cNvPr id="80" name="Rectangle 79">
            <a:extLst>
              <a:ext uri="{FF2B5EF4-FFF2-40B4-BE49-F238E27FC236}">
                <a16:creationId xmlns:a16="http://schemas.microsoft.com/office/drawing/2014/main" xmlns="" id="{884599F4-DAB0-44A5-B108-CA1669EC15EC}"/>
              </a:ext>
            </a:extLst>
          </p:cNvPr>
          <p:cNvSpPr/>
          <p:nvPr/>
        </p:nvSpPr>
        <p:spPr>
          <a:xfrm>
            <a:off x="2604537" y="5895474"/>
            <a:ext cx="1500188" cy="900113"/>
          </a:xfrm>
          <a:prstGeom prst="rect">
            <a:avLst/>
          </a:prstGeom>
        </p:spPr>
        <p:txBody>
          <a:bodyPr>
            <a:spAutoFit/>
          </a:bodyPr>
          <a:lstStyle/>
          <a:p>
            <a:pPr algn="just">
              <a:defRPr/>
            </a:pPr>
            <a:r>
              <a:rPr lang="en-US" sz="1050" b="1">
                <a:solidFill>
                  <a:prstClr val="black"/>
                </a:solidFill>
                <a:latin typeface="Times New Roman" panose="02020603050405020304" pitchFamily="18" charset="0"/>
                <a:cs typeface="Times New Roman" panose="02020603050405020304" pitchFamily="18" charset="0"/>
              </a:rPr>
              <a:t>Similar number </a:t>
            </a:r>
            <a:r>
              <a:rPr lang="en-US" sz="1050">
                <a:solidFill>
                  <a:prstClr val="black"/>
                </a:solidFill>
                <a:latin typeface="Times New Roman" panose="02020603050405020304" pitchFamily="18" charset="0"/>
                <a:cs typeface="Times New Roman" panose="02020603050405020304" pitchFamily="18" charset="0"/>
              </a:rPr>
              <a:t>of fishermen also </a:t>
            </a:r>
            <a:r>
              <a:rPr lang="en-US" sz="1050" b="1">
                <a:solidFill>
                  <a:prstClr val="black"/>
                </a:solidFill>
                <a:latin typeface="Times New Roman" panose="02020603050405020304" pitchFamily="18" charset="0"/>
                <a:cs typeface="Times New Roman" panose="02020603050405020304" pitchFamily="18" charset="0"/>
              </a:rPr>
              <a:t>must be receiving </a:t>
            </a:r>
            <a:r>
              <a:rPr lang="en-US" sz="1050">
                <a:solidFill>
                  <a:prstClr val="black"/>
                </a:solidFill>
                <a:latin typeface="Times New Roman" panose="02020603050405020304" pitchFamily="18" charset="0"/>
                <a:cs typeface="Times New Roman" panose="02020603050405020304" pitchFamily="18" charset="0"/>
              </a:rPr>
              <a:t>the information </a:t>
            </a:r>
            <a:r>
              <a:rPr lang="en-US" sz="1050" b="1">
                <a:solidFill>
                  <a:prstClr val="black"/>
                </a:solidFill>
                <a:latin typeface="Times New Roman" panose="02020603050405020304" pitchFamily="18" charset="0"/>
                <a:cs typeface="Times New Roman" panose="02020603050405020304" pitchFamily="18" charset="0"/>
              </a:rPr>
              <a:t>from secondary channels </a:t>
            </a:r>
            <a:endParaRPr lang="en-US" sz="1050">
              <a:solidFill>
                <a:prstClr val="black"/>
              </a:solidFill>
              <a:latin typeface="Times New Roman" panose="02020603050405020304" pitchFamily="18" charset="0"/>
              <a:cs typeface="Times New Roman" panose="02020603050405020304" pitchFamily="18" charset="0"/>
            </a:endParaRPr>
          </a:p>
        </p:txBody>
      </p:sp>
      <p:pic>
        <p:nvPicPr>
          <p:cNvPr id="81" name="Picture 80" descr="Logo&#10;&#10;Description automatically generated">
            <a:extLst>
              <a:ext uri="{FF2B5EF4-FFF2-40B4-BE49-F238E27FC236}">
                <a16:creationId xmlns:a16="http://schemas.microsoft.com/office/drawing/2014/main" xmlns="" id="{BBE2BE49-40CF-44F1-A202-61ED63C73FB6}"/>
              </a:ext>
            </a:extLst>
          </p:cNvPr>
          <p:cNvPicPr>
            <a:picLocks noChangeAspect="1"/>
          </p:cNvPicPr>
          <p:nvPr/>
        </p:nvPicPr>
        <p:blipFill rotWithShape="1">
          <a:blip r:embed="rId33" cstate="print">
            <a:extLst>
              <a:ext uri="{28A0092B-C50C-407E-A947-70E740481C1C}">
                <a14:useLocalDpi xmlns:a14="http://schemas.microsoft.com/office/drawing/2010/main" xmlns="" val="0"/>
              </a:ext>
            </a:extLst>
          </a:blip>
          <a:srcRect t="22641"/>
          <a:stretch/>
        </p:blipFill>
        <p:spPr>
          <a:xfrm>
            <a:off x="10248500" y="0"/>
            <a:ext cx="1880913" cy="602340"/>
          </a:xfrm>
          <a:prstGeom prst="rect">
            <a:avLst/>
          </a:prstGeom>
        </p:spPr>
      </p:pic>
      <p:pic>
        <p:nvPicPr>
          <p:cNvPr id="16" name="Picture 7">
            <a:extLst>
              <a:ext uri="{FF2B5EF4-FFF2-40B4-BE49-F238E27FC236}">
                <a16:creationId xmlns:a16="http://schemas.microsoft.com/office/drawing/2014/main" xmlns="" id="{1F092994-454A-5AEE-1744-ED99F0F565C0}"/>
              </a:ext>
            </a:extLst>
          </p:cNvPr>
          <p:cNvPicPr>
            <a:picLocks noChangeAspect="1" noChangeArrowheads="1"/>
          </p:cNvPicPr>
          <p:nvPr/>
        </p:nvPicPr>
        <p:blipFill>
          <a:blip r:embed="rId34" cstate="print"/>
          <a:srcRect t="3846" b="7692"/>
          <a:stretch>
            <a:fillRect/>
          </a:stretch>
        </p:blipFill>
        <p:spPr bwMode="auto">
          <a:xfrm>
            <a:off x="4343260" y="5009738"/>
            <a:ext cx="1382648" cy="1752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7" name="Picture 8">
            <a:extLst>
              <a:ext uri="{FF2B5EF4-FFF2-40B4-BE49-F238E27FC236}">
                <a16:creationId xmlns:a16="http://schemas.microsoft.com/office/drawing/2014/main" xmlns="" id="{DBD747D2-320F-B186-30E6-1DEF05175CF3}"/>
              </a:ext>
            </a:extLst>
          </p:cNvPr>
          <p:cNvPicPr>
            <a:picLocks noChangeAspect="1" noChangeArrowheads="1"/>
          </p:cNvPicPr>
          <p:nvPr/>
        </p:nvPicPr>
        <p:blipFill>
          <a:blip r:embed="rId35" cstate="print"/>
          <a:srcRect t="3636" b="6667"/>
          <a:stretch>
            <a:fillRect/>
          </a:stretch>
        </p:blipFill>
        <p:spPr bwMode="auto">
          <a:xfrm>
            <a:off x="5783519" y="5009738"/>
            <a:ext cx="1337458" cy="1752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8" name="Rectangle 17">
            <a:extLst>
              <a:ext uri="{FF2B5EF4-FFF2-40B4-BE49-F238E27FC236}">
                <a16:creationId xmlns:a16="http://schemas.microsoft.com/office/drawing/2014/main" xmlns="" id="{7A0071F7-3E51-1C02-B09C-EA1B3697F986}"/>
              </a:ext>
            </a:extLst>
          </p:cNvPr>
          <p:cNvSpPr/>
          <p:nvPr/>
        </p:nvSpPr>
        <p:spPr>
          <a:xfrm>
            <a:off x="4646474" y="4656541"/>
            <a:ext cx="2046682" cy="276999"/>
          </a:xfrm>
          <a:prstGeom prst="rect">
            <a:avLst/>
          </a:prstGeom>
          <a:solidFill>
            <a:schemeClr val="accent2">
              <a:lumMod val="20000"/>
              <a:lumOff val="80000"/>
            </a:schemeClr>
          </a:solidFill>
        </p:spPr>
        <p:txBody>
          <a:bodyPr wrap="square">
            <a:spAutoFit/>
          </a:bodyPr>
          <a:lstStyle/>
          <a:p>
            <a:pPr algn="ctr"/>
            <a:r>
              <a:rPr lang="en-GB" sz="1200" b="1">
                <a:latin typeface="Times New Roman" panose="02020603050405020304" pitchFamily="18" charset="0"/>
                <a:ea typeface="Cambria" pitchFamily="18" charset="0"/>
                <a:cs typeface="Times New Roman" pitchFamily="18" charset="0"/>
              </a:rPr>
              <a:t>SAMUDRA  Mobile App</a:t>
            </a:r>
            <a:endParaRPr lang="en-US" sz="1200" b="1">
              <a:latin typeface="Times New Roman" panose="02020603050405020304" pitchFamily="18" charset="0"/>
              <a:ea typeface="Cambria" pitchFamily="18" charset="0"/>
              <a:cs typeface="Times New Roman" pitchFamily="18" charset="0"/>
            </a:endParaRPr>
          </a:p>
        </p:txBody>
      </p:sp>
      <p:pic>
        <p:nvPicPr>
          <p:cNvPr id="25" name="Picture 24">
            <a:extLst>
              <a:ext uri="{FF2B5EF4-FFF2-40B4-BE49-F238E27FC236}">
                <a16:creationId xmlns:a16="http://schemas.microsoft.com/office/drawing/2014/main" xmlns="" id="{72A7B714-8F39-97FE-8DBB-0536E300898A}"/>
              </a:ext>
            </a:extLst>
          </p:cNvPr>
          <p:cNvPicPr>
            <a:picLocks noChangeAspect="1"/>
          </p:cNvPicPr>
          <p:nvPr/>
        </p:nvPicPr>
        <p:blipFill>
          <a:blip r:embed="rId36" cstate="print">
            <a:extLst>
              <a:ext uri="{28A0092B-C50C-407E-A947-70E740481C1C}">
                <a14:useLocalDpi xmlns:a14="http://schemas.microsoft.com/office/drawing/2010/main" xmlns="" val="0"/>
              </a:ext>
            </a:extLst>
          </a:blip>
          <a:stretch>
            <a:fillRect/>
          </a:stretch>
        </p:blipFill>
        <p:spPr>
          <a:xfrm>
            <a:off x="8894055" y="1701105"/>
            <a:ext cx="1016000" cy="725004"/>
          </a:xfrm>
          <a:prstGeom prst="rect">
            <a:avLst/>
          </a:prstGeom>
        </p:spPr>
      </p:pic>
      <p:pic>
        <p:nvPicPr>
          <p:cNvPr id="27" name="Picture 26" descr="A qr code on a white background&#10;&#10;Description automatically generated">
            <a:extLst>
              <a:ext uri="{FF2B5EF4-FFF2-40B4-BE49-F238E27FC236}">
                <a16:creationId xmlns:a16="http://schemas.microsoft.com/office/drawing/2014/main" xmlns="" id="{1CC4A1C3-F5F8-29C4-36C1-930CBCB0129A}"/>
              </a:ext>
            </a:extLst>
          </p:cNvPr>
          <p:cNvPicPr>
            <a:picLocks noChangeAspect="1"/>
          </p:cNvPicPr>
          <p:nvPr/>
        </p:nvPicPr>
        <p:blipFill>
          <a:blip r:embed="rId37" cstate="print">
            <a:extLst>
              <a:ext uri="{28A0092B-C50C-407E-A947-70E740481C1C}">
                <a14:useLocalDpi xmlns:a14="http://schemas.microsoft.com/office/drawing/2010/main" xmlns="" val="0"/>
              </a:ext>
            </a:extLst>
          </a:blip>
          <a:stretch>
            <a:fillRect/>
          </a:stretch>
        </p:blipFill>
        <p:spPr>
          <a:xfrm>
            <a:off x="7159194" y="4131634"/>
            <a:ext cx="1355347" cy="1355347"/>
          </a:xfrm>
          <a:prstGeom prst="rect">
            <a:avLst/>
          </a:prstGeom>
        </p:spPr>
      </p:pic>
      <p:pic>
        <p:nvPicPr>
          <p:cNvPr id="29" name="Picture 28" descr="A qr code on a white background&#10;&#10;Description automatically generated">
            <a:extLst>
              <a:ext uri="{FF2B5EF4-FFF2-40B4-BE49-F238E27FC236}">
                <a16:creationId xmlns:a16="http://schemas.microsoft.com/office/drawing/2014/main" xmlns="" id="{8521DFDD-DB02-9149-C835-0550784BC138}"/>
              </a:ext>
            </a:extLst>
          </p:cNvPr>
          <p:cNvPicPr>
            <a:picLocks noChangeAspect="1"/>
          </p:cNvPicPr>
          <p:nvPr/>
        </p:nvPicPr>
        <p:blipFill>
          <a:blip r:embed="rId38" cstate="print">
            <a:extLst>
              <a:ext uri="{28A0092B-C50C-407E-A947-70E740481C1C}">
                <a14:useLocalDpi xmlns:a14="http://schemas.microsoft.com/office/drawing/2010/main" xmlns="" val="0"/>
              </a:ext>
            </a:extLst>
          </a:blip>
          <a:stretch>
            <a:fillRect/>
          </a:stretch>
        </p:blipFill>
        <p:spPr>
          <a:xfrm>
            <a:off x="7794990" y="5486981"/>
            <a:ext cx="1419452" cy="1419452"/>
          </a:xfrm>
          <a:prstGeom prst="rect">
            <a:avLst/>
          </a:prstGeom>
        </p:spPr>
      </p:pic>
      <p:sp>
        <p:nvSpPr>
          <p:cNvPr id="30" name="TextBox 29">
            <a:extLst>
              <a:ext uri="{FF2B5EF4-FFF2-40B4-BE49-F238E27FC236}">
                <a16:creationId xmlns:a16="http://schemas.microsoft.com/office/drawing/2014/main" xmlns="" id="{4EFBFBCE-1A95-1EB6-E643-DFCB9E985211}"/>
              </a:ext>
            </a:extLst>
          </p:cNvPr>
          <p:cNvSpPr txBox="1"/>
          <p:nvPr/>
        </p:nvSpPr>
        <p:spPr>
          <a:xfrm>
            <a:off x="8427559" y="4086959"/>
            <a:ext cx="1014060" cy="369332"/>
          </a:xfrm>
          <a:prstGeom prst="rect">
            <a:avLst/>
          </a:prstGeom>
          <a:noFill/>
        </p:spPr>
        <p:txBody>
          <a:bodyPr wrap="none" rtlCol="0">
            <a:spAutoFit/>
          </a:bodyPr>
          <a:lstStyle/>
          <a:p>
            <a:r>
              <a:rPr lang="en-IN" b="1">
                <a:latin typeface="Times New Roman" panose="02020603050405020304" pitchFamily="18" charset="0"/>
                <a:cs typeface="Times New Roman" panose="02020603050405020304" pitchFamily="18" charset="0"/>
              </a:rPr>
              <a:t>Android</a:t>
            </a:r>
          </a:p>
        </p:txBody>
      </p:sp>
      <p:sp>
        <p:nvSpPr>
          <p:cNvPr id="31" name="TextBox 30">
            <a:extLst>
              <a:ext uri="{FF2B5EF4-FFF2-40B4-BE49-F238E27FC236}">
                <a16:creationId xmlns:a16="http://schemas.microsoft.com/office/drawing/2014/main" xmlns="" id="{4CEB3729-A6D5-B6E7-442D-6CF3685103D4}"/>
              </a:ext>
            </a:extLst>
          </p:cNvPr>
          <p:cNvSpPr txBox="1"/>
          <p:nvPr/>
        </p:nvSpPr>
        <p:spPr>
          <a:xfrm>
            <a:off x="7192389" y="6231633"/>
            <a:ext cx="556563" cy="369332"/>
          </a:xfrm>
          <a:prstGeom prst="rect">
            <a:avLst/>
          </a:prstGeom>
          <a:noFill/>
        </p:spPr>
        <p:txBody>
          <a:bodyPr wrap="none" rtlCol="0">
            <a:spAutoFit/>
          </a:bodyPr>
          <a:lstStyle/>
          <a:p>
            <a:r>
              <a:rPr lang="en-IN" b="1">
                <a:latin typeface="Times New Roman" panose="02020603050405020304" pitchFamily="18" charset="0"/>
                <a:cs typeface="Times New Roman" panose="02020603050405020304" pitchFamily="18" charset="0"/>
              </a:rPr>
              <a:t>iOS</a:t>
            </a:r>
          </a:p>
        </p:txBody>
      </p:sp>
      <p:sp>
        <p:nvSpPr>
          <p:cNvPr id="32" name="TextBox 31">
            <a:extLst>
              <a:ext uri="{FF2B5EF4-FFF2-40B4-BE49-F238E27FC236}">
                <a16:creationId xmlns:a16="http://schemas.microsoft.com/office/drawing/2014/main" xmlns="" id="{FF13CAA9-6179-CAA1-601D-CFE03A0C8C3D}"/>
              </a:ext>
            </a:extLst>
          </p:cNvPr>
          <p:cNvSpPr txBox="1"/>
          <p:nvPr/>
        </p:nvSpPr>
        <p:spPr>
          <a:xfrm>
            <a:off x="9432694" y="4230618"/>
            <a:ext cx="2777363" cy="369332"/>
          </a:xfrm>
          <a:prstGeom prst="rect">
            <a:avLst/>
          </a:prstGeom>
          <a:noFill/>
        </p:spPr>
        <p:txBody>
          <a:bodyPr wrap="none" rtlCol="0">
            <a:spAutoFit/>
          </a:bodyPr>
          <a:lstStyle/>
          <a:p>
            <a:r>
              <a:rPr lang="en-IN" b="1">
                <a:latin typeface="Times New Roman" panose="02020603050405020304" pitchFamily="18" charset="0"/>
                <a:cs typeface="Times New Roman" panose="02020603050405020304" pitchFamily="18" charset="0"/>
              </a:rPr>
              <a:t>QR Codes for SAMUDRA</a:t>
            </a:r>
          </a:p>
        </p:txBody>
      </p:sp>
      <p:cxnSp>
        <p:nvCxnSpPr>
          <p:cNvPr id="36" name="Connector: Elbow 35">
            <a:extLst>
              <a:ext uri="{FF2B5EF4-FFF2-40B4-BE49-F238E27FC236}">
                <a16:creationId xmlns:a16="http://schemas.microsoft.com/office/drawing/2014/main" xmlns="" id="{C0CCD79B-C70C-28D1-58B4-A04A572861A0}"/>
              </a:ext>
            </a:extLst>
          </p:cNvPr>
          <p:cNvCxnSpPr>
            <a:stCxn id="32" idx="1"/>
            <a:endCxn id="27" idx="3"/>
          </p:cNvCxnSpPr>
          <p:nvPr/>
        </p:nvCxnSpPr>
        <p:spPr>
          <a:xfrm rot="10800000" flipV="1">
            <a:off x="8514542" y="4415284"/>
            <a:ext cx="918153" cy="394024"/>
          </a:xfrm>
          <a:prstGeom prst="bentConnector3">
            <a:avLst>
              <a:gd name="adj1" fmla="val 25103"/>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42" name="Connector: Elbow 41">
            <a:extLst>
              <a:ext uri="{FF2B5EF4-FFF2-40B4-BE49-F238E27FC236}">
                <a16:creationId xmlns:a16="http://schemas.microsoft.com/office/drawing/2014/main" xmlns="" id="{588CF360-54C5-957F-4F9D-C2C559A90C04}"/>
              </a:ext>
            </a:extLst>
          </p:cNvPr>
          <p:cNvCxnSpPr>
            <a:stCxn id="32" idx="1"/>
          </p:cNvCxnSpPr>
          <p:nvPr/>
        </p:nvCxnSpPr>
        <p:spPr>
          <a:xfrm rot="10800000" flipV="1">
            <a:off x="8800336" y="4415283"/>
            <a:ext cx="632359" cy="1071697"/>
          </a:xfrm>
          <a:prstGeom prst="bentConnector2">
            <a:avLst/>
          </a:prstGeom>
          <a:ln w="38100">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USER\Desktop\INCOIS_ppt.jpg">
            <a:extLst>
              <a:ext uri="{FF2B5EF4-FFF2-40B4-BE49-F238E27FC236}">
                <a16:creationId xmlns:a16="http://schemas.microsoft.com/office/drawing/2014/main" xmlns="" id="{99DABAB0-AED9-A31D-E1AC-CF91DF4EFFD9}"/>
              </a:ext>
            </a:extLst>
          </p:cNvPr>
          <p:cNvPicPr>
            <a:picLocks noChangeAspect="1" noChangeArrowheads="1"/>
          </p:cNvPicPr>
          <p:nvPr>
            <p:custDataLst>
              <p:tags r:id="rId1"/>
            </p:custDataLst>
          </p:nvPr>
        </p:nvPicPr>
        <p:blipFill rotWithShape="1">
          <a:blip r:embed="rId3"/>
          <a:srcRect t="46766" b="4086"/>
          <a:stretch/>
        </p:blipFill>
        <p:spPr bwMode="auto">
          <a:xfrm>
            <a:off x="205549" y="177456"/>
            <a:ext cx="11834051" cy="4062027"/>
          </a:xfrm>
          <a:prstGeom prst="rect">
            <a:avLst/>
          </a:prstGeom>
          <a:noFill/>
        </p:spPr>
      </p:pic>
      <p:sp>
        <p:nvSpPr>
          <p:cNvPr id="5" name="Content Placeholder 2">
            <a:extLst>
              <a:ext uri="{FF2B5EF4-FFF2-40B4-BE49-F238E27FC236}">
                <a16:creationId xmlns:a16="http://schemas.microsoft.com/office/drawing/2014/main" xmlns="" id="{BE48CCBA-F90E-20AE-C2B0-36CC4DA7211C}"/>
              </a:ext>
            </a:extLst>
          </p:cNvPr>
          <p:cNvSpPr txBox="1">
            <a:spLocks/>
          </p:cNvSpPr>
          <p:nvPr/>
        </p:nvSpPr>
        <p:spPr>
          <a:xfrm>
            <a:off x="4730611" y="4350900"/>
            <a:ext cx="7017822" cy="171764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defRPr/>
            </a:pPr>
            <a:r>
              <a:rPr lang="en-US" sz="7200" dirty="0">
                <a:solidFill>
                  <a:srgbClr val="0000CC"/>
                </a:solidFill>
                <a:latin typeface="Edwardian Script ITC" pitchFamily="66" charset="0"/>
                <a:cs typeface="Times New Roman" pitchFamily="18" charset="0"/>
              </a:rPr>
              <a:t>Thank You !</a:t>
            </a:r>
          </a:p>
        </p:txBody>
      </p:sp>
      <p:sp>
        <p:nvSpPr>
          <p:cNvPr id="4" name="TextBox 1">
            <a:extLst>
              <a:ext uri="{FF2B5EF4-FFF2-40B4-BE49-F238E27FC236}">
                <a16:creationId xmlns:a16="http://schemas.microsoft.com/office/drawing/2014/main" xmlns="" id="{64EFAB78-0777-4B50-68E3-76059F9E63DF}"/>
              </a:ext>
            </a:extLst>
          </p:cNvPr>
          <p:cNvSpPr txBox="1">
            <a:spLocks noChangeArrowheads="1"/>
          </p:cNvSpPr>
          <p:nvPr/>
        </p:nvSpPr>
        <p:spPr bwMode="auto">
          <a:xfrm>
            <a:off x="967549" y="4239483"/>
            <a:ext cx="8158608" cy="2554417"/>
          </a:xfrm>
          <a:prstGeom prst="rect">
            <a:avLst/>
          </a:prstGeom>
          <a:noFill/>
          <a:ln w="9525">
            <a:noFill/>
            <a:miter lim="800000"/>
            <a:headEnd/>
            <a:tailEnd/>
          </a:ln>
        </p:spPr>
        <p:txBody>
          <a:bodyPr wrap="square">
            <a:spAutoFit/>
          </a:bodyPr>
          <a:lstStyle/>
          <a:p>
            <a:pPr marL="0" marR="0" lvl="0" indent="0" algn="l" defTabSz="449263" rtl="0" eaLnBrk="1" fontAlgn="base" latinLnBrk="0" hangingPunct="0">
              <a:lnSpc>
                <a:spcPct val="150000"/>
              </a:lnSpc>
              <a:spcBef>
                <a:spcPct val="0"/>
              </a:spcBef>
              <a:spcAft>
                <a:spcPts val="2308"/>
              </a:spcAft>
              <a:buClr>
                <a:srgbClr val="000000"/>
              </a:buClr>
              <a:buSzPct val="100000"/>
              <a:buFont typeface="Times New Roman" pitchFamily="16" charset="0"/>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@esso_incois  | @dcc_ior</a:t>
            </a:r>
          </a:p>
          <a:p>
            <a:pPr marL="0" marR="0" lvl="0" indent="0" algn="l" defTabSz="449263" rtl="0" eaLnBrk="1" fontAlgn="base" latinLnBrk="0" hangingPunct="0">
              <a:lnSpc>
                <a:spcPct val="150000"/>
              </a:lnSpc>
              <a:spcBef>
                <a:spcPct val="0"/>
              </a:spcBef>
              <a:spcAft>
                <a:spcPts val="2308"/>
              </a:spcAft>
              <a:buClr>
                <a:srgbClr val="000000"/>
              </a:buClr>
              <a:buSzPct val="100000"/>
              <a:buFont typeface="Times New Roman" pitchFamily="16" charset="0"/>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@INCOISofficial</a:t>
            </a:r>
          </a:p>
          <a:p>
            <a:pPr marL="0" marR="0" lvl="0" indent="0" algn="l" defTabSz="449263" rtl="0" eaLnBrk="1" fontAlgn="base" latinLnBrk="0" hangingPunct="0">
              <a:lnSpc>
                <a:spcPct val="150000"/>
              </a:lnSpc>
              <a:spcBef>
                <a:spcPct val="0"/>
              </a:spcBef>
              <a:spcAft>
                <a:spcPts val="2308"/>
              </a:spcAft>
              <a:buClr>
                <a:srgbClr val="000000"/>
              </a:buClr>
              <a:buSzPct val="100000"/>
              <a:buFont typeface="Times New Roman" pitchFamily="16" charset="0"/>
              <a:buNone/>
              <a:tabLst/>
              <a:defRPr/>
            </a:pPr>
            <a:r>
              <a:rPr kumimoji="0" lang="en-US" sz="2800" b="0" i="0" u="none" strike="noStrike" kern="1200" cap="none" spc="0" normalizeH="0" baseline="0" noProof="0" dirty="0" err="1">
                <a:ln>
                  <a:noFill/>
                </a:ln>
                <a:solidFill>
                  <a:prstClr val="black"/>
                </a:solidFill>
                <a:effectLst/>
                <a:uLnTx/>
                <a:uFillTx/>
                <a:latin typeface="Calibri" pitchFamily="34" charset="0"/>
                <a:ea typeface="+mn-ea"/>
                <a:cs typeface="+mn-cs"/>
              </a:rPr>
              <a:t>INCOISofficial</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 Hyderabad</a:t>
            </a:r>
          </a:p>
        </p:txBody>
      </p:sp>
      <p:pic>
        <p:nvPicPr>
          <p:cNvPr id="6" name="Picture 2" descr="C:\Users\Desert Star Systems\Desktop\SB-2020\Poster\output-onlinepngtools.png">
            <a:extLst>
              <a:ext uri="{FF2B5EF4-FFF2-40B4-BE49-F238E27FC236}">
                <a16:creationId xmlns:a16="http://schemas.microsoft.com/office/drawing/2014/main" xmlns="" id="{9752C4CD-DAD5-B840-45F8-8144E65981EA}"/>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149" y="5209724"/>
            <a:ext cx="1057275" cy="822960"/>
          </a:xfrm>
          <a:prstGeom prst="rect">
            <a:avLst/>
          </a:prstGeom>
          <a:noFill/>
        </p:spPr>
      </p:pic>
      <p:pic>
        <p:nvPicPr>
          <p:cNvPr id="7" name="Picture 3" descr="C:\Users\Desert Star Systems\Desktop\SB-2020\Poster\output-onlinepngtools.png">
            <a:extLst>
              <a:ext uri="{FF2B5EF4-FFF2-40B4-BE49-F238E27FC236}">
                <a16:creationId xmlns:a16="http://schemas.microsoft.com/office/drawing/2014/main" xmlns="" id="{E237603A-D4FB-D655-9ADE-82C0415870E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149" y="6145828"/>
            <a:ext cx="998539" cy="777240"/>
          </a:xfrm>
          <a:prstGeom prst="rect">
            <a:avLst/>
          </a:prstGeom>
          <a:noFill/>
        </p:spPr>
      </p:pic>
      <p:pic>
        <p:nvPicPr>
          <p:cNvPr id="8" name="Picture 4" descr="C:\Users\Desert Star Systems\Desktop\SB-2020\Poster\output-onlinepngtools.png">
            <a:extLst>
              <a:ext uri="{FF2B5EF4-FFF2-40B4-BE49-F238E27FC236}">
                <a16:creationId xmlns:a16="http://schemas.microsoft.com/office/drawing/2014/main" xmlns="" id="{58E4866E-EFA8-BBF8-A50B-228B4B6EC1A5}"/>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149" y="4273620"/>
            <a:ext cx="1066800" cy="822960"/>
          </a:xfrm>
          <a:prstGeom prst="rect">
            <a:avLst/>
          </a:prstGeom>
          <a:noFill/>
        </p:spPr>
      </p:pic>
      <p:sp>
        <p:nvSpPr>
          <p:cNvPr id="13" name="TextBox 1">
            <a:extLst>
              <a:ext uri="{FF2B5EF4-FFF2-40B4-BE49-F238E27FC236}">
                <a16:creationId xmlns:a16="http://schemas.microsoft.com/office/drawing/2014/main" xmlns="" id="{105E06A0-726F-9BF4-9684-2FFE7406D7E4}"/>
              </a:ext>
            </a:extLst>
          </p:cNvPr>
          <p:cNvSpPr txBox="1">
            <a:spLocks noChangeArrowheads="1"/>
          </p:cNvSpPr>
          <p:nvPr/>
        </p:nvSpPr>
        <p:spPr bwMode="auto">
          <a:xfrm>
            <a:off x="8431593" y="5516691"/>
            <a:ext cx="3707258" cy="1318181"/>
          </a:xfrm>
          <a:prstGeom prst="rect">
            <a:avLst/>
          </a:prstGeom>
          <a:noFill/>
          <a:ln w="9525">
            <a:noFill/>
            <a:miter lim="800000"/>
            <a:headEnd/>
            <a:tailEnd/>
          </a:ln>
        </p:spPr>
        <p:txBody>
          <a:bodyPr wrap="square">
            <a:spAutoFit/>
          </a:bodyPr>
          <a:lstStyle/>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www.incois.gov.in</a:t>
            </a:r>
          </a:p>
          <a:p>
            <a:pPr marL="0" marR="0" lvl="0" indent="0" algn="r" defTabSz="914400" rtl="0" eaLnBrk="1" fontAlgn="base" latinLnBrk="0" hangingPunct="1">
              <a:lnSpc>
                <a:spcPct val="150000"/>
              </a:lnSpc>
              <a:spcBef>
                <a:spcPct val="0"/>
              </a:spcBef>
              <a:spcAft>
                <a:spcPct val="0"/>
              </a:spcAft>
              <a:buClrTx/>
              <a:buSzTx/>
              <a:buFontTx/>
              <a:buNone/>
              <a:tabLst/>
              <a:defRPr/>
            </a:pPr>
            <a:r>
              <a:rPr lang="en-US" sz="2800" dirty="0">
                <a:solidFill>
                  <a:prstClr val="black"/>
                </a:solidFill>
                <a:latin typeface="Calibri" pitchFamily="34" charset="0"/>
              </a:rPr>
              <a:t>outreach@incois.gov.in</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C445498-EB1E-A63E-2BFD-6FA5E43AB35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5" y="5339"/>
            <a:ext cx="12191573" cy="6847322"/>
          </a:xfrm>
          <a:prstGeom prst="rect">
            <a:avLst/>
          </a:prstGeom>
        </p:spPr>
      </p:pic>
    </p:spTree>
    <p:extLst>
      <p:ext uri="{BB962C8B-B14F-4D97-AF65-F5344CB8AC3E}">
        <p14:creationId xmlns:p14="http://schemas.microsoft.com/office/powerpoint/2010/main" xmlns="" val="94787848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xmlns="" id="{0A8F0ECA-4F89-F855-9F07-7BC7BA2D84D8}"/>
              </a:ext>
            </a:extLst>
          </p:cNvPr>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96555" y="847756"/>
            <a:ext cx="7366607" cy="3831825"/>
          </a:xfrm>
          <a:prstGeom prst="rect">
            <a:avLst/>
          </a:prstGeom>
        </p:spPr>
      </p:pic>
      <p:sp>
        <p:nvSpPr>
          <p:cNvPr id="2" name="Title 1">
            <a:extLst>
              <a:ext uri="{FF2B5EF4-FFF2-40B4-BE49-F238E27FC236}">
                <a16:creationId xmlns:a16="http://schemas.microsoft.com/office/drawing/2014/main" xmlns="" id="{928159EC-CFA5-12E3-2107-70AA29723CF1}"/>
              </a:ext>
            </a:extLst>
          </p:cNvPr>
          <p:cNvSpPr>
            <a:spLocks noGrp="1"/>
          </p:cNvSpPr>
          <p:nvPr>
            <p:ph type="title"/>
          </p:nvPr>
        </p:nvSpPr>
        <p:spPr>
          <a:xfrm>
            <a:off x="381199" y="-66552"/>
            <a:ext cx="9719732" cy="1001136"/>
          </a:xfrm>
        </p:spPr>
        <p:txBody>
          <a:bodyPr/>
          <a:lstStyle/>
          <a:p>
            <a:r>
              <a:rPr lang="en-GB" dirty="0"/>
              <a:t>Ocean Decade : An overview</a:t>
            </a:r>
          </a:p>
        </p:txBody>
      </p:sp>
      <p:pic>
        <p:nvPicPr>
          <p:cNvPr id="4" name="Picture 3" descr="A blue and white infographic with white text&#10;&#10;Description automatically generated">
            <a:extLst>
              <a:ext uri="{FF2B5EF4-FFF2-40B4-BE49-F238E27FC236}">
                <a16:creationId xmlns:a16="http://schemas.microsoft.com/office/drawing/2014/main" xmlns="" id="{586A13FE-310D-778A-AF3C-D46BCF9A140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343394" y="0"/>
            <a:ext cx="4848606" cy="6858000"/>
          </a:xfrm>
          <a:prstGeom prst="rect">
            <a:avLst/>
          </a:prstGeom>
        </p:spPr>
      </p:pic>
      <p:sp>
        <p:nvSpPr>
          <p:cNvPr id="42" name="Rectangle 41">
            <a:extLst>
              <a:ext uri="{FF2B5EF4-FFF2-40B4-BE49-F238E27FC236}">
                <a16:creationId xmlns:a16="http://schemas.microsoft.com/office/drawing/2014/main" xmlns="" id="{9A19BD0F-412F-0D32-E35C-67E23FCE506B}"/>
              </a:ext>
            </a:extLst>
          </p:cNvPr>
          <p:cNvSpPr/>
          <p:nvPr/>
        </p:nvSpPr>
        <p:spPr>
          <a:xfrm>
            <a:off x="2191451" y="4738861"/>
            <a:ext cx="2512752" cy="2059859"/>
          </a:xfrm>
          <a:prstGeom prst="rect">
            <a:avLst/>
          </a:prstGeom>
          <a:ln w="12700">
            <a:solidFill>
              <a:schemeClr val="tx1"/>
            </a:solidFill>
          </a:ln>
        </p:spPr>
        <p:txBody>
          <a:bodyPr wrap="square">
            <a:spAutoFit/>
          </a:bodyPr>
          <a:lstStyle/>
          <a:p>
            <a:pPr>
              <a:lnSpc>
                <a:spcPct val="115000"/>
              </a:lnSpc>
            </a:pPr>
            <a:r>
              <a:rPr lang="en-GB" sz="1400" b="1" dirty="0">
                <a:solidFill>
                  <a:srgbClr val="FF0000"/>
                </a:solidFill>
                <a:latin typeface="+mj-lt"/>
                <a:ea typeface="+mj-ea"/>
                <a:cs typeface="+mj-cs"/>
              </a:rPr>
              <a:t>Ocean Decade Outcomes</a:t>
            </a:r>
          </a:p>
          <a:p>
            <a:pPr>
              <a:lnSpc>
                <a:spcPct val="115000"/>
              </a:lnSpc>
            </a:pPr>
            <a:r>
              <a:rPr lang="en-GB" sz="1400" b="1" dirty="0">
                <a:latin typeface="+mj-lt"/>
                <a:ea typeface="+mj-ea"/>
                <a:cs typeface="+mj-cs"/>
              </a:rPr>
              <a:t>Clean</a:t>
            </a:r>
            <a:r>
              <a:rPr lang="en-US" sz="1400" b="1" dirty="0">
                <a:latin typeface="+mj-lt"/>
                <a:ea typeface="+mj-ea"/>
                <a:cs typeface="+mj-cs"/>
              </a:rPr>
              <a:t> Ocean</a:t>
            </a:r>
          </a:p>
          <a:p>
            <a:pPr>
              <a:lnSpc>
                <a:spcPct val="115000"/>
              </a:lnSpc>
            </a:pPr>
            <a:r>
              <a:rPr lang="en-GB" sz="1400" b="1" dirty="0">
                <a:latin typeface="+mj-lt"/>
                <a:ea typeface="+mj-ea"/>
                <a:cs typeface="+mj-cs"/>
              </a:rPr>
              <a:t>Healthy and resilient Ocean</a:t>
            </a:r>
            <a:r>
              <a:rPr lang="en-US" sz="1400" b="1" dirty="0">
                <a:latin typeface="+mj-lt"/>
                <a:ea typeface="+mj-ea"/>
                <a:cs typeface="+mj-cs"/>
              </a:rPr>
              <a:t> </a:t>
            </a:r>
            <a:r>
              <a:rPr lang="en-GB" sz="1400" b="1" dirty="0">
                <a:latin typeface="+mj-lt"/>
                <a:ea typeface="+mj-ea"/>
                <a:cs typeface="+mj-cs"/>
              </a:rPr>
              <a:t>Productive</a:t>
            </a:r>
            <a:r>
              <a:rPr lang="en-US" sz="1400" b="1" dirty="0">
                <a:latin typeface="+mj-lt"/>
                <a:ea typeface="+mj-ea"/>
                <a:cs typeface="+mj-cs"/>
              </a:rPr>
              <a:t> Ocean</a:t>
            </a:r>
          </a:p>
          <a:p>
            <a:pPr>
              <a:lnSpc>
                <a:spcPct val="115000"/>
              </a:lnSpc>
            </a:pPr>
            <a:r>
              <a:rPr lang="en-GB" sz="1400" b="1" dirty="0">
                <a:latin typeface="+mj-lt"/>
                <a:ea typeface="+mj-ea"/>
                <a:cs typeface="+mj-cs"/>
              </a:rPr>
              <a:t>Predicted</a:t>
            </a:r>
            <a:r>
              <a:rPr lang="en-US" sz="1400" b="1" dirty="0">
                <a:latin typeface="+mj-lt"/>
                <a:ea typeface="+mj-ea"/>
                <a:cs typeface="+mj-cs"/>
              </a:rPr>
              <a:t> Ocean</a:t>
            </a:r>
          </a:p>
          <a:p>
            <a:pPr>
              <a:lnSpc>
                <a:spcPct val="115000"/>
              </a:lnSpc>
            </a:pPr>
            <a:r>
              <a:rPr lang="en-GB" sz="1400" b="1" dirty="0">
                <a:latin typeface="+mj-lt"/>
                <a:ea typeface="+mj-ea"/>
                <a:cs typeface="+mj-cs"/>
              </a:rPr>
              <a:t>Safe Ocean</a:t>
            </a:r>
          </a:p>
          <a:p>
            <a:pPr>
              <a:lnSpc>
                <a:spcPct val="115000"/>
              </a:lnSpc>
            </a:pPr>
            <a:r>
              <a:rPr lang="en-GB" sz="1400" b="1" dirty="0">
                <a:latin typeface="+mj-lt"/>
                <a:ea typeface="+mj-ea"/>
                <a:cs typeface="+mj-cs"/>
              </a:rPr>
              <a:t>Accessible</a:t>
            </a:r>
            <a:r>
              <a:rPr lang="en-US" sz="1400" b="1" dirty="0">
                <a:latin typeface="+mj-lt"/>
                <a:ea typeface="+mj-ea"/>
                <a:cs typeface="+mj-cs"/>
              </a:rPr>
              <a:t> Ocean</a:t>
            </a:r>
          </a:p>
          <a:p>
            <a:pPr>
              <a:lnSpc>
                <a:spcPct val="115000"/>
              </a:lnSpc>
            </a:pPr>
            <a:r>
              <a:rPr lang="en-US" sz="1400" b="1" dirty="0">
                <a:latin typeface="+mj-lt"/>
                <a:ea typeface="+mj-ea"/>
                <a:cs typeface="+mj-cs"/>
              </a:rPr>
              <a:t>Inspiring and engaging Ocean</a:t>
            </a:r>
            <a:endParaRPr lang="en-GB" sz="1400" b="1" dirty="0">
              <a:latin typeface="+mj-lt"/>
              <a:ea typeface="+mj-ea"/>
              <a:cs typeface="+mj-cs"/>
            </a:endParaRPr>
          </a:p>
        </p:txBody>
      </p:sp>
    </p:spTree>
    <p:extLst>
      <p:ext uri="{BB962C8B-B14F-4D97-AF65-F5344CB8AC3E}">
        <p14:creationId xmlns:p14="http://schemas.microsoft.com/office/powerpoint/2010/main" xmlns="" val="1330944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5310C01-B724-E507-D3D7-B76161AB7ED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5" y="5339"/>
            <a:ext cx="12191573" cy="6847322"/>
          </a:xfrm>
          <a:prstGeom prst="rect">
            <a:avLst/>
          </a:prstGeom>
        </p:spPr>
      </p:pic>
    </p:spTree>
    <p:extLst>
      <p:ext uri="{BB962C8B-B14F-4D97-AF65-F5344CB8AC3E}">
        <p14:creationId xmlns:p14="http://schemas.microsoft.com/office/powerpoint/2010/main" xmlns="" val="2445126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World map formed by people united">
            <a:extLst>
              <a:ext uri="{FF2B5EF4-FFF2-40B4-BE49-F238E27FC236}">
                <a16:creationId xmlns:a16="http://schemas.microsoft.com/office/drawing/2014/main" xmlns="" id="{03E1536A-753E-A80B-CEF1-D8DD109C3626}"/>
              </a:ext>
            </a:extLst>
          </p:cNvPr>
          <p:cNvPicPr>
            <a:picLocks noChangeAspect="1"/>
          </p:cNvPicPr>
          <p:nvPr/>
        </p:nvPicPr>
        <p:blipFill rotWithShape="1">
          <a:blip r:embed="rId2" cstate="print"/>
          <a:srcRect l="2749" r="22675"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xmlns="" id="{DF19C7AD-B7B9-2A98-7C0C-689945094D53}"/>
              </a:ext>
            </a:extLst>
          </p:cNvPr>
          <p:cNvSpPr>
            <a:spLocks noGrp="1"/>
          </p:cNvSpPr>
          <p:nvPr>
            <p:ph type="title"/>
          </p:nvPr>
        </p:nvSpPr>
        <p:spPr>
          <a:xfrm>
            <a:off x="477980" y="1122363"/>
            <a:ext cx="6142739" cy="3204134"/>
          </a:xfrm>
        </p:spPr>
        <p:txBody>
          <a:bodyPr vert="horz" lIns="91440" tIns="45720" rIns="91440" bIns="45720" rtlCol="0" anchor="b">
            <a:normAutofit/>
          </a:bodyPr>
          <a:lstStyle/>
          <a:p>
            <a:r>
              <a:rPr lang="en-US" sz="4800" dirty="0">
                <a:solidFill>
                  <a:schemeClr val="bg1"/>
                </a:solidFill>
              </a:rPr>
              <a:t>International Activities</a:t>
            </a:r>
          </a:p>
        </p:txBody>
      </p:sp>
      <p:sp>
        <p:nvSpPr>
          <p:cNvPr id="3" name="Text Placeholder 2">
            <a:extLst>
              <a:ext uri="{FF2B5EF4-FFF2-40B4-BE49-F238E27FC236}">
                <a16:creationId xmlns:a16="http://schemas.microsoft.com/office/drawing/2014/main" xmlns="" id="{0B968294-586D-2B84-5A66-D5594C897429}"/>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bg1"/>
              </a:solidFill>
            </a:endParaRPr>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82934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7">
            <a:extLst>
              <a:ext uri="{FF2B5EF4-FFF2-40B4-BE49-F238E27FC236}">
                <a16:creationId xmlns:a16="http://schemas.microsoft.com/office/drawing/2014/main" xmlns="" id="{0890D1BB-00F2-692C-3462-EE009427EEAB}"/>
              </a:ext>
            </a:extLst>
          </p:cNvPr>
          <p:cNvGrpSpPr>
            <a:grpSpLocks/>
          </p:cNvGrpSpPr>
          <p:nvPr/>
        </p:nvGrpSpPr>
        <p:grpSpPr bwMode="auto">
          <a:xfrm>
            <a:off x="0" y="152400"/>
            <a:ext cx="8803407" cy="6471852"/>
            <a:chOff x="-152400" y="304800"/>
            <a:chExt cx="8803407" cy="6471852"/>
          </a:xfrm>
        </p:grpSpPr>
        <p:graphicFrame>
          <p:nvGraphicFramePr>
            <p:cNvPr id="9" name="Diagram 8">
              <a:extLst>
                <a:ext uri="{FF2B5EF4-FFF2-40B4-BE49-F238E27FC236}">
                  <a16:creationId xmlns:a16="http://schemas.microsoft.com/office/drawing/2014/main" xmlns="" id="{0BD04833-88B8-16D2-B4A5-ACC85F840D39}"/>
                </a:ext>
              </a:extLst>
            </p:cNvPr>
            <p:cNvGraphicFramePr/>
            <p:nvPr/>
          </p:nvGraphicFramePr>
          <p:xfrm>
            <a:off x="-152400" y="304800"/>
            <a:ext cx="54102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xmlns="" id="{F17BEAA6-D89B-1792-8A9B-689592B1823B}"/>
                </a:ext>
              </a:extLst>
            </p:cNvPr>
            <p:cNvGraphicFramePr/>
            <p:nvPr/>
          </p:nvGraphicFramePr>
          <p:xfrm>
            <a:off x="1485900" y="4038599"/>
            <a:ext cx="3581400" cy="27380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Diagram 10">
              <a:extLst>
                <a:ext uri="{FF2B5EF4-FFF2-40B4-BE49-F238E27FC236}">
                  <a16:creationId xmlns:a16="http://schemas.microsoft.com/office/drawing/2014/main" xmlns="" id="{ACA780C3-86CB-9F0F-8C99-760751A70B6E}"/>
                </a:ext>
              </a:extLst>
            </p:cNvPr>
            <p:cNvGraphicFramePr/>
            <p:nvPr/>
          </p:nvGraphicFramePr>
          <p:xfrm>
            <a:off x="4951342" y="2906583"/>
            <a:ext cx="2590800" cy="1778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13" name="Straight Arrow Connector 12">
              <a:extLst>
                <a:ext uri="{FF2B5EF4-FFF2-40B4-BE49-F238E27FC236}">
                  <a16:creationId xmlns:a16="http://schemas.microsoft.com/office/drawing/2014/main" xmlns="" id="{CC6B700B-608D-ACFF-75A9-4AD100D6B66F}"/>
                </a:ext>
              </a:extLst>
            </p:cNvPr>
            <p:cNvCxnSpPr/>
            <p:nvPr/>
          </p:nvCxnSpPr>
          <p:spPr>
            <a:xfrm>
              <a:off x="3200400" y="1295400"/>
              <a:ext cx="3733800" cy="3810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xmlns="" id="{31C3E10D-5DCF-758B-7408-30CABBEC2020}"/>
                </a:ext>
              </a:extLst>
            </p:cNvPr>
            <p:cNvCxnSpPr>
              <a:cxnSpLocks/>
              <a:endCxn id="10" idx="0"/>
            </p:cNvCxnSpPr>
            <p:nvPr/>
          </p:nvCxnSpPr>
          <p:spPr>
            <a:xfrm flipH="1">
              <a:off x="3276600" y="1676400"/>
              <a:ext cx="3657600" cy="236219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xmlns="" id="{7D8F2B23-DA44-2A83-9676-2EB17C905B3A}"/>
                </a:ext>
              </a:extLst>
            </p:cNvPr>
            <p:cNvCxnSpPr>
              <a:cxnSpLocks/>
              <a:endCxn id="11" idx="0"/>
            </p:cNvCxnSpPr>
            <p:nvPr/>
          </p:nvCxnSpPr>
          <p:spPr>
            <a:xfrm flipH="1">
              <a:off x="6246742" y="1741167"/>
              <a:ext cx="656906" cy="116541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xmlns="" id="{4FAAFAC9-E8BE-33A9-5CC7-4A3AE08171B0}"/>
                </a:ext>
              </a:extLst>
            </p:cNvPr>
            <p:cNvCxnSpPr/>
            <p:nvPr/>
          </p:nvCxnSpPr>
          <p:spPr>
            <a:xfrm>
              <a:off x="6934200" y="1676400"/>
              <a:ext cx="762000" cy="609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nvGrpSpPr>
            <p:cNvPr id="17" name="Group 25">
              <a:extLst>
                <a:ext uri="{FF2B5EF4-FFF2-40B4-BE49-F238E27FC236}">
                  <a16:creationId xmlns:a16="http://schemas.microsoft.com/office/drawing/2014/main" xmlns="" id="{2F40B448-E34C-E5D2-3892-3BE0794A4030}"/>
                </a:ext>
              </a:extLst>
            </p:cNvPr>
            <p:cNvGrpSpPr>
              <a:grpSpLocks/>
            </p:cNvGrpSpPr>
            <p:nvPr/>
          </p:nvGrpSpPr>
          <p:grpSpPr bwMode="auto">
            <a:xfrm>
              <a:off x="7696200" y="1981200"/>
              <a:ext cx="954807" cy="636379"/>
              <a:chOff x="7219719" y="2271493"/>
              <a:chExt cx="954807" cy="636379"/>
            </a:xfrm>
          </p:grpSpPr>
          <p:sp>
            <p:nvSpPr>
              <p:cNvPr id="21" name="Rounded Rectangle 21">
                <a:extLst>
                  <a:ext uri="{FF2B5EF4-FFF2-40B4-BE49-F238E27FC236}">
                    <a16:creationId xmlns:a16="http://schemas.microsoft.com/office/drawing/2014/main" xmlns="" id="{9989EB21-03C4-687F-8307-76B268E828E4}"/>
                  </a:ext>
                </a:extLst>
              </p:cNvPr>
              <p:cNvSpPr/>
              <p:nvPr/>
            </p:nvSpPr>
            <p:spPr>
              <a:xfrm>
                <a:off x="7219719" y="2271493"/>
                <a:ext cx="858838" cy="5461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 name="Group 22">
                <a:extLst>
                  <a:ext uri="{FF2B5EF4-FFF2-40B4-BE49-F238E27FC236}">
                    <a16:creationId xmlns:a16="http://schemas.microsoft.com/office/drawing/2014/main" xmlns="" id="{AF6781D8-727D-1A3E-DBB8-7A809FE0268D}"/>
                  </a:ext>
                </a:extLst>
              </p:cNvPr>
              <p:cNvGrpSpPr>
                <a:grpSpLocks/>
              </p:cNvGrpSpPr>
              <p:nvPr/>
            </p:nvGrpSpPr>
            <p:grpSpPr bwMode="auto">
              <a:xfrm>
                <a:off x="7315200" y="2362200"/>
                <a:ext cx="859326" cy="545672"/>
                <a:chOff x="1146205" y="399324"/>
                <a:chExt cx="859326" cy="545672"/>
              </a:xfrm>
            </p:grpSpPr>
            <p:sp>
              <p:nvSpPr>
                <p:cNvPr id="23" name="Rounded Rectangle 23">
                  <a:extLst>
                    <a:ext uri="{FF2B5EF4-FFF2-40B4-BE49-F238E27FC236}">
                      <a16:creationId xmlns:a16="http://schemas.microsoft.com/office/drawing/2014/main" xmlns="" id="{A66644AE-502B-82E0-B7FE-64B6CD39AF8F}"/>
                    </a:ext>
                  </a:extLst>
                </p:cNvPr>
                <p:cNvSpPr/>
                <p:nvPr/>
              </p:nvSpPr>
              <p:spPr>
                <a:xfrm>
                  <a:off x="1145974" y="399105"/>
                  <a:ext cx="858838" cy="5461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4" name="Rounded Rectangle 5">
                  <a:extLst>
                    <a:ext uri="{FF2B5EF4-FFF2-40B4-BE49-F238E27FC236}">
                      <a16:creationId xmlns:a16="http://schemas.microsoft.com/office/drawing/2014/main" xmlns="" id="{5B6762B0-41F2-8FCC-7B87-EC5E3F3CF920}"/>
                    </a:ext>
                  </a:extLst>
                </p:cNvPr>
                <p:cNvSpPr/>
                <p:nvPr/>
              </p:nvSpPr>
              <p:spPr>
                <a:xfrm>
                  <a:off x="1161849" y="414980"/>
                  <a:ext cx="827088" cy="5143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nchor="ctr"/>
                <a:lstStyle/>
                <a:p>
                  <a:pPr marL="0" marR="0" lvl="0" indent="0" algn="ctr" defTabSz="533400" rtl="0" eaLnBrk="1" fontAlgn="auto" latinLnBrk="0" hangingPunct="1">
                    <a:lnSpc>
                      <a:spcPct val="90000"/>
                    </a:lnSpc>
                    <a:spcBef>
                      <a:spcPts val="0"/>
                    </a:spcBef>
                    <a:spcAft>
                      <a:spcPct val="35000"/>
                    </a:spcAft>
                    <a:buClrTx/>
                    <a:buSzTx/>
                    <a:buFontTx/>
                    <a:buNone/>
                    <a:tabLst/>
                    <a:defRPr/>
                  </a:pPr>
                  <a:r>
                    <a:rPr kumimoji="0" lang="en-US" sz="1600" b="1"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POGO</a:t>
                  </a:r>
                </a:p>
              </p:txBody>
            </p:sp>
          </p:grpSp>
        </p:grpSp>
        <p:sp>
          <p:nvSpPr>
            <p:cNvPr id="19" name="TextBox 18">
              <a:extLst>
                <a:ext uri="{FF2B5EF4-FFF2-40B4-BE49-F238E27FC236}">
                  <a16:creationId xmlns:a16="http://schemas.microsoft.com/office/drawing/2014/main" xmlns="" id="{FD1652AB-D5F8-434C-5123-F0B405E55875}"/>
                </a:ext>
              </a:extLst>
            </p:cNvPr>
            <p:cNvSpPr txBox="1"/>
            <p:nvPr/>
          </p:nvSpPr>
          <p:spPr>
            <a:xfrm>
              <a:off x="5497747" y="1211523"/>
              <a:ext cx="3103927" cy="40011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International Programmes</a:t>
              </a:r>
            </a:p>
          </p:txBody>
        </p:sp>
        <p:cxnSp>
          <p:nvCxnSpPr>
            <p:cNvPr id="20" name="Straight Arrow Connector 19">
              <a:extLst>
                <a:ext uri="{FF2B5EF4-FFF2-40B4-BE49-F238E27FC236}">
                  <a16:creationId xmlns:a16="http://schemas.microsoft.com/office/drawing/2014/main" xmlns="" id="{3D36EAE3-942A-A247-1D9F-7E153EE95794}"/>
                </a:ext>
              </a:extLst>
            </p:cNvPr>
            <p:cNvCxnSpPr/>
            <p:nvPr/>
          </p:nvCxnSpPr>
          <p:spPr>
            <a:xfrm>
              <a:off x="2133600" y="2057400"/>
              <a:ext cx="8382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sp>
        <p:nvSpPr>
          <p:cNvPr id="7" name="Title 1">
            <a:extLst>
              <a:ext uri="{FF2B5EF4-FFF2-40B4-BE49-F238E27FC236}">
                <a16:creationId xmlns:a16="http://schemas.microsoft.com/office/drawing/2014/main" xmlns="" id="{9702884D-1D9C-EC02-7743-99DB61C74B3A}"/>
              </a:ext>
            </a:extLst>
          </p:cNvPr>
          <p:cNvSpPr txBox="1">
            <a:spLocks/>
          </p:cNvSpPr>
          <p:nvPr/>
        </p:nvSpPr>
        <p:spPr>
          <a:xfrm>
            <a:off x="152400" y="76200"/>
            <a:ext cx="8686800" cy="762000"/>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INCOIS International Interface</a:t>
            </a:r>
          </a:p>
        </p:txBody>
      </p:sp>
      <p:sp>
        <p:nvSpPr>
          <p:cNvPr id="25" name="TextBox 24">
            <a:extLst>
              <a:ext uri="{FF2B5EF4-FFF2-40B4-BE49-F238E27FC236}">
                <a16:creationId xmlns:a16="http://schemas.microsoft.com/office/drawing/2014/main" xmlns="" id="{8DDA99BB-93FD-1B47-0192-2744094A9C75}"/>
              </a:ext>
            </a:extLst>
          </p:cNvPr>
          <p:cNvSpPr txBox="1"/>
          <p:nvPr/>
        </p:nvSpPr>
        <p:spPr bwMode="auto">
          <a:xfrm>
            <a:off x="3702926" y="630670"/>
            <a:ext cx="18288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IOC, IOGOOS &amp; SCOR co-chairs</a:t>
            </a:r>
          </a:p>
        </p:txBody>
      </p:sp>
      <p:cxnSp>
        <p:nvCxnSpPr>
          <p:cNvPr id="26" name="Straight Arrow Connector 25">
            <a:extLst>
              <a:ext uri="{FF2B5EF4-FFF2-40B4-BE49-F238E27FC236}">
                <a16:creationId xmlns:a16="http://schemas.microsoft.com/office/drawing/2014/main" xmlns="" id="{908AEEE7-880E-C332-3B7D-2818553005B9}"/>
              </a:ext>
            </a:extLst>
          </p:cNvPr>
          <p:cNvCxnSpPr>
            <a:cxnSpLocks/>
          </p:cNvCxnSpPr>
          <p:nvPr/>
        </p:nvCxnSpPr>
        <p:spPr>
          <a:xfrm>
            <a:off x="4754882" y="1092335"/>
            <a:ext cx="247731" cy="55447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3" name="TextBox 32">
            <a:extLst>
              <a:ext uri="{FF2B5EF4-FFF2-40B4-BE49-F238E27FC236}">
                <a16:creationId xmlns:a16="http://schemas.microsoft.com/office/drawing/2014/main" xmlns="" id="{F1706F78-EB0F-9B5E-7D2C-47BB6D9177A7}"/>
              </a:ext>
            </a:extLst>
          </p:cNvPr>
          <p:cNvSpPr txBox="1"/>
          <p:nvPr/>
        </p:nvSpPr>
        <p:spPr bwMode="auto">
          <a:xfrm>
            <a:off x="480060" y="926752"/>
            <a:ext cx="18288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India / INCOIS is Chair of  IOGOOS</a:t>
            </a:r>
          </a:p>
        </p:txBody>
      </p:sp>
      <p:sp>
        <p:nvSpPr>
          <p:cNvPr id="34" name="Rectangle 33">
            <a:extLst>
              <a:ext uri="{FF2B5EF4-FFF2-40B4-BE49-F238E27FC236}">
                <a16:creationId xmlns:a16="http://schemas.microsoft.com/office/drawing/2014/main" xmlns="" id="{7CB2FFE4-1996-B959-3AFA-071F9804D964}"/>
              </a:ext>
            </a:extLst>
          </p:cNvPr>
          <p:cNvSpPr/>
          <p:nvPr/>
        </p:nvSpPr>
        <p:spPr>
          <a:xfrm>
            <a:off x="9151548" y="152400"/>
            <a:ext cx="2888052" cy="900112"/>
          </a:xfrm>
          <a:prstGeom prst="rect">
            <a:avLst/>
          </a:prstGeom>
          <a:solidFill>
            <a:schemeClr val="accent2"/>
          </a:solidFill>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UN Ocean Decade</a:t>
            </a:r>
          </a:p>
        </p:txBody>
      </p:sp>
      <p:sp>
        <p:nvSpPr>
          <p:cNvPr id="35" name="Rectangle: Diagonal Corners Rounded 34">
            <a:extLst>
              <a:ext uri="{FF2B5EF4-FFF2-40B4-BE49-F238E27FC236}">
                <a16:creationId xmlns:a16="http://schemas.microsoft.com/office/drawing/2014/main" xmlns="" id="{86B2DF40-C533-DF89-9892-79FF64B0B7A6}"/>
              </a:ext>
            </a:extLst>
          </p:cNvPr>
          <p:cNvSpPr/>
          <p:nvPr/>
        </p:nvSpPr>
        <p:spPr>
          <a:xfrm>
            <a:off x="9769085" y="1234758"/>
            <a:ext cx="2254640" cy="1321752"/>
          </a:xfrm>
          <a:prstGeom prst="round2Diag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DCC for Indian Ocean Region (DCC-IOR)</a:t>
            </a:r>
          </a:p>
        </p:txBody>
      </p:sp>
      <p:cxnSp>
        <p:nvCxnSpPr>
          <p:cNvPr id="37" name="Connector: Elbow 36">
            <a:extLst>
              <a:ext uri="{FF2B5EF4-FFF2-40B4-BE49-F238E27FC236}">
                <a16:creationId xmlns:a16="http://schemas.microsoft.com/office/drawing/2014/main" xmlns="" id="{441C8A68-B56C-5848-397C-C3F23B432594}"/>
              </a:ext>
            </a:extLst>
          </p:cNvPr>
          <p:cNvCxnSpPr>
            <a:cxnSpLocks/>
            <a:stCxn id="34" idx="1"/>
            <a:endCxn id="35" idx="2"/>
          </p:cNvCxnSpPr>
          <p:nvPr/>
        </p:nvCxnSpPr>
        <p:spPr>
          <a:xfrm rot="10800000" flipH="1" flipV="1">
            <a:off x="9151547" y="602456"/>
            <a:ext cx="617537" cy="1293178"/>
          </a:xfrm>
          <a:prstGeom prst="bentConnector3">
            <a:avLst>
              <a:gd name="adj1" fmla="val -37018"/>
            </a:avLst>
          </a:prstGeom>
          <a:ln w="57150">
            <a:solidFill>
              <a:schemeClr val="accent3"/>
            </a:solidFill>
            <a:tailEnd type="triangle"/>
          </a:ln>
        </p:spPr>
        <p:style>
          <a:lnRef idx="3">
            <a:schemeClr val="accent5"/>
          </a:lnRef>
          <a:fillRef idx="0">
            <a:schemeClr val="accent5"/>
          </a:fillRef>
          <a:effectRef idx="2">
            <a:schemeClr val="accent5"/>
          </a:effectRef>
          <a:fontRef idx="minor">
            <a:schemeClr val="tx1"/>
          </a:fontRef>
        </p:style>
      </p:cxnSp>
      <p:sp>
        <p:nvSpPr>
          <p:cNvPr id="42" name="Oval 41">
            <a:extLst>
              <a:ext uri="{FF2B5EF4-FFF2-40B4-BE49-F238E27FC236}">
                <a16:creationId xmlns:a16="http://schemas.microsoft.com/office/drawing/2014/main" xmlns="" id="{79BDD6D8-7F1C-6610-2DCA-E4381C764897}"/>
              </a:ext>
            </a:extLst>
          </p:cNvPr>
          <p:cNvSpPr/>
          <p:nvPr/>
        </p:nvSpPr>
        <p:spPr>
          <a:xfrm>
            <a:off x="9880620" y="3607719"/>
            <a:ext cx="2143103" cy="83842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Coast Predict</a:t>
            </a:r>
          </a:p>
        </p:txBody>
      </p:sp>
      <p:sp>
        <p:nvSpPr>
          <p:cNvPr id="44" name="Rectangle 43">
            <a:extLst>
              <a:ext uri="{FF2B5EF4-FFF2-40B4-BE49-F238E27FC236}">
                <a16:creationId xmlns:a16="http://schemas.microsoft.com/office/drawing/2014/main" xmlns="" id="{568824C2-E0AB-DF5A-7D90-D9A0E8D52A83}"/>
              </a:ext>
            </a:extLst>
          </p:cNvPr>
          <p:cNvSpPr/>
          <p:nvPr/>
        </p:nvSpPr>
        <p:spPr>
          <a:xfrm>
            <a:off x="9761218" y="2729515"/>
            <a:ext cx="2262505" cy="70519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rPr>
              <a:t>OceanPrediction</a:t>
            </a:r>
            <a:r>
              <a:rPr kumimoji="0" lang="en-IN"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DCC</a:t>
            </a:r>
          </a:p>
        </p:txBody>
      </p:sp>
      <p:cxnSp>
        <p:nvCxnSpPr>
          <p:cNvPr id="46" name="Connector: Elbow 45">
            <a:extLst>
              <a:ext uri="{FF2B5EF4-FFF2-40B4-BE49-F238E27FC236}">
                <a16:creationId xmlns:a16="http://schemas.microsoft.com/office/drawing/2014/main" xmlns="" id="{01C56D57-D049-BEBE-28F6-03B95819A804}"/>
              </a:ext>
            </a:extLst>
          </p:cNvPr>
          <p:cNvCxnSpPr>
            <a:stCxn id="34" idx="1"/>
            <a:endCxn id="44" idx="1"/>
          </p:cNvCxnSpPr>
          <p:nvPr/>
        </p:nvCxnSpPr>
        <p:spPr>
          <a:xfrm rot="10800000" flipH="1" flipV="1">
            <a:off x="9151548" y="602455"/>
            <a:ext cx="609670" cy="2479659"/>
          </a:xfrm>
          <a:prstGeom prst="bentConnector3">
            <a:avLst>
              <a:gd name="adj1" fmla="val -37496"/>
            </a:avLst>
          </a:prstGeom>
          <a:ln w="57150">
            <a:solidFill>
              <a:schemeClr val="accent3"/>
            </a:solidFill>
            <a:tailEnd type="triangle"/>
          </a:ln>
        </p:spPr>
        <p:style>
          <a:lnRef idx="3">
            <a:schemeClr val="accent5"/>
          </a:lnRef>
          <a:fillRef idx="0">
            <a:schemeClr val="accent5"/>
          </a:fillRef>
          <a:effectRef idx="2">
            <a:schemeClr val="accent5"/>
          </a:effectRef>
          <a:fontRef idx="minor">
            <a:schemeClr val="tx1"/>
          </a:fontRef>
        </p:style>
      </p:cxnSp>
      <p:sp>
        <p:nvSpPr>
          <p:cNvPr id="51" name="Rectangle: Rounded Corners 50">
            <a:extLst>
              <a:ext uri="{FF2B5EF4-FFF2-40B4-BE49-F238E27FC236}">
                <a16:creationId xmlns:a16="http://schemas.microsoft.com/office/drawing/2014/main" xmlns="" id="{6407EA70-819B-AFF3-2638-11BEC93053B9}"/>
              </a:ext>
            </a:extLst>
          </p:cNvPr>
          <p:cNvSpPr/>
          <p:nvPr/>
        </p:nvSpPr>
        <p:spPr>
          <a:xfrm>
            <a:off x="9852660" y="5868384"/>
            <a:ext cx="2293101" cy="7102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G20 Climate Sustainability WG</a:t>
            </a:r>
          </a:p>
        </p:txBody>
      </p:sp>
      <p:cxnSp>
        <p:nvCxnSpPr>
          <p:cNvPr id="6" name="Connector: Elbow 5">
            <a:extLst>
              <a:ext uri="{FF2B5EF4-FFF2-40B4-BE49-F238E27FC236}">
                <a16:creationId xmlns:a16="http://schemas.microsoft.com/office/drawing/2014/main" xmlns="" id="{DC11C06D-9825-9CEC-95E0-886368125A48}"/>
              </a:ext>
            </a:extLst>
          </p:cNvPr>
          <p:cNvCxnSpPr>
            <a:cxnSpLocks/>
            <a:stCxn id="34" idx="1"/>
            <a:endCxn id="42" idx="2"/>
          </p:cNvCxnSpPr>
          <p:nvPr/>
        </p:nvCxnSpPr>
        <p:spPr>
          <a:xfrm rot="10800000" flipH="1" flipV="1">
            <a:off x="9151548" y="602455"/>
            <a:ext cx="729072" cy="3424475"/>
          </a:xfrm>
          <a:prstGeom prst="bentConnector3">
            <a:avLst>
              <a:gd name="adj1" fmla="val -31355"/>
            </a:avLst>
          </a:prstGeom>
          <a:ln w="38100">
            <a:tailEnd type="triangle"/>
          </a:ln>
        </p:spPr>
        <p:style>
          <a:lnRef idx="3">
            <a:schemeClr val="accent3"/>
          </a:lnRef>
          <a:fillRef idx="0">
            <a:schemeClr val="accent3"/>
          </a:fillRef>
          <a:effectRef idx="2">
            <a:schemeClr val="accent3"/>
          </a:effectRef>
          <a:fontRef idx="minor">
            <a:schemeClr val="tx1"/>
          </a:fontRef>
        </p:style>
      </p:cxnSp>
      <p:sp>
        <p:nvSpPr>
          <p:cNvPr id="38" name="Oval 37">
            <a:extLst>
              <a:ext uri="{FF2B5EF4-FFF2-40B4-BE49-F238E27FC236}">
                <a16:creationId xmlns:a16="http://schemas.microsoft.com/office/drawing/2014/main" xmlns="" id="{A669ED5B-2FF0-F891-F7A5-DA7B8B92006F}"/>
              </a:ext>
            </a:extLst>
          </p:cNvPr>
          <p:cNvSpPr/>
          <p:nvPr/>
        </p:nvSpPr>
        <p:spPr>
          <a:xfrm>
            <a:off x="9907766" y="4573118"/>
            <a:ext cx="2143103" cy="83842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GEOS</a:t>
            </a:r>
          </a:p>
        </p:txBody>
      </p:sp>
      <p:cxnSp>
        <p:nvCxnSpPr>
          <p:cNvPr id="40" name="Connector: Elbow 39">
            <a:extLst>
              <a:ext uri="{FF2B5EF4-FFF2-40B4-BE49-F238E27FC236}">
                <a16:creationId xmlns:a16="http://schemas.microsoft.com/office/drawing/2014/main" xmlns="" id="{F1AC1550-4DD6-59CA-DD45-58A49E6EE27C}"/>
              </a:ext>
            </a:extLst>
          </p:cNvPr>
          <p:cNvCxnSpPr>
            <a:stCxn id="34" idx="1"/>
            <a:endCxn id="38" idx="2"/>
          </p:cNvCxnSpPr>
          <p:nvPr/>
        </p:nvCxnSpPr>
        <p:spPr>
          <a:xfrm rot="10800000" flipH="1" flipV="1">
            <a:off x="9151548" y="602456"/>
            <a:ext cx="756218" cy="4389874"/>
          </a:xfrm>
          <a:prstGeom prst="bentConnector3">
            <a:avLst>
              <a:gd name="adj1" fmla="val -30229"/>
            </a:avLst>
          </a:prstGeom>
          <a:ln w="38100">
            <a:tailEnd type="triangle"/>
          </a:ln>
        </p:spPr>
        <p:style>
          <a:lnRef idx="3">
            <a:schemeClr val="accent3"/>
          </a:lnRef>
          <a:fillRef idx="0">
            <a:schemeClr val="accent3"/>
          </a:fillRef>
          <a:effectRef idx="2">
            <a:schemeClr val="accent3"/>
          </a:effectRef>
          <a:fontRef idx="minor">
            <a:schemeClr val="tx1"/>
          </a:fontRef>
        </p:style>
      </p:cxnSp>
      <p:sp>
        <p:nvSpPr>
          <p:cNvPr id="41" name="Rectangle 40">
            <a:extLst>
              <a:ext uri="{FF2B5EF4-FFF2-40B4-BE49-F238E27FC236}">
                <a16:creationId xmlns:a16="http://schemas.microsoft.com/office/drawing/2014/main" xmlns="" id="{DF8C1C0F-C57B-62F6-1FCA-6299959AD03B}"/>
              </a:ext>
            </a:extLst>
          </p:cNvPr>
          <p:cNvSpPr/>
          <p:nvPr/>
        </p:nvSpPr>
        <p:spPr>
          <a:xfrm>
            <a:off x="5348699" y="4897137"/>
            <a:ext cx="2402331" cy="8384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WMO-IOC JCB</a:t>
            </a:r>
            <a:endParaRPr kumimoji="0" lang="en-I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46">
            <a:extLst>
              <a:ext uri="{FF2B5EF4-FFF2-40B4-BE49-F238E27FC236}">
                <a16:creationId xmlns:a16="http://schemas.microsoft.com/office/drawing/2014/main" xmlns="" id="{118FF712-BB21-0B51-92CF-D085FC777CBD}"/>
              </a:ext>
            </a:extLst>
          </p:cNvPr>
          <p:cNvSpPr/>
          <p:nvPr/>
        </p:nvSpPr>
        <p:spPr>
          <a:xfrm>
            <a:off x="5348698" y="5830909"/>
            <a:ext cx="2402331" cy="8384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rPr>
              <a:t>ITCOOcean</a:t>
            </a:r>
            <a:endParaRPr kumimoji="0" lang="en-I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xmlns="" id="{9C6E8102-9C90-C296-051E-28061FE95214}"/>
              </a:ext>
            </a:extLst>
          </p:cNvPr>
          <p:cNvSpPr/>
          <p:nvPr/>
        </p:nvSpPr>
        <p:spPr>
          <a:xfrm>
            <a:off x="7866402" y="5169450"/>
            <a:ext cx="1815781" cy="1499883"/>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WMO RSMC for NWP &amp; OWP</a:t>
            </a:r>
          </a:p>
        </p:txBody>
      </p:sp>
      <p:sp>
        <p:nvSpPr>
          <p:cNvPr id="4" name="TextBox 3">
            <a:extLst>
              <a:ext uri="{FF2B5EF4-FFF2-40B4-BE49-F238E27FC236}">
                <a16:creationId xmlns:a16="http://schemas.microsoft.com/office/drawing/2014/main" xmlns="" id="{DB0007F0-071B-11E5-7443-0EAFD513B0A4}"/>
              </a:ext>
            </a:extLst>
          </p:cNvPr>
          <p:cNvSpPr txBox="1"/>
          <p:nvPr/>
        </p:nvSpPr>
        <p:spPr>
          <a:xfrm>
            <a:off x="49395" y="2774532"/>
            <a:ext cx="343138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Hosts: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IOGOOS Secretariat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SIBER International Project Office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IIOE-2 Program Office</a:t>
            </a:r>
          </a:p>
        </p:txBody>
      </p:sp>
    </p:spTree>
    <p:extLst>
      <p:ext uri="{BB962C8B-B14F-4D97-AF65-F5344CB8AC3E}">
        <p14:creationId xmlns:p14="http://schemas.microsoft.com/office/powerpoint/2010/main" xmlns="" val="11116156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LREADY-CHECKED" val="TRUE"/>
</p:tagLst>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81">
      <a:dk1>
        <a:sysClr val="windowText" lastClr="000000"/>
      </a:dk1>
      <a:lt1>
        <a:sysClr val="window" lastClr="FFFFFF"/>
      </a:lt1>
      <a:dk2>
        <a:srgbClr val="025373"/>
      </a:dk2>
      <a:lt2>
        <a:srgbClr val="E7E6E6"/>
      </a:lt2>
      <a:accent1>
        <a:srgbClr val="2A828C"/>
      </a:accent1>
      <a:accent2>
        <a:srgbClr val="41A6A6"/>
      </a:accent2>
      <a:accent3>
        <a:srgbClr val="D99B77"/>
      </a:accent3>
      <a:accent4>
        <a:srgbClr val="D9B6A3"/>
      </a:accent4>
      <a:accent5>
        <a:srgbClr val="F2A74B"/>
      </a:accent5>
      <a:accent6>
        <a:srgbClr val="4D748C"/>
      </a:accent6>
      <a:hlink>
        <a:srgbClr val="0563C1"/>
      </a:hlink>
      <a:folHlink>
        <a:srgbClr val="954F72"/>
      </a:folHlink>
    </a:clrScheme>
    <a:fontScheme name="Custom 115">
      <a:majorFont>
        <a:latin typeface="Century Gothic"/>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cean Presentation_tm89715846_Win32_JB_SL_v3" id="{FF20A971-F564-4CBD-8D9A-6CD4D6C5EAE2}" vid="{A8C690A1-1652-4BD3-A3B8-8D03220F2BD4}"/>
    </a:ext>
  </a:extLst>
</a:theme>
</file>

<file path=ppt/theme/theme3.xml><?xml version="1.0" encoding="utf-8"?>
<a:theme xmlns:a="http://schemas.openxmlformats.org/drawingml/2006/main" name="8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Currency">
  <a:themeElements>
    <a:clrScheme name="Currency">
      <a:dk1>
        <a:sysClr val="windowText" lastClr="000000"/>
      </a:dk1>
      <a:lt1>
        <a:sysClr val="window" lastClr="FFFFFF"/>
      </a:lt1>
      <a:dk2>
        <a:srgbClr val="4A606E"/>
      </a:dk2>
      <a:lt2>
        <a:srgbClr val="D1E1E3"/>
      </a:lt2>
      <a:accent1>
        <a:srgbClr val="79B5B0"/>
      </a:accent1>
      <a:accent2>
        <a:srgbClr val="B4BC4C"/>
      </a:accent2>
      <a:accent3>
        <a:srgbClr val="B77851"/>
      </a:accent3>
      <a:accent4>
        <a:srgbClr val="776A5B"/>
      </a:accent4>
      <a:accent5>
        <a:srgbClr val="B6AD76"/>
      </a:accent5>
      <a:accent6>
        <a:srgbClr val="95AEB1"/>
      </a:accent6>
      <a:hlink>
        <a:srgbClr val="3ECCED"/>
      </a:hlink>
      <a:folHlink>
        <a:srgbClr val="2C6C93"/>
      </a:folHlink>
    </a:clrScheme>
    <a:fontScheme name="Currency">
      <a:majorFont>
        <a:latin typeface="Constantia"/>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urrency">
      <a:fillStyleLst>
        <a:solidFill>
          <a:schemeClr val="phClr"/>
        </a:solidFill>
        <a:gradFill rotWithShape="1">
          <a:gsLst>
            <a:gs pos="0">
              <a:schemeClr val="phClr">
                <a:tint val="80000"/>
                <a:satMod val="110000"/>
              </a:schemeClr>
            </a:gs>
            <a:gs pos="47500">
              <a:schemeClr val="phClr">
                <a:tint val="35000"/>
                <a:satMod val="110000"/>
              </a:schemeClr>
            </a:gs>
            <a:gs pos="58500">
              <a:schemeClr val="phClr">
                <a:tint val="35000"/>
                <a:satMod val="110000"/>
              </a:schemeClr>
            </a:gs>
            <a:gs pos="100000">
              <a:schemeClr val="phClr">
                <a:tint val="80000"/>
                <a:satMod val="110000"/>
              </a:schemeClr>
            </a:gs>
          </a:gsLst>
          <a:lin ang="3600000" scaled="1"/>
        </a:gradFill>
        <a:gradFill rotWithShape="1">
          <a:gsLst>
            <a:gs pos="0">
              <a:schemeClr val="phClr">
                <a:shade val="52000"/>
                <a:satMod val="105000"/>
              </a:schemeClr>
            </a:gs>
            <a:gs pos="47500">
              <a:schemeClr val="phClr">
                <a:shade val="89000"/>
                <a:satMod val="105000"/>
              </a:schemeClr>
            </a:gs>
            <a:gs pos="58500">
              <a:schemeClr val="phClr">
                <a:shade val="89000"/>
                <a:satMod val="105000"/>
              </a:schemeClr>
            </a:gs>
            <a:gs pos="100000">
              <a:schemeClr val="phClr">
                <a:shade val="52000"/>
                <a:satMod val="105000"/>
              </a:schemeClr>
            </a:gs>
          </a:gsLst>
          <a:lin ang="3600000" scaled="1"/>
        </a:gradFill>
      </a:fillStyleLst>
      <a:lnStyleLst>
        <a:ln w="10000" cap="flat" cmpd="sng" algn="ctr">
          <a:solidFill>
            <a:schemeClr val="phClr"/>
          </a:solidFill>
          <a:prstDash val="solid"/>
        </a:ln>
        <a:ln w="60000" cap="flat" cmpd="thickThin" algn="ctr">
          <a:solidFill>
            <a:schemeClr val="phClr"/>
          </a:solidFill>
          <a:prstDash val="solid"/>
        </a:ln>
        <a:ln w="25400" cap="flat" cmpd="sng" algn="ctr">
          <a:solidFill>
            <a:schemeClr val="phClr"/>
          </a:solidFill>
          <a:prstDash val="solid"/>
        </a:ln>
      </a:lnStyleLst>
      <a:effectStyleLst>
        <a:effectStyle>
          <a:effectLst>
            <a:outerShdw blurRad="38100" dist="38100" dir="5400000" algn="r" rotWithShape="0">
              <a:srgbClr val="000000">
                <a:alpha val="60000"/>
              </a:srgbClr>
            </a:outerShdw>
          </a:effectLst>
        </a:effectStyle>
        <a:effectStyle>
          <a:effectLst>
            <a:outerShdw blurRad="38100" dist="38100" dir="5400000" algn="r" rotWithShape="0">
              <a:srgbClr val="000000">
                <a:alpha val="60000"/>
              </a:srgbClr>
            </a:outerShdw>
          </a:effectLst>
          <a:scene3d>
            <a:camera prst="orthographicFront">
              <a:rot lat="0" lon="0" rev="0"/>
            </a:camera>
            <a:lightRig rig="harsh" dir="tl">
              <a:rot lat="0" lon="0" rev="8400000"/>
            </a:lightRig>
          </a:scene3d>
          <a:sp3d prstMaterial="flat">
            <a:bevelT w="38100" h="50800" prst="softRound"/>
          </a:sp3d>
        </a:effectStyle>
        <a:effectStyle>
          <a:effectLst>
            <a:outerShdw blurRad="50800" dist="63500" dir="5400000" algn="r" rotWithShape="0">
              <a:srgbClr val="000000">
                <a:alpha val="65000"/>
              </a:srgbClr>
            </a:outerShdw>
          </a:effectLst>
          <a:scene3d>
            <a:camera prst="orthographicFront">
              <a:rot lat="0" lon="0" rev="0"/>
            </a:camera>
            <a:lightRig rig="harsh" dir="tl">
              <a:rot lat="0" lon="0" rev="840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80000"/>
                <a:satMod val="300000"/>
              </a:schemeClr>
            </a:gs>
            <a:gs pos="100000">
              <a:schemeClr val="phClr">
                <a:shade val="20000"/>
                <a:satMod val="350000"/>
              </a:schemeClr>
            </a:gs>
          </a:gsLst>
          <a:path path="circle">
            <a:fillToRect l="50000" t="50000" r="50000" b="50000"/>
          </a:path>
        </a:gradFill>
        <a:blipFill>
          <a:blip xmlns:r="http://schemas.openxmlformats.org/officeDocument/2006/relationships" r:embed="rId1">
            <a:duotone>
              <a:schemeClr val="phClr">
                <a:tint val="98000"/>
                <a:shade val="98000"/>
                <a:satMod val="120000"/>
              </a:schemeClr>
              <a:schemeClr val="phClr">
                <a:tint val="86000"/>
                <a:shade val="92000"/>
                <a:satMod val="150000"/>
              </a:schemeClr>
            </a:duotone>
          </a:blip>
          <a:tile tx="0" ty="0" sx="90000" sy="90000" flip="none" algn="tl"/>
        </a:blipFill>
      </a:bgFillStyleLst>
    </a:fmtScheme>
  </a:themeElements>
  <a:objectDefaults/>
  <a:extraClrSchemeLst/>
</a:theme>
</file>

<file path=ppt/theme/theme6.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739CBBA024824FA9059AEC8C875713" ma:contentTypeVersion="4" ma:contentTypeDescription="Create a new document." ma:contentTypeScope="" ma:versionID="c9a042d39f02af3081ae4c541bf559da">
  <xsd:schema xmlns:xsd="http://www.w3.org/2001/XMLSchema" xmlns:xs="http://www.w3.org/2001/XMLSchema" xmlns:p="http://schemas.microsoft.com/office/2006/metadata/properties" xmlns:ns3="d2824ecf-fedc-4390-8aa2-bff929957426" targetNamespace="http://schemas.microsoft.com/office/2006/metadata/properties" ma:root="true" ma:fieldsID="0167976e11660517ca6d82362bdb4b02" ns3:_="">
    <xsd:import namespace="d2824ecf-fedc-4390-8aa2-bff92995742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824ecf-fedc-4390-8aa2-bff929957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8E8AFD-633D-4B6C-BFAC-6A67F8C88B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824ecf-fedc-4390-8aa2-bff9299574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2EF255-735F-48A3-95F2-2C814B1625DA}">
  <ds:schemaRefs>
    <ds:schemaRef ds:uri="http://www.w3.org/XML/1998/namespace"/>
    <ds:schemaRef ds:uri="http://purl.org/dc/terms/"/>
    <ds:schemaRef ds:uri="http://schemas.microsoft.com/office/infopath/2007/PartnerControls"/>
    <ds:schemaRef ds:uri="http://purl.org/dc/elements/1.1/"/>
    <ds:schemaRef ds:uri="http://schemas.microsoft.com/office/2006/documentManagement/types"/>
    <ds:schemaRef ds:uri="d2824ecf-fedc-4390-8aa2-bff929957426"/>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6B3F8C2-B49E-4A3F-9BC1-B3A24F16DB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992</TotalTime>
  <Words>3833</Words>
  <Application>Microsoft Office PowerPoint</Application>
  <PresentationFormat>Custom</PresentationFormat>
  <Paragraphs>588</Paragraphs>
  <Slides>46</Slides>
  <Notes>23</Notes>
  <HiddenSlides>0</HiddenSlides>
  <MMClips>2</MMClips>
  <ScaleCrop>false</ScaleCrop>
  <HeadingPairs>
    <vt:vector size="4" baseType="variant">
      <vt:variant>
        <vt:lpstr>Theme</vt:lpstr>
      </vt:variant>
      <vt:variant>
        <vt:i4>6</vt:i4>
      </vt:variant>
      <vt:variant>
        <vt:lpstr>Slide Titles</vt:lpstr>
      </vt:variant>
      <vt:variant>
        <vt:i4>46</vt:i4>
      </vt:variant>
    </vt:vector>
  </HeadingPairs>
  <TitlesOfParts>
    <vt:vector size="52" baseType="lpstr">
      <vt:lpstr>Office Theme</vt:lpstr>
      <vt:lpstr>1_Office Theme</vt:lpstr>
      <vt:lpstr>8_Office Theme</vt:lpstr>
      <vt:lpstr>2_Office Theme</vt:lpstr>
      <vt:lpstr>1_Currency</vt:lpstr>
      <vt:lpstr>Integral</vt:lpstr>
      <vt:lpstr>Slide 1</vt:lpstr>
      <vt:lpstr>Slide 2</vt:lpstr>
      <vt:lpstr>Slide 3</vt:lpstr>
      <vt:lpstr>Slide 4</vt:lpstr>
      <vt:lpstr>Slide 5</vt:lpstr>
      <vt:lpstr>Ocean Decade : An overview</vt:lpstr>
      <vt:lpstr>Slide 7</vt:lpstr>
      <vt:lpstr>International Activities</vt:lpstr>
      <vt:lpstr>Slide 9</vt:lpstr>
      <vt:lpstr>Slide 10</vt:lpstr>
      <vt:lpstr>Slide 11</vt:lpstr>
      <vt:lpstr>Slide 12</vt:lpstr>
      <vt:lpstr>Slide 13</vt:lpstr>
      <vt:lpstr>Slide 14</vt:lpstr>
      <vt:lpstr>Slide 15</vt:lpstr>
      <vt:lpstr>Slide 16</vt:lpstr>
      <vt:lpstr>Ecosystem Services</vt:lpstr>
      <vt:lpstr>Slide 18</vt:lpstr>
      <vt:lpstr>Slide 19</vt:lpstr>
      <vt:lpstr>Slide 20</vt:lpstr>
      <vt:lpstr>Slide 21</vt:lpstr>
      <vt:lpstr>Slide 22</vt:lpstr>
      <vt:lpstr>Multi Hazard Services</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Nimit</dc:creator>
  <cp:lastModifiedBy>Admin</cp:lastModifiedBy>
  <cp:revision>2</cp:revision>
  <cp:lastPrinted>2021-09-28T08:33:16Z</cp:lastPrinted>
  <dcterms:created xsi:type="dcterms:W3CDTF">2021-09-24T05:34:45Z</dcterms:created>
  <dcterms:modified xsi:type="dcterms:W3CDTF">2024-11-25T03:07:39Z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0x0101000B739CBBA024824FA9059AEC8C875713</vt:lpwstr>
  </property>
</Properties>
</file>